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61" r:id="rId3"/>
    <p:sldId id="273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9CD"/>
    <a:srgbClr val="342E2B"/>
    <a:srgbClr val="FFFFFF"/>
    <a:srgbClr val="E30514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24" d="100"/>
          <a:sy n="124" d="100"/>
        </p:scale>
        <p:origin x="-618" y="360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ORK/%202016/Pentagram/Q%20PowerPoint/images/NHS300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WORK/%202016/Pentagram/Q%20PowerPoint/images/THF300.png" TargetMode="Externa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rgbClr val="55555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3" name="Picture 2" descr="Qlogo6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80000"/>
            <a:ext cx="1209600" cy="968689"/>
          </a:xfrm>
          <a:prstGeom prst="rect">
            <a:avLst/>
          </a:prstGeom>
        </p:spPr>
      </p:pic>
      <p:pic>
        <p:nvPicPr>
          <p:cNvPr id="4" name="Picture 3" descr="Qtext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16" y="6023963"/>
            <a:ext cx="2069592" cy="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7991620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rgbClr val="1C1C1C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 smtClean="0">
                <a:latin typeface="+mj-lt"/>
              </a:rPr>
              <a:t>Stay in touch</a:t>
            </a:r>
            <a:endParaRPr lang="en-GB" sz="3800" i="1" dirty="0">
              <a:latin typeface="+mj-lt"/>
            </a:endParaRPr>
          </a:p>
        </p:txBody>
      </p:sp>
      <p:pic>
        <p:nvPicPr>
          <p:cNvPr id="12" name="Picture 11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782705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792000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 i="1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2" name="NHS300.png" descr="/WORK/ 2016/Pentagram/Q PowerPoint/images/NHS300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5592178"/>
            <a:ext cx="3099816" cy="1030224"/>
          </a:xfrm>
          <a:prstGeom prst="rect">
            <a:avLst/>
          </a:prstGeom>
        </p:spPr>
      </p:pic>
      <p:pic>
        <p:nvPicPr>
          <p:cNvPr id="4" name="THF300.png" descr="/WORK/ 2016/Pentagram/Q PowerPoint/images/THF300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00" y="5592178"/>
            <a:ext cx="2959608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0">
                <a:solidFill>
                  <a:schemeClr val="accent1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 smtClean="0">
                <a:latin typeface="+mj-lt"/>
              </a:rPr>
              <a:t>Contents</a:t>
            </a:r>
            <a:endParaRPr lang="en-GB" sz="3800" i="1" dirty="0">
              <a:latin typeface="+mj-lt"/>
            </a:endParaRPr>
          </a:p>
        </p:txBody>
      </p: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0">
                <a:solidFill>
                  <a:srgbClr val="53A9CD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2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75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720000"/>
            <a:ext cx="7398468" cy="723275"/>
          </a:xfrm>
        </p:spPr>
        <p:txBody>
          <a:bodyPr anchor="t"/>
          <a:lstStyle>
            <a:lvl1pPr algn="l">
              <a:defRPr sz="4700" b="0" i="1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1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548855"/>
            <a:ext cx="7015906" cy="2518276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3300" b="0" i="1" cap="none" baseline="0">
                <a:solidFill>
                  <a:srgbClr val="1C1C1C"/>
                </a:solidFill>
              </a:defRPr>
            </a:lvl1pPr>
          </a:lstStyle>
          <a:p>
            <a:r>
              <a:rPr lang="en-GB"/>
              <a:t>‘Pull out statement or quote slide: Lorem sit ipsum dolor sit amet, consectetur adipiscing elit. Aliquam nec finibus tellus. Nullam eget odio’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3385183"/>
            <a:ext cx="7015906" cy="1500187"/>
          </a:xfrm>
        </p:spPr>
        <p:txBody>
          <a:bodyPr anchor="t" anchorCtr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Resource/Name</a:t>
            </a:r>
          </a:p>
        </p:txBody>
      </p:sp>
    </p:spTree>
    <p:extLst>
      <p:ext uri="{BB962C8B-B14F-4D97-AF65-F5344CB8AC3E}">
        <p14:creationId xmlns:p14="http://schemas.microsoft.com/office/powerpoint/2010/main" val="14143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add copy or image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6608" y="4389438"/>
            <a:ext cx="3771441" cy="201856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800"/>
            </a:lvl1pPr>
            <a:lvl2pPr>
              <a:spcBef>
                <a:spcPts val="1000"/>
              </a:spcBef>
              <a:spcAft>
                <a:spcPts val="0"/>
              </a:spcAft>
              <a:defRPr sz="1800"/>
            </a:lvl2pPr>
            <a:lvl3pPr marL="216000" indent="-216000"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14428" y="4389437"/>
            <a:ext cx="3771440" cy="2018561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800"/>
            </a:lvl1pPr>
            <a:lvl2pPr>
              <a:spcBef>
                <a:spcPts val="1000"/>
              </a:spcBef>
              <a:spcAft>
                <a:spcPts val="0"/>
              </a:spcAft>
              <a:defRPr sz="1800"/>
            </a:lvl2pPr>
            <a:lvl3pPr indent="-216000"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6609" y="1800000"/>
            <a:ext cx="3771440" cy="2466770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814428" y="1799999"/>
            <a:ext cx="3771440" cy="2466770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rgbClr val="1C1C1C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 smtClean="0">
                <a:latin typeface="+mj-lt"/>
              </a:rPr>
              <a:t>About Q</a:t>
            </a:r>
            <a:endParaRPr lang="en-GB" sz="3800" i="1" dirty="0">
              <a:latin typeface="+mj-lt"/>
            </a:endParaRPr>
          </a:p>
        </p:txBody>
      </p:sp>
      <p:pic>
        <p:nvPicPr>
          <p:cNvPr id="16" name="Picture 15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8" y="267238"/>
            <a:ext cx="4495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00.11.15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51" r:id="rId4"/>
    <p:sldLayoutId id="2147483660" r:id="rId5"/>
    <p:sldLayoutId id="2147483657" r:id="rId6"/>
    <p:sldLayoutId id="2147483653" r:id="rId7"/>
    <p:sldLayoutId id="2147483661" r:id="rId8"/>
    <p:sldLayoutId id="2147483662" r:id="rId9"/>
    <p:sldLayoutId id="2147483663" r:id="rId10"/>
    <p:sldLayoutId id="214748366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0" kern="1200">
          <a:solidFill>
            <a:srgbClr val="53A9CD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ORK/%202016/Pentagram/Q%20PowerPoint/images/twitter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Template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2016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69311" y="110067"/>
            <a:ext cx="1967113" cy="1588104"/>
          </a:xfrm>
          <a:prstGeom prst="rect">
            <a:avLst/>
          </a:prstGeom>
          <a:solidFill>
            <a:srgbClr val="53A9CD"/>
          </a:solidFill>
        </p:spPr>
        <p:txBody>
          <a:bodyPr wrap="square" rtlCol="0">
            <a:noAutofit/>
          </a:bodyPr>
          <a:lstStyle/>
          <a:p>
            <a:r>
              <a:rPr lang="en-GB" sz="1400" dirty="0" smtClean="0">
                <a:solidFill>
                  <a:srgbClr val="FFFFFF"/>
                </a:solidFill>
                <a:latin typeface="+mj-lt"/>
              </a:rPr>
              <a:t>Insert third party logo </a:t>
            </a:r>
            <a:endParaRPr lang="en-GB" sz="1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799999"/>
            <a:ext cx="8123173" cy="4424068"/>
          </a:xfrm>
        </p:spPr>
        <p:txBody>
          <a:bodyPr/>
          <a:lstStyle/>
          <a:p>
            <a:pPr lvl="2"/>
            <a:r>
              <a:rPr lang="en-GB" dirty="0" smtClean="0"/>
              <a:t>Diverse community </a:t>
            </a:r>
            <a:r>
              <a:rPr lang="en-GB" dirty="0"/>
              <a:t>of </a:t>
            </a:r>
            <a:r>
              <a:rPr lang="en-GB" dirty="0" smtClean="0"/>
              <a:t>people working in improvement in health and care across the UK</a:t>
            </a:r>
          </a:p>
          <a:p>
            <a:pPr lvl="2"/>
            <a:r>
              <a:rPr lang="en-GB" dirty="0" smtClean="0"/>
              <a:t>Make </a:t>
            </a:r>
            <a:r>
              <a:rPr lang="en-GB" dirty="0"/>
              <a:t>it easier for people leading improvement to share ideas, enhance their skills and make changes that bring improvements to health </a:t>
            </a:r>
            <a:r>
              <a:rPr lang="en-GB"/>
              <a:t>and </a:t>
            </a:r>
            <a:r>
              <a:rPr lang="en-GB" smtClean="0"/>
              <a:t>care</a:t>
            </a:r>
          </a:p>
          <a:p>
            <a:pPr lvl="2"/>
            <a:r>
              <a:rPr lang="en-GB" dirty="0" smtClean="0"/>
              <a:t>Led </a:t>
            </a:r>
            <a:r>
              <a:rPr lang="en-GB" dirty="0"/>
              <a:t>by the Health Foundation and supported and co-funded by NHS </a:t>
            </a:r>
            <a:r>
              <a:rPr lang="en-GB" dirty="0" smtClean="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23355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2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</a:t>
            </a:r>
            <a:r>
              <a:rPr lang="en-US" dirty="0" err="1"/>
              <a:t>uu</a:t>
            </a:r>
            <a:r>
              <a:rPr lang="en-US" dirty="0"/>
              <a:t> online: </a:t>
            </a:r>
            <a:r>
              <a:rPr lang="en-US" dirty="0">
                <a:solidFill>
                  <a:schemeClr val="accent1"/>
                </a:solidFill>
              </a:rPr>
              <a:t>www.health.org.uk/Q</a:t>
            </a:r>
          </a:p>
          <a:p>
            <a:r>
              <a:rPr lang="en-US" dirty="0" smtClean="0"/>
              <a:t>Email:</a:t>
            </a:r>
            <a:r>
              <a:rPr lang="en-US" dirty="0" smtClean="0">
                <a:solidFill>
                  <a:srgbClr val="53A9CD"/>
                </a:solidFill>
              </a:rPr>
              <a:t> </a:t>
            </a:r>
            <a:r>
              <a:rPr lang="en-US" dirty="0">
                <a:solidFill>
                  <a:srgbClr val="53A9CD"/>
                </a:solidFill>
              </a:rPr>
              <a:t>Q@health.org.uk</a:t>
            </a:r>
          </a:p>
          <a:p>
            <a:r>
              <a:rPr lang="en-US" dirty="0"/>
              <a:t>Follow </a:t>
            </a:r>
            <a:r>
              <a:rPr lang="en-US" dirty="0" smtClean="0"/>
              <a:t>the conversation </a:t>
            </a:r>
            <a:r>
              <a:rPr lang="en-US" dirty="0"/>
              <a:t>on Twitter: </a:t>
            </a:r>
            <a:r>
              <a:rPr lang="en-GB" baseline="30000" dirty="0"/>
              <a:t>     </a:t>
            </a:r>
            <a:r>
              <a:rPr lang="en-GB" baseline="30000" dirty="0" smtClean="0"/>
              <a:t>	</a:t>
            </a:r>
            <a:r>
              <a:rPr lang="en-GB" dirty="0" smtClean="0">
                <a:solidFill>
                  <a:srgbClr val="53A9CD"/>
                </a:solidFill>
              </a:rPr>
              <a:t>@</a:t>
            </a:r>
            <a:r>
              <a:rPr lang="en-GB" dirty="0" err="1">
                <a:solidFill>
                  <a:srgbClr val="53A9CD"/>
                </a:solidFill>
              </a:rPr>
              <a:t>HealthFdn</a:t>
            </a:r>
            <a:r>
              <a:rPr lang="en-GB" dirty="0">
                <a:solidFill>
                  <a:srgbClr val="53A9CD"/>
                </a:solidFill>
              </a:rPr>
              <a:t> </a:t>
            </a:r>
            <a:r>
              <a:rPr lang="en-GB" dirty="0" smtClean="0">
                <a:solidFill>
                  <a:srgbClr val="53A9CD"/>
                </a:solidFill>
              </a:rPr>
              <a:t>														#</a:t>
            </a:r>
            <a:r>
              <a:rPr lang="en-GB" dirty="0" err="1">
                <a:solidFill>
                  <a:srgbClr val="53A9CD"/>
                </a:solidFill>
              </a:rPr>
              <a:t>theqinitiative</a:t>
            </a:r>
            <a:endParaRPr lang="en-US" dirty="0">
              <a:solidFill>
                <a:srgbClr val="53A9CD"/>
              </a:solidFill>
            </a:endParaRPr>
          </a:p>
        </p:txBody>
      </p:sp>
      <p:pic>
        <p:nvPicPr>
          <p:cNvPr id="5" name="twitter.png" descr="/WORK/ 2016/Pentagram/Q PowerPoint/images/twitter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6" y="3276655"/>
            <a:ext cx="306324" cy="2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</p:sld>
</file>

<file path=ppt/theme/theme1.xml><?xml version="1.0" encoding="utf-8"?>
<a:theme xmlns:a="http://schemas.openxmlformats.org/drawingml/2006/main" name="Q_Powerpoint_Template_1">
  <a:themeElements>
    <a:clrScheme name="Q THF">
      <a:dk1>
        <a:srgbClr val="1C1C1C"/>
      </a:dk1>
      <a:lt1>
        <a:srgbClr val="FFFFFF"/>
      </a:lt1>
      <a:dk2>
        <a:srgbClr val="DD0031"/>
      </a:dk2>
      <a:lt2>
        <a:srgbClr val="092A40"/>
      </a:lt2>
      <a:accent1>
        <a:srgbClr val="53A9CD"/>
      </a:accent1>
      <a:accent2>
        <a:srgbClr val="005078"/>
      </a:accent2>
      <a:accent3>
        <a:srgbClr val="FFE996"/>
      </a:accent3>
      <a:accent4>
        <a:srgbClr val="E2DFD8"/>
      </a:accent4>
      <a:accent5>
        <a:srgbClr val="C8C3BE"/>
      </a:accent5>
      <a:accent6>
        <a:srgbClr val="999390"/>
      </a:accent6>
      <a:hlink>
        <a:srgbClr val="53A9CD"/>
      </a:hlink>
      <a:folHlink>
        <a:srgbClr val="53A9CD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Q_Powerpoint_Template_1</Template>
  <TotalTime>114</TotalTime>
  <Words>73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Q_Powerpoint_Template_1</vt:lpstr>
      <vt:lpstr>Template</vt:lpstr>
      <vt:lpstr>About Q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Ashlee Biggs</dc:creator>
  <cp:lastModifiedBy>Any Authorised User</cp:lastModifiedBy>
  <cp:revision>4</cp:revision>
  <dcterms:created xsi:type="dcterms:W3CDTF">2016-05-03T16:43:08Z</dcterms:created>
  <dcterms:modified xsi:type="dcterms:W3CDTF">2016-10-25T16:11:01Z</dcterms:modified>
</cp:coreProperties>
</file>