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57" r:id="rId3"/>
    <p:sldId id="260" r:id="rId4"/>
    <p:sldId id="271" r:id="rId5"/>
    <p:sldId id="278" r:id="rId6"/>
    <p:sldId id="279" r:id="rId7"/>
    <p:sldId id="281" r:id="rId8"/>
    <p:sldId id="280" r:id="rId9"/>
    <p:sldId id="262"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112" d="100"/>
          <a:sy n="112" d="100"/>
        </p:scale>
        <p:origin x="552"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iagrams/_rels/data1.xml.rels><?xml version="1.0" encoding="UTF-8" standalone="yes"?>
<Relationships xmlns="http://schemas.openxmlformats.org/package/2006/relationships"><Relationship Id="rId8" Type="http://schemas.openxmlformats.org/officeDocument/2006/relationships/image" Target="../media/image11.svg"/><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image" Target="../media/image5.svg"/><Relationship Id="rId1" Type="http://schemas.openxmlformats.org/officeDocument/2006/relationships/image" Target="../media/image4.png"/><Relationship Id="rId6" Type="http://schemas.openxmlformats.org/officeDocument/2006/relationships/image" Target="../media/image9.svg"/><Relationship Id="rId5" Type="http://schemas.openxmlformats.org/officeDocument/2006/relationships/image" Target="../media/image8.png"/><Relationship Id="rId4" Type="http://schemas.openxmlformats.org/officeDocument/2006/relationships/image" Target="../media/image7.svg"/></Relationships>
</file>

<file path=ppt/diagrams/_rels/data3.xml.rels><?xml version="1.0" encoding="UTF-8" standalone="yes"?>
<Relationships xmlns="http://schemas.openxmlformats.org/package/2006/relationships"><Relationship Id="rId8" Type="http://schemas.openxmlformats.org/officeDocument/2006/relationships/image" Target="../media/image20.svg"/><Relationship Id="rId3" Type="http://schemas.openxmlformats.org/officeDocument/2006/relationships/image" Target="../media/image15.png"/><Relationship Id="rId7" Type="http://schemas.openxmlformats.org/officeDocument/2006/relationships/image" Target="../media/image19.png"/><Relationship Id="rId2" Type="http://schemas.openxmlformats.org/officeDocument/2006/relationships/image" Target="../media/image14.svg"/><Relationship Id="rId1" Type="http://schemas.openxmlformats.org/officeDocument/2006/relationships/image" Target="../media/image13.png"/><Relationship Id="rId6" Type="http://schemas.openxmlformats.org/officeDocument/2006/relationships/image" Target="../media/image18.svg"/><Relationship Id="rId5" Type="http://schemas.openxmlformats.org/officeDocument/2006/relationships/image" Target="../media/image17.png"/><Relationship Id="rId10" Type="http://schemas.openxmlformats.org/officeDocument/2006/relationships/image" Target="../media/image22.svg"/><Relationship Id="rId4" Type="http://schemas.openxmlformats.org/officeDocument/2006/relationships/image" Target="../media/image16.svg"/><Relationship Id="rId9" Type="http://schemas.openxmlformats.org/officeDocument/2006/relationships/image" Target="../media/image21.png"/></Relationships>
</file>

<file path=ppt/diagrams/_rels/drawing1.xml.rels><?xml version="1.0" encoding="UTF-8" standalone="yes"?>
<Relationships xmlns="http://schemas.openxmlformats.org/package/2006/relationships"><Relationship Id="rId8" Type="http://schemas.openxmlformats.org/officeDocument/2006/relationships/image" Target="../media/image11.svg"/><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image" Target="../media/image5.svg"/><Relationship Id="rId1" Type="http://schemas.openxmlformats.org/officeDocument/2006/relationships/image" Target="../media/image4.png"/><Relationship Id="rId6" Type="http://schemas.openxmlformats.org/officeDocument/2006/relationships/image" Target="../media/image9.svg"/><Relationship Id="rId5" Type="http://schemas.openxmlformats.org/officeDocument/2006/relationships/image" Target="../media/image8.png"/><Relationship Id="rId4" Type="http://schemas.openxmlformats.org/officeDocument/2006/relationships/image" Target="../media/image7.svg"/></Relationships>
</file>

<file path=ppt/diagrams/_rels/drawing3.xml.rels><?xml version="1.0" encoding="UTF-8" standalone="yes"?>
<Relationships xmlns="http://schemas.openxmlformats.org/package/2006/relationships"><Relationship Id="rId8" Type="http://schemas.openxmlformats.org/officeDocument/2006/relationships/image" Target="../media/image20.svg"/><Relationship Id="rId3" Type="http://schemas.openxmlformats.org/officeDocument/2006/relationships/image" Target="../media/image15.png"/><Relationship Id="rId7" Type="http://schemas.openxmlformats.org/officeDocument/2006/relationships/image" Target="../media/image19.png"/><Relationship Id="rId2" Type="http://schemas.openxmlformats.org/officeDocument/2006/relationships/image" Target="../media/image14.svg"/><Relationship Id="rId1" Type="http://schemas.openxmlformats.org/officeDocument/2006/relationships/image" Target="../media/image13.png"/><Relationship Id="rId6" Type="http://schemas.openxmlformats.org/officeDocument/2006/relationships/image" Target="../media/image18.svg"/><Relationship Id="rId5" Type="http://schemas.openxmlformats.org/officeDocument/2006/relationships/image" Target="../media/image17.png"/><Relationship Id="rId10" Type="http://schemas.openxmlformats.org/officeDocument/2006/relationships/image" Target="../media/image22.svg"/><Relationship Id="rId4" Type="http://schemas.openxmlformats.org/officeDocument/2006/relationships/image" Target="../media/image16.svg"/><Relationship Id="rId9" Type="http://schemas.openxmlformats.org/officeDocument/2006/relationships/image" Target="../media/image21.png"/></Relationships>
</file>

<file path=ppt/diagrams/colors1.xml><?xml version="1.0" encoding="utf-8"?>
<dgm:colorsDef xmlns:dgm="http://schemas.openxmlformats.org/drawingml/2006/diagram" xmlns:a="http://schemas.openxmlformats.org/drawingml/2006/main" uniqueId="urn:microsoft.com/office/officeart/2018/5/colors/Iconchunking_neutralicon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18/5/colors/Iconchunking_neutralicon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542F68B-6EE6-4083-9D06-9FC7C30B05FD}" type="doc">
      <dgm:prSet loTypeId="urn:microsoft.com/office/officeart/2018/2/layout/IconCircleList" loCatId="icon" qsTypeId="urn:microsoft.com/office/officeart/2005/8/quickstyle/simple1" qsCatId="simple" csTypeId="urn:microsoft.com/office/officeart/2018/5/colors/Iconchunking_neutralicon_colorful1" csCatId="colorful" phldr="1"/>
      <dgm:spPr/>
      <dgm:t>
        <a:bodyPr/>
        <a:lstStyle/>
        <a:p>
          <a:endParaRPr lang="en-US"/>
        </a:p>
      </dgm:t>
    </dgm:pt>
    <dgm:pt modelId="{C8A9FC9B-1745-4CCB-A48D-0E94AE40B3EA}">
      <dgm:prSet/>
      <dgm:spPr/>
      <dgm:t>
        <a:bodyPr/>
        <a:lstStyle/>
        <a:p>
          <a:pPr>
            <a:lnSpc>
              <a:spcPct val="100000"/>
            </a:lnSpc>
          </a:pPr>
          <a:r>
            <a:rPr lang="en-GB"/>
            <a:t>To connect/reconnect</a:t>
          </a:r>
          <a:endParaRPr lang="en-US"/>
        </a:p>
      </dgm:t>
    </dgm:pt>
    <dgm:pt modelId="{909B8FAD-DBE5-4AFB-B8E3-C2F4046AC4F4}" type="parTrans" cxnId="{C2E5299B-CC7C-4539-A7A4-E77C336765A3}">
      <dgm:prSet/>
      <dgm:spPr/>
      <dgm:t>
        <a:bodyPr/>
        <a:lstStyle/>
        <a:p>
          <a:endParaRPr lang="en-US"/>
        </a:p>
      </dgm:t>
    </dgm:pt>
    <dgm:pt modelId="{E7DEF362-340B-4109-8107-5668B56D009B}" type="sibTrans" cxnId="{C2E5299B-CC7C-4539-A7A4-E77C336765A3}">
      <dgm:prSet/>
      <dgm:spPr/>
      <dgm:t>
        <a:bodyPr/>
        <a:lstStyle/>
        <a:p>
          <a:pPr>
            <a:lnSpc>
              <a:spcPct val="100000"/>
            </a:lnSpc>
          </a:pPr>
          <a:endParaRPr lang="en-US"/>
        </a:p>
      </dgm:t>
    </dgm:pt>
    <dgm:pt modelId="{C151D490-4ABD-46A6-BEB3-E91DC76CC39A}">
      <dgm:prSet/>
      <dgm:spPr/>
      <dgm:t>
        <a:bodyPr/>
        <a:lstStyle/>
        <a:p>
          <a:pPr>
            <a:lnSpc>
              <a:spcPct val="100000"/>
            </a:lnSpc>
          </a:pPr>
          <a:r>
            <a:rPr lang="en-GB"/>
            <a:t>To reflect on what we agreed last time</a:t>
          </a:r>
          <a:endParaRPr lang="en-US"/>
        </a:p>
      </dgm:t>
    </dgm:pt>
    <dgm:pt modelId="{F8C33FC5-74EF-41CF-B92C-E0D9E9C0B204}" type="parTrans" cxnId="{7A1AC36B-54A9-486D-839E-351FE01DF288}">
      <dgm:prSet/>
      <dgm:spPr/>
      <dgm:t>
        <a:bodyPr/>
        <a:lstStyle/>
        <a:p>
          <a:endParaRPr lang="en-US"/>
        </a:p>
      </dgm:t>
    </dgm:pt>
    <dgm:pt modelId="{FFD31D4A-98A3-4A9A-A68C-3887A6DC7D13}" type="sibTrans" cxnId="{7A1AC36B-54A9-486D-839E-351FE01DF288}">
      <dgm:prSet/>
      <dgm:spPr/>
      <dgm:t>
        <a:bodyPr/>
        <a:lstStyle/>
        <a:p>
          <a:pPr>
            <a:lnSpc>
              <a:spcPct val="100000"/>
            </a:lnSpc>
          </a:pPr>
          <a:endParaRPr lang="en-US"/>
        </a:p>
      </dgm:t>
    </dgm:pt>
    <dgm:pt modelId="{853A72A3-94FC-4D45-BCAC-D6746EC1B202}">
      <dgm:prSet/>
      <dgm:spPr/>
      <dgm:t>
        <a:bodyPr/>
        <a:lstStyle/>
        <a:p>
          <a:pPr>
            <a:lnSpc>
              <a:spcPct val="100000"/>
            </a:lnSpc>
          </a:pPr>
          <a:r>
            <a:rPr lang="en-GB"/>
            <a:t>To consider where we are now</a:t>
          </a:r>
          <a:endParaRPr lang="en-US"/>
        </a:p>
      </dgm:t>
    </dgm:pt>
    <dgm:pt modelId="{3085F4D1-152E-4028-B62B-BB590A26A182}" type="parTrans" cxnId="{8151D194-1B0E-4A6D-A8B6-F05BBBCD16D9}">
      <dgm:prSet/>
      <dgm:spPr/>
      <dgm:t>
        <a:bodyPr/>
        <a:lstStyle/>
        <a:p>
          <a:endParaRPr lang="en-US"/>
        </a:p>
      </dgm:t>
    </dgm:pt>
    <dgm:pt modelId="{326479B6-1202-410C-A0C4-B4EF89B4EB22}" type="sibTrans" cxnId="{8151D194-1B0E-4A6D-A8B6-F05BBBCD16D9}">
      <dgm:prSet/>
      <dgm:spPr/>
      <dgm:t>
        <a:bodyPr/>
        <a:lstStyle/>
        <a:p>
          <a:pPr>
            <a:lnSpc>
              <a:spcPct val="100000"/>
            </a:lnSpc>
          </a:pPr>
          <a:endParaRPr lang="en-US"/>
        </a:p>
      </dgm:t>
    </dgm:pt>
    <dgm:pt modelId="{609FFD7E-7207-4A12-9486-0E1B1699A3C0}">
      <dgm:prSet/>
      <dgm:spPr/>
      <dgm:t>
        <a:bodyPr/>
        <a:lstStyle/>
        <a:p>
          <a:pPr>
            <a:lnSpc>
              <a:spcPct val="100000"/>
            </a:lnSpc>
          </a:pPr>
          <a:r>
            <a:rPr lang="en-GB"/>
            <a:t>To discuss where we go next</a:t>
          </a:r>
          <a:endParaRPr lang="en-US"/>
        </a:p>
      </dgm:t>
    </dgm:pt>
    <dgm:pt modelId="{2E3EDFB1-C83C-4621-BCCD-58A4D3E75330}" type="parTrans" cxnId="{BA384B25-E7C3-4063-A54B-871F583D849D}">
      <dgm:prSet/>
      <dgm:spPr/>
      <dgm:t>
        <a:bodyPr/>
        <a:lstStyle/>
        <a:p>
          <a:endParaRPr lang="en-US"/>
        </a:p>
      </dgm:t>
    </dgm:pt>
    <dgm:pt modelId="{34887C95-1C52-4EF8-AE98-7430EDB4D3E2}" type="sibTrans" cxnId="{BA384B25-E7C3-4063-A54B-871F583D849D}">
      <dgm:prSet/>
      <dgm:spPr/>
      <dgm:t>
        <a:bodyPr/>
        <a:lstStyle/>
        <a:p>
          <a:endParaRPr lang="en-US"/>
        </a:p>
      </dgm:t>
    </dgm:pt>
    <dgm:pt modelId="{473E6D49-B61A-4A69-9E17-5113AE722873}" type="pres">
      <dgm:prSet presAssocID="{4542F68B-6EE6-4083-9D06-9FC7C30B05FD}" presName="root" presStyleCnt="0">
        <dgm:presLayoutVars>
          <dgm:dir/>
          <dgm:resizeHandles val="exact"/>
        </dgm:presLayoutVars>
      </dgm:prSet>
      <dgm:spPr/>
    </dgm:pt>
    <dgm:pt modelId="{635DBDA4-B21D-4683-A034-9A9C6FABF841}" type="pres">
      <dgm:prSet presAssocID="{4542F68B-6EE6-4083-9D06-9FC7C30B05FD}" presName="container" presStyleCnt="0">
        <dgm:presLayoutVars>
          <dgm:dir/>
          <dgm:resizeHandles val="exact"/>
        </dgm:presLayoutVars>
      </dgm:prSet>
      <dgm:spPr/>
    </dgm:pt>
    <dgm:pt modelId="{E34F91A5-CF07-4A50-BB70-05B9AF8B5672}" type="pres">
      <dgm:prSet presAssocID="{C8A9FC9B-1745-4CCB-A48D-0E94AE40B3EA}" presName="compNode" presStyleCnt="0"/>
      <dgm:spPr/>
    </dgm:pt>
    <dgm:pt modelId="{8F69C388-27E1-4286-A8E2-3E2D34515EF2}" type="pres">
      <dgm:prSet presAssocID="{C8A9FC9B-1745-4CCB-A48D-0E94AE40B3EA}" presName="iconBgRect" presStyleLbl="bgShp" presStyleIdx="0" presStyleCnt="4"/>
      <dgm:spPr/>
    </dgm:pt>
    <dgm:pt modelId="{4EDF5F7F-9113-422D-9E47-BDF56B00E4B3}" type="pres">
      <dgm:prSet presAssocID="{C8A9FC9B-1745-4CCB-A48D-0E94AE40B3EA}"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Link"/>
        </a:ext>
      </dgm:extLst>
    </dgm:pt>
    <dgm:pt modelId="{F75DFF6A-DA07-4691-84DF-FF062999DE1C}" type="pres">
      <dgm:prSet presAssocID="{C8A9FC9B-1745-4CCB-A48D-0E94AE40B3EA}" presName="spaceRect" presStyleCnt="0"/>
      <dgm:spPr/>
    </dgm:pt>
    <dgm:pt modelId="{2D9B5C5D-1D48-4D2F-8C3B-5768ED90D634}" type="pres">
      <dgm:prSet presAssocID="{C8A9FC9B-1745-4CCB-A48D-0E94AE40B3EA}" presName="textRect" presStyleLbl="revTx" presStyleIdx="0" presStyleCnt="4">
        <dgm:presLayoutVars>
          <dgm:chMax val="1"/>
          <dgm:chPref val="1"/>
        </dgm:presLayoutVars>
      </dgm:prSet>
      <dgm:spPr/>
    </dgm:pt>
    <dgm:pt modelId="{0F1B1267-2458-455C-A1DA-CA3F9CCE3F89}" type="pres">
      <dgm:prSet presAssocID="{E7DEF362-340B-4109-8107-5668B56D009B}" presName="sibTrans" presStyleLbl="sibTrans2D1" presStyleIdx="0" presStyleCnt="0"/>
      <dgm:spPr/>
    </dgm:pt>
    <dgm:pt modelId="{78D26D68-9210-4516-AB07-801AD14ED785}" type="pres">
      <dgm:prSet presAssocID="{C151D490-4ABD-46A6-BEB3-E91DC76CC39A}" presName="compNode" presStyleCnt="0"/>
      <dgm:spPr/>
    </dgm:pt>
    <dgm:pt modelId="{1A95C658-AB70-4A56-9062-762746043E7F}" type="pres">
      <dgm:prSet presAssocID="{C151D490-4ABD-46A6-BEB3-E91DC76CC39A}" presName="iconBgRect" presStyleLbl="bgShp" presStyleIdx="1" presStyleCnt="4"/>
      <dgm:spPr/>
    </dgm:pt>
    <dgm:pt modelId="{A8D94A53-394F-4BA9-859E-61996CE82632}" type="pres">
      <dgm:prSet presAssocID="{C151D490-4ABD-46A6-BEB3-E91DC76CC39A}"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Head with Gears"/>
        </a:ext>
      </dgm:extLst>
    </dgm:pt>
    <dgm:pt modelId="{3E4CFBBF-4E9D-4F9A-922A-1DB84916301E}" type="pres">
      <dgm:prSet presAssocID="{C151D490-4ABD-46A6-BEB3-E91DC76CC39A}" presName="spaceRect" presStyleCnt="0"/>
      <dgm:spPr/>
    </dgm:pt>
    <dgm:pt modelId="{77E67126-1219-4709-AAF6-815694CE3A2D}" type="pres">
      <dgm:prSet presAssocID="{C151D490-4ABD-46A6-BEB3-E91DC76CC39A}" presName="textRect" presStyleLbl="revTx" presStyleIdx="1" presStyleCnt="4">
        <dgm:presLayoutVars>
          <dgm:chMax val="1"/>
          <dgm:chPref val="1"/>
        </dgm:presLayoutVars>
      </dgm:prSet>
      <dgm:spPr/>
    </dgm:pt>
    <dgm:pt modelId="{0669A638-1A81-41F7-9255-954E5CDD2CCD}" type="pres">
      <dgm:prSet presAssocID="{FFD31D4A-98A3-4A9A-A68C-3887A6DC7D13}" presName="sibTrans" presStyleLbl="sibTrans2D1" presStyleIdx="0" presStyleCnt="0"/>
      <dgm:spPr/>
    </dgm:pt>
    <dgm:pt modelId="{6D0ECAFD-DD8F-438E-A561-B4C675CFDE0D}" type="pres">
      <dgm:prSet presAssocID="{853A72A3-94FC-4D45-BCAC-D6746EC1B202}" presName="compNode" presStyleCnt="0"/>
      <dgm:spPr/>
    </dgm:pt>
    <dgm:pt modelId="{35BF7BE9-1C18-4E69-836C-9AEB6FFA0DBA}" type="pres">
      <dgm:prSet presAssocID="{853A72A3-94FC-4D45-BCAC-D6746EC1B202}" presName="iconBgRect" presStyleLbl="bgShp" presStyleIdx="2" presStyleCnt="4"/>
      <dgm:spPr/>
    </dgm:pt>
    <dgm:pt modelId="{7487E1FD-7404-4419-AA42-228044260998}" type="pres">
      <dgm:prSet presAssocID="{853A72A3-94FC-4D45-BCAC-D6746EC1B202}"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Checkmark"/>
        </a:ext>
      </dgm:extLst>
    </dgm:pt>
    <dgm:pt modelId="{AB954F2E-6995-4C0A-BDA1-1188D1A513D6}" type="pres">
      <dgm:prSet presAssocID="{853A72A3-94FC-4D45-BCAC-D6746EC1B202}" presName="spaceRect" presStyleCnt="0"/>
      <dgm:spPr/>
    </dgm:pt>
    <dgm:pt modelId="{98912554-F5F5-4B6E-B26F-E0BA45A611F8}" type="pres">
      <dgm:prSet presAssocID="{853A72A3-94FC-4D45-BCAC-D6746EC1B202}" presName="textRect" presStyleLbl="revTx" presStyleIdx="2" presStyleCnt="4">
        <dgm:presLayoutVars>
          <dgm:chMax val="1"/>
          <dgm:chPref val="1"/>
        </dgm:presLayoutVars>
      </dgm:prSet>
      <dgm:spPr/>
    </dgm:pt>
    <dgm:pt modelId="{8D330C5A-516E-4F8B-8FAB-6FDA060E9FB2}" type="pres">
      <dgm:prSet presAssocID="{326479B6-1202-410C-A0C4-B4EF89B4EB22}" presName="sibTrans" presStyleLbl="sibTrans2D1" presStyleIdx="0" presStyleCnt="0"/>
      <dgm:spPr/>
    </dgm:pt>
    <dgm:pt modelId="{29A2DD7B-1768-4625-A776-011049673C6E}" type="pres">
      <dgm:prSet presAssocID="{609FFD7E-7207-4A12-9486-0E1B1699A3C0}" presName="compNode" presStyleCnt="0"/>
      <dgm:spPr/>
    </dgm:pt>
    <dgm:pt modelId="{6EFCC03D-3C5C-4189-9727-7A5767B8A8CE}" type="pres">
      <dgm:prSet presAssocID="{609FFD7E-7207-4A12-9486-0E1B1699A3C0}" presName="iconBgRect" presStyleLbl="bgShp" presStyleIdx="3" presStyleCnt="4"/>
      <dgm:spPr/>
    </dgm:pt>
    <dgm:pt modelId="{A09683B2-D816-4581-8A81-0DE123D7DE90}" type="pres">
      <dgm:prSet presAssocID="{609FFD7E-7207-4A12-9486-0E1B1699A3C0}"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Chat"/>
        </a:ext>
      </dgm:extLst>
    </dgm:pt>
    <dgm:pt modelId="{0D68758A-F4DC-4929-AB26-14BF7D62E5D4}" type="pres">
      <dgm:prSet presAssocID="{609FFD7E-7207-4A12-9486-0E1B1699A3C0}" presName="spaceRect" presStyleCnt="0"/>
      <dgm:spPr/>
    </dgm:pt>
    <dgm:pt modelId="{0C5C3C65-6B86-4888-8C8A-DE1AB14220ED}" type="pres">
      <dgm:prSet presAssocID="{609FFD7E-7207-4A12-9486-0E1B1699A3C0}" presName="textRect" presStyleLbl="revTx" presStyleIdx="3" presStyleCnt="4">
        <dgm:presLayoutVars>
          <dgm:chMax val="1"/>
          <dgm:chPref val="1"/>
        </dgm:presLayoutVars>
      </dgm:prSet>
      <dgm:spPr/>
    </dgm:pt>
  </dgm:ptLst>
  <dgm:cxnLst>
    <dgm:cxn modelId="{BA384B25-E7C3-4063-A54B-871F583D849D}" srcId="{4542F68B-6EE6-4083-9D06-9FC7C30B05FD}" destId="{609FFD7E-7207-4A12-9486-0E1B1699A3C0}" srcOrd="3" destOrd="0" parTransId="{2E3EDFB1-C83C-4621-BCCD-58A4D3E75330}" sibTransId="{34887C95-1C52-4EF8-AE98-7430EDB4D3E2}"/>
    <dgm:cxn modelId="{7E099335-8A42-4A5D-81E9-8A421623556F}" type="presOf" srcId="{4542F68B-6EE6-4083-9D06-9FC7C30B05FD}" destId="{473E6D49-B61A-4A69-9E17-5113AE722873}" srcOrd="0" destOrd="0" presId="urn:microsoft.com/office/officeart/2018/2/layout/IconCircleList"/>
    <dgm:cxn modelId="{7A1AC36B-54A9-486D-839E-351FE01DF288}" srcId="{4542F68B-6EE6-4083-9D06-9FC7C30B05FD}" destId="{C151D490-4ABD-46A6-BEB3-E91DC76CC39A}" srcOrd="1" destOrd="0" parTransId="{F8C33FC5-74EF-41CF-B92C-E0D9E9C0B204}" sibTransId="{FFD31D4A-98A3-4A9A-A68C-3887A6DC7D13}"/>
    <dgm:cxn modelId="{6353214C-0F78-4975-8380-EC59EDB68C77}" type="presOf" srcId="{C8A9FC9B-1745-4CCB-A48D-0E94AE40B3EA}" destId="{2D9B5C5D-1D48-4D2F-8C3B-5768ED90D634}" srcOrd="0" destOrd="0" presId="urn:microsoft.com/office/officeart/2018/2/layout/IconCircleList"/>
    <dgm:cxn modelId="{92283352-CCDD-4DB9-959F-7496C19447DA}" type="presOf" srcId="{853A72A3-94FC-4D45-BCAC-D6746EC1B202}" destId="{98912554-F5F5-4B6E-B26F-E0BA45A611F8}" srcOrd="0" destOrd="0" presId="urn:microsoft.com/office/officeart/2018/2/layout/IconCircleList"/>
    <dgm:cxn modelId="{4D21428E-25F7-4905-8DFB-33179459617A}" type="presOf" srcId="{326479B6-1202-410C-A0C4-B4EF89B4EB22}" destId="{8D330C5A-516E-4F8B-8FAB-6FDA060E9FB2}" srcOrd="0" destOrd="0" presId="urn:microsoft.com/office/officeart/2018/2/layout/IconCircleList"/>
    <dgm:cxn modelId="{8151D194-1B0E-4A6D-A8B6-F05BBBCD16D9}" srcId="{4542F68B-6EE6-4083-9D06-9FC7C30B05FD}" destId="{853A72A3-94FC-4D45-BCAC-D6746EC1B202}" srcOrd="2" destOrd="0" parTransId="{3085F4D1-152E-4028-B62B-BB590A26A182}" sibTransId="{326479B6-1202-410C-A0C4-B4EF89B4EB22}"/>
    <dgm:cxn modelId="{BD7B069B-750A-48A0-9CD7-23AFA366C797}" type="presOf" srcId="{FFD31D4A-98A3-4A9A-A68C-3887A6DC7D13}" destId="{0669A638-1A81-41F7-9255-954E5CDD2CCD}" srcOrd="0" destOrd="0" presId="urn:microsoft.com/office/officeart/2018/2/layout/IconCircleList"/>
    <dgm:cxn modelId="{C2E5299B-CC7C-4539-A7A4-E77C336765A3}" srcId="{4542F68B-6EE6-4083-9D06-9FC7C30B05FD}" destId="{C8A9FC9B-1745-4CCB-A48D-0E94AE40B3EA}" srcOrd="0" destOrd="0" parTransId="{909B8FAD-DBE5-4AFB-B8E3-C2F4046AC4F4}" sibTransId="{E7DEF362-340B-4109-8107-5668B56D009B}"/>
    <dgm:cxn modelId="{C8AE79A9-7C88-4E16-860B-D5F4B7A8784D}" type="presOf" srcId="{C151D490-4ABD-46A6-BEB3-E91DC76CC39A}" destId="{77E67126-1219-4709-AAF6-815694CE3A2D}" srcOrd="0" destOrd="0" presId="urn:microsoft.com/office/officeart/2018/2/layout/IconCircleList"/>
    <dgm:cxn modelId="{2807BBEF-F0A1-4744-AEE8-B63CC51910C1}" type="presOf" srcId="{609FFD7E-7207-4A12-9486-0E1B1699A3C0}" destId="{0C5C3C65-6B86-4888-8C8A-DE1AB14220ED}" srcOrd="0" destOrd="0" presId="urn:microsoft.com/office/officeart/2018/2/layout/IconCircleList"/>
    <dgm:cxn modelId="{ADAF24F2-6563-4264-9C82-07666FEBD46E}" type="presOf" srcId="{E7DEF362-340B-4109-8107-5668B56D009B}" destId="{0F1B1267-2458-455C-A1DA-CA3F9CCE3F89}" srcOrd="0" destOrd="0" presId="urn:microsoft.com/office/officeart/2018/2/layout/IconCircleList"/>
    <dgm:cxn modelId="{929752C5-802D-468D-ACA4-6A66AF4B7978}" type="presParOf" srcId="{473E6D49-B61A-4A69-9E17-5113AE722873}" destId="{635DBDA4-B21D-4683-A034-9A9C6FABF841}" srcOrd="0" destOrd="0" presId="urn:microsoft.com/office/officeart/2018/2/layout/IconCircleList"/>
    <dgm:cxn modelId="{92E6E623-B2F5-4E06-BAA2-B263C09BD6A1}" type="presParOf" srcId="{635DBDA4-B21D-4683-A034-9A9C6FABF841}" destId="{E34F91A5-CF07-4A50-BB70-05B9AF8B5672}" srcOrd="0" destOrd="0" presId="urn:microsoft.com/office/officeart/2018/2/layout/IconCircleList"/>
    <dgm:cxn modelId="{9CDB664B-CD23-4723-A957-8E8543A615F5}" type="presParOf" srcId="{E34F91A5-CF07-4A50-BB70-05B9AF8B5672}" destId="{8F69C388-27E1-4286-A8E2-3E2D34515EF2}" srcOrd="0" destOrd="0" presId="urn:microsoft.com/office/officeart/2018/2/layout/IconCircleList"/>
    <dgm:cxn modelId="{7F96E55E-5B7C-4978-B16F-0DAE834CE000}" type="presParOf" srcId="{E34F91A5-CF07-4A50-BB70-05B9AF8B5672}" destId="{4EDF5F7F-9113-422D-9E47-BDF56B00E4B3}" srcOrd="1" destOrd="0" presId="urn:microsoft.com/office/officeart/2018/2/layout/IconCircleList"/>
    <dgm:cxn modelId="{1EA1CDD6-029B-4F75-AF92-4A1A9B0419D7}" type="presParOf" srcId="{E34F91A5-CF07-4A50-BB70-05B9AF8B5672}" destId="{F75DFF6A-DA07-4691-84DF-FF062999DE1C}" srcOrd="2" destOrd="0" presId="urn:microsoft.com/office/officeart/2018/2/layout/IconCircleList"/>
    <dgm:cxn modelId="{8BA6AD67-D325-4521-AA6F-41A5386274BE}" type="presParOf" srcId="{E34F91A5-CF07-4A50-BB70-05B9AF8B5672}" destId="{2D9B5C5D-1D48-4D2F-8C3B-5768ED90D634}" srcOrd="3" destOrd="0" presId="urn:microsoft.com/office/officeart/2018/2/layout/IconCircleList"/>
    <dgm:cxn modelId="{0D0E76DE-562D-4B42-9942-72A1C1B79A2D}" type="presParOf" srcId="{635DBDA4-B21D-4683-A034-9A9C6FABF841}" destId="{0F1B1267-2458-455C-A1DA-CA3F9CCE3F89}" srcOrd="1" destOrd="0" presId="urn:microsoft.com/office/officeart/2018/2/layout/IconCircleList"/>
    <dgm:cxn modelId="{BD8800AB-648C-454C-8B39-B22AB63B126A}" type="presParOf" srcId="{635DBDA4-B21D-4683-A034-9A9C6FABF841}" destId="{78D26D68-9210-4516-AB07-801AD14ED785}" srcOrd="2" destOrd="0" presId="urn:microsoft.com/office/officeart/2018/2/layout/IconCircleList"/>
    <dgm:cxn modelId="{C7C14A18-720D-4FF9-8A58-796C1CB7FCBE}" type="presParOf" srcId="{78D26D68-9210-4516-AB07-801AD14ED785}" destId="{1A95C658-AB70-4A56-9062-762746043E7F}" srcOrd="0" destOrd="0" presId="urn:microsoft.com/office/officeart/2018/2/layout/IconCircleList"/>
    <dgm:cxn modelId="{31F42520-E48A-441C-B0B3-3A0326CB0CE9}" type="presParOf" srcId="{78D26D68-9210-4516-AB07-801AD14ED785}" destId="{A8D94A53-394F-4BA9-859E-61996CE82632}" srcOrd="1" destOrd="0" presId="urn:microsoft.com/office/officeart/2018/2/layout/IconCircleList"/>
    <dgm:cxn modelId="{C117887E-85D5-4ADB-AD3E-4B6DCEEEED50}" type="presParOf" srcId="{78D26D68-9210-4516-AB07-801AD14ED785}" destId="{3E4CFBBF-4E9D-4F9A-922A-1DB84916301E}" srcOrd="2" destOrd="0" presId="urn:microsoft.com/office/officeart/2018/2/layout/IconCircleList"/>
    <dgm:cxn modelId="{E044EB1E-5A9E-43F1-AD95-8EE8C83CEEF7}" type="presParOf" srcId="{78D26D68-9210-4516-AB07-801AD14ED785}" destId="{77E67126-1219-4709-AAF6-815694CE3A2D}" srcOrd="3" destOrd="0" presId="urn:microsoft.com/office/officeart/2018/2/layout/IconCircleList"/>
    <dgm:cxn modelId="{F9ADF6E2-F685-49AC-BEC5-57D9EF41A77E}" type="presParOf" srcId="{635DBDA4-B21D-4683-A034-9A9C6FABF841}" destId="{0669A638-1A81-41F7-9255-954E5CDD2CCD}" srcOrd="3" destOrd="0" presId="urn:microsoft.com/office/officeart/2018/2/layout/IconCircleList"/>
    <dgm:cxn modelId="{FC400B70-DEEA-40B9-9FE9-6403BCF0C62B}" type="presParOf" srcId="{635DBDA4-B21D-4683-A034-9A9C6FABF841}" destId="{6D0ECAFD-DD8F-438E-A561-B4C675CFDE0D}" srcOrd="4" destOrd="0" presId="urn:microsoft.com/office/officeart/2018/2/layout/IconCircleList"/>
    <dgm:cxn modelId="{572E789D-3703-4AC4-B2FB-53E3C8CC14CC}" type="presParOf" srcId="{6D0ECAFD-DD8F-438E-A561-B4C675CFDE0D}" destId="{35BF7BE9-1C18-4E69-836C-9AEB6FFA0DBA}" srcOrd="0" destOrd="0" presId="urn:microsoft.com/office/officeart/2018/2/layout/IconCircleList"/>
    <dgm:cxn modelId="{DB68C9BE-E98C-4093-BA23-FC76FE110293}" type="presParOf" srcId="{6D0ECAFD-DD8F-438E-A561-B4C675CFDE0D}" destId="{7487E1FD-7404-4419-AA42-228044260998}" srcOrd="1" destOrd="0" presId="urn:microsoft.com/office/officeart/2018/2/layout/IconCircleList"/>
    <dgm:cxn modelId="{B9EBDF46-ED45-4713-A427-DE7B991414DE}" type="presParOf" srcId="{6D0ECAFD-DD8F-438E-A561-B4C675CFDE0D}" destId="{AB954F2E-6995-4C0A-BDA1-1188D1A513D6}" srcOrd="2" destOrd="0" presId="urn:microsoft.com/office/officeart/2018/2/layout/IconCircleList"/>
    <dgm:cxn modelId="{0AD3D6E0-A3EC-4108-8D30-382433703842}" type="presParOf" srcId="{6D0ECAFD-DD8F-438E-A561-B4C675CFDE0D}" destId="{98912554-F5F5-4B6E-B26F-E0BA45A611F8}" srcOrd="3" destOrd="0" presId="urn:microsoft.com/office/officeart/2018/2/layout/IconCircleList"/>
    <dgm:cxn modelId="{DCF0A9D8-29FA-47D8-9EE0-EE6489A9A4E8}" type="presParOf" srcId="{635DBDA4-B21D-4683-A034-9A9C6FABF841}" destId="{8D330C5A-516E-4F8B-8FAB-6FDA060E9FB2}" srcOrd="5" destOrd="0" presId="urn:microsoft.com/office/officeart/2018/2/layout/IconCircleList"/>
    <dgm:cxn modelId="{EF71F655-D3F2-4CB6-9CF1-A482FEF7606E}" type="presParOf" srcId="{635DBDA4-B21D-4683-A034-9A9C6FABF841}" destId="{29A2DD7B-1768-4625-A776-011049673C6E}" srcOrd="6" destOrd="0" presId="urn:microsoft.com/office/officeart/2018/2/layout/IconCircleList"/>
    <dgm:cxn modelId="{CE0CB2FC-A925-4E88-B25F-05E5AE1B9FA9}" type="presParOf" srcId="{29A2DD7B-1768-4625-A776-011049673C6E}" destId="{6EFCC03D-3C5C-4189-9727-7A5767B8A8CE}" srcOrd="0" destOrd="0" presId="urn:microsoft.com/office/officeart/2018/2/layout/IconCircleList"/>
    <dgm:cxn modelId="{A5BDF92F-8039-4B2D-8054-8C5FBFF8F55A}" type="presParOf" srcId="{29A2DD7B-1768-4625-A776-011049673C6E}" destId="{A09683B2-D816-4581-8A81-0DE123D7DE90}" srcOrd="1" destOrd="0" presId="urn:microsoft.com/office/officeart/2018/2/layout/IconCircleList"/>
    <dgm:cxn modelId="{895C6287-6E6B-4658-9F18-56A113404807}" type="presParOf" srcId="{29A2DD7B-1768-4625-A776-011049673C6E}" destId="{0D68758A-F4DC-4929-AB26-14BF7D62E5D4}" srcOrd="2" destOrd="0" presId="urn:microsoft.com/office/officeart/2018/2/layout/IconCircleList"/>
    <dgm:cxn modelId="{CA24709F-A5CA-49D2-9650-E67EF3456E9E}" type="presParOf" srcId="{29A2DD7B-1768-4625-A776-011049673C6E}" destId="{0C5C3C65-6B86-4888-8C8A-DE1AB14220ED}" srcOrd="3" destOrd="0" presId="urn:microsoft.com/office/officeart/2018/2/layout/IconCircle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78D9177-BB96-4B8C-8534-3EB92B78CD70}" type="doc">
      <dgm:prSet loTypeId="urn:microsoft.com/office/officeart/2008/layout/LinedList" loCatId="list" qsTypeId="urn:microsoft.com/office/officeart/2005/8/quickstyle/simple1" qsCatId="simple" csTypeId="urn:microsoft.com/office/officeart/2005/8/colors/colorful2" csCatId="colorful" phldr="1"/>
      <dgm:spPr/>
      <dgm:t>
        <a:bodyPr/>
        <a:lstStyle/>
        <a:p>
          <a:endParaRPr lang="en-US"/>
        </a:p>
      </dgm:t>
    </dgm:pt>
    <dgm:pt modelId="{7A27DCD3-4A92-4A93-BEE2-450772FDC4D1}">
      <dgm:prSet/>
      <dgm:spPr/>
      <dgm:t>
        <a:bodyPr/>
        <a:lstStyle/>
        <a:p>
          <a:r>
            <a:rPr lang="en-GB"/>
            <a:t>Please complete the following sentence in the chat box</a:t>
          </a:r>
          <a:endParaRPr lang="en-US"/>
        </a:p>
      </dgm:t>
    </dgm:pt>
    <dgm:pt modelId="{48670B77-E20A-4B6B-B814-4D0B53FC2C2A}" type="parTrans" cxnId="{169436B8-53FD-4875-8C89-BD8423DC2DE7}">
      <dgm:prSet/>
      <dgm:spPr/>
      <dgm:t>
        <a:bodyPr/>
        <a:lstStyle/>
        <a:p>
          <a:endParaRPr lang="en-US"/>
        </a:p>
      </dgm:t>
    </dgm:pt>
    <dgm:pt modelId="{E2E0320D-B82A-4AD5-A256-5F2E6381696B}" type="sibTrans" cxnId="{169436B8-53FD-4875-8C89-BD8423DC2DE7}">
      <dgm:prSet/>
      <dgm:spPr/>
      <dgm:t>
        <a:bodyPr/>
        <a:lstStyle/>
        <a:p>
          <a:endParaRPr lang="en-US"/>
        </a:p>
      </dgm:t>
    </dgm:pt>
    <dgm:pt modelId="{BB5CC30B-D0FC-4625-9D80-F303F2F5CB4B}">
      <dgm:prSet/>
      <dgm:spPr/>
      <dgm:t>
        <a:bodyPr/>
        <a:lstStyle/>
        <a:p>
          <a:r>
            <a:rPr lang="en-GB" dirty="0"/>
            <a:t>Hello, my name is………. From……….My interest in Network weaving is…….</a:t>
          </a:r>
          <a:endParaRPr lang="en-US" dirty="0"/>
        </a:p>
      </dgm:t>
    </dgm:pt>
    <dgm:pt modelId="{A6B062BF-08A7-4419-9B9F-BF5CDB83A8A1}" type="parTrans" cxnId="{70A2F0C6-C0D7-4D24-BF29-DBF89A9F4334}">
      <dgm:prSet/>
      <dgm:spPr/>
      <dgm:t>
        <a:bodyPr/>
        <a:lstStyle/>
        <a:p>
          <a:endParaRPr lang="en-US"/>
        </a:p>
      </dgm:t>
    </dgm:pt>
    <dgm:pt modelId="{F38F4B8D-AD66-4830-BD66-23950FA6C925}" type="sibTrans" cxnId="{70A2F0C6-C0D7-4D24-BF29-DBF89A9F4334}">
      <dgm:prSet/>
      <dgm:spPr/>
      <dgm:t>
        <a:bodyPr/>
        <a:lstStyle/>
        <a:p>
          <a:endParaRPr lang="en-US"/>
        </a:p>
      </dgm:t>
    </dgm:pt>
    <dgm:pt modelId="{837DDE91-0F26-4C05-8FBC-8F43BFF0B1AD}" type="pres">
      <dgm:prSet presAssocID="{B78D9177-BB96-4B8C-8534-3EB92B78CD70}" presName="vert0" presStyleCnt="0">
        <dgm:presLayoutVars>
          <dgm:dir/>
          <dgm:animOne val="branch"/>
          <dgm:animLvl val="lvl"/>
        </dgm:presLayoutVars>
      </dgm:prSet>
      <dgm:spPr/>
    </dgm:pt>
    <dgm:pt modelId="{1BF7C118-B2E0-42FB-83DE-CECD624BE42A}" type="pres">
      <dgm:prSet presAssocID="{7A27DCD3-4A92-4A93-BEE2-450772FDC4D1}" presName="thickLine" presStyleLbl="alignNode1" presStyleIdx="0" presStyleCnt="2"/>
      <dgm:spPr/>
    </dgm:pt>
    <dgm:pt modelId="{A41AEB0A-6D6A-4DE8-A4A2-20E986CDD311}" type="pres">
      <dgm:prSet presAssocID="{7A27DCD3-4A92-4A93-BEE2-450772FDC4D1}" presName="horz1" presStyleCnt="0"/>
      <dgm:spPr/>
    </dgm:pt>
    <dgm:pt modelId="{690F3F4F-EDCF-43DC-9FE0-8F43CCA7A3E0}" type="pres">
      <dgm:prSet presAssocID="{7A27DCD3-4A92-4A93-BEE2-450772FDC4D1}" presName="tx1" presStyleLbl="revTx" presStyleIdx="0" presStyleCnt="2"/>
      <dgm:spPr/>
    </dgm:pt>
    <dgm:pt modelId="{1E7BF3D6-52B3-4EA0-B888-164F1FC95D30}" type="pres">
      <dgm:prSet presAssocID="{7A27DCD3-4A92-4A93-BEE2-450772FDC4D1}" presName="vert1" presStyleCnt="0"/>
      <dgm:spPr/>
    </dgm:pt>
    <dgm:pt modelId="{79C2BE7C-51DF-463B-A25C-C76DD7ED1AD9}" type="pres">
      <dgm:prSet presAssocID="{BB5CC30B-D0FC-4625-9D80-F303F2F5CB4B}" presName="thickLine" presStyleLbl="alignNode1" presStyleIdx="1" presStyleCnt="2"/>
      <dgm:spPr/>
    </dgm:pt>
    <dgm:pt modelId="{CBDBEFD1-6552-4E72-8F6A-40BE74DB108F}" type="pres">
      <dgm:prSet presAssocID="{BB5CC30B-D0FC-4625-9D80-F303F2F5CB4B}" presName="horz1" presStyleCnt="0"/>
      <dgm:spPr/>
    </dgm:pt>
    <dgm:pt modelId="{97D9565C-E861-4153-8644-7708418C6E0E}" type="pres">
      <dgm:prSet presAssocID="{BB5CC30B-D0FC-4625-9D80-F303F2F5CB4B}" presName="tx1" presStyleLbl="revTx" presStyleIdx="1" presStyleCnt="2"/>
      <dgm:spPr/>
    </dgm:pt>
    <dgm:pt modelId="{5EC588E3-0F07-4BCC-80A2-394DCEBD7952}" type="pres">
      <dgm:prSet presAssocID="{BB5CC30B-D0FC-4625-9D80-F303F2F5CB4B}" presName="vert1" presStyleCnt="0"/>
      <dgm:spPr/>
    </dgm:pt>
  </dgm:ptLst>
  <dgm:cxnLst>
    <dgm:cxn modelId="{559DEC1F-3F68-4F94-BA8C-393A6A9C4A22}" type="presOf" srcId="{BB5CC30B-D0FC-4625-9D80-F303F2F5CB4B}" destId="{97D9565C-E861-4153-8644-7708418C6E0E}" srcOrd="0" destOrd="0" presId="urn:microsoft.com/office/officeart/2008/layout/LinedList"/>
    <dgm:cxn modelId="{6C65B647-1E3D-471A-B37A-0E3D596AFEEA}" type="presOf" srcId="{B78D9177-BB96-4B8C-8534-3EB92B78CD70}" destId="{837DDE91-0F26-4C05-8FBC-8F43BFF0B1AD}" srcOrd="0" destOrd="0" presId="urn:microsoft.com/office/officeart/2008/layout/LinedList"/>
    <dgm:cxn modelId="{79478E96-4D6F-4D5C-93B7-CEF6BF504916}" type="presOf" srcId="{7A27DCD3-4A92-4A93-BEE2-450772FDC4D1}" destId="{690F3F4F-EDCF-43DC-9FE0-8F43CCA7A3E0}" srcOrd="0" destOrd="0" presId="urn:microsoft.com/office/officeart/2008/layout/LinedList"/>
    <dgm:cxn modelId="{169436B8-53FD-4875-8C89-BD8423DC2DE7}" srcId="{B78D9177-BB96-4B8C-8534-3EB92B78CD70}" destId="{7A27DCD3-4A92-4A93-BEE2-450772FDC4D1}" srcOrd="0" destOrd="0" parTransId="{48670B77-E20A-4B6B-B814-4D0B53FC2C2A}" sibTransId="{E2E0320D-B82A-4AD5-A256-5F2E6381696B}"/>
    <dgm:cxn modelId="{70A2F0C6-C0D7-4D24-BF29-DBF89A9F4334}" srcId="{B78D9177-BB96-4B8C-8534-3EB92B78CD70}" destId="{BB5CC30B-D0FC-4625-9D80-F303F2F5CB4B}" srcOrd="1" destOrd="0" parTransId="{A6B062BF-08A7-4419-9B9F-BF5CDB83A8A1}" sibTransId="{F38F4B8D-AD66-4830-BD66-23950FA6C925}"/>
    <dgm:cxn modelId="{D7EB091B-17C4-4961-BF6A-3EF292D9412C}" type="presParOf" srcId="{837DDE91-0F26-4C05-8FBC-8F43BFF0B1AD}" destId="{1BF7C118-B2E0-42FB-83DE-CECD624BE42A}" srcOrd="0" destOrd="0" presId="urn:microsoft.com/office/officeart/2008/layout/LinedList"/>
    <dgm:cxn modelId="{044CA5DF-FF92-4F08-ACDF-179FDD282FF3}" type="presParOf" srcId="{837DDE91-0F26-4C05-8FBC-8F43BFF0B1AD}" destId="{A41AEB0A-6D6A-4DE8-A4A2-20E986CDD311}" srcOrd="1" destOrd="0" presId="urn:microsoft.com/office/officeart/2008/layout/LinedList"/>
    <dgm:cxn modelId="{062E307C-27D4-4634-82D8-3E40FAF6F7D7}" type="presParOf" srcId="{A41AEB0A-6D6A-4DE8-A4A2-20E986CDD311}" destId="{690F3F4F-EDCF-43DC-9FE0-8F43CCA7A3E0}" srcOrd="0" destOrd="0" presId="urn:microsoft.com/office/officeart/2008/layout/LinedList"/>
    <dgm:cxn modelId="{8A17C9E3-2729-4675-AAD6-AC262DBA7C41}" type="presParOf" srcId="{A41AEB0A-6D6A-4DE8-A4A2-20E986CDD311}" destId="{1E7BF3D6-52B3-4EA0-B888-164F1FC95D30}" srcOrd="1" destOrd="0" presId="urn:microsoft.com/office/officeart/2008/layout/LinedList"/>
    <dgm:cxn modelId="{8E5F4FB6-2AA4-4C99-934A-1BD524B97200}" type="presParOf" srcId="{837DDE91-0F26-4C05-8FBC-8F43BFF0B1AD}" destId="{79C2BE7C-51DF-463B-A25C-C76DD7ED1AD9}" srcOrd="2" destOrd="0" presId="urn:microsoft.com/office/officeart/2008/layout/LinedList"/>
    <dgm:cxn modelId="{C65F28D0-6570-4327-981D-139C332DAFC5}" type="presParOf" srcId="{837DDE91-0F26-4C05-8FBC-8F43BFF0B1AD}" destId="{CBDBEFD1-6552-4E72-8F6A-40BE74DB108F}" srcOrd="3" destOrd="0" presId="urn:microsoft.com/office/officeart/2008/layout/LinedList"/>
    <dgm:cxn modelId="{E864E800-52D8-4B3A-9268-85642AA8552A}" type="presParOf" srcId="{CBDBEFD1-6552-4E72-8F6A-40BE74DB108F}" destId="{97D9565C-E861-4153-8644-7708418C6E0E}" srcOrd="0" destOrd="0" presId="urn:microsoft.com/office/officeart/2008/layout/LinedList"/>
    <dgm:cxn modelId="{C9807848-90F4-479E-9F59-50604F247F38}" type="presParOf" srcId="{CBDBEFD1-6552-4E72-8F6A-40BE74DB108F}" destId="{5EC588E3-0F07-4BCC-80A2-394DCEBD7952}"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3848D16-004B-4786-929A-A22C950E4D5A}" type="doc">
      <dgm:prSet loTypeId="urn:microsoft.com/office/officeart/2018/5/layout/IconCircleLabelList" loCatId="icon" qsTypeId="urn:microsoft.com/office/officeart/2005/8/quickstyle/simple1" qsCatId="simple" csTypeId="urn:microsoft.com/office/officeart/2018/5/colors/Iconchunking_neutralicon_colorful1" csCatId="colorful" phldr="1"/>
      <dgm:spPr/>
      <dgm:t>
        <a:bodyPr/>
        <a:lstStyle/>
        <a:p>
          <a:endParaRPr lang="en-US"/>
        </a:p>
      </dgm:t>
    </dgm:pt>
    <dgm:pt modelId="{36C6679B-1D04-46D5-8763-183C4CCFF729}">
      <dgm:prSet/>
      <dgm:spPr/>
      <dgm:t>
        <a:bodyPr/>
        <a:lstStyle/>
        <a:p>
          <a:pPr>
            <a:defRPr cap="all"/>
          </a:pPr>
          <a:r>
            <a:rPr lang="en-GB"/>
            <a:t>Getting ready to launch new materials to support learning around networking</a:t>
          </a:r>
          <a:endParaRPr lang="en-US"/>
        </a:p>
      </dgm:t>
    </dgm:pt>
    <dgm:pt modelId="{66E51D5C-E709-44E8-A414-F72305748905}" type="parTrans" cxnId="{2F5FC3AA-A41E-456E-B540-E88902D185A3}">
      <dgm:prSet/>
      <dgm:spPr/>
      <dgm:t>
        <a:bodyPr/>
        <a:lstStyle/>
        <a:p>
          <a:endParaRPr lang="en-US"/>
        </a:p>
      </dgm:t>
    </dgm:pt>
    <dgm:pt modelId="{AEC2E4E7-EE55-4325-8487-AA5D2E2F3573}" type="sibTrans" cxnId="{2F5FC3AA-A41E-456E-B540-E88902D185A3}">
      <dgm:prSet/>
      <dgm:spPr/>
      <dgm:t>
        <a:bodyPr/>
        <a:lstStyle/>
        <a:p>
          <a:endParaRPr lang="en-US"/>
        </a:p>
      </dgm:t>
    </dgm:pt>
    <dgm:pt modelId="{201C1AC3-6257-409F-A568-8106760A3690}">
      <dgm:prSet/>
      <dgm:spPr/>
      <dgm:t>
        <a:bodyPr/>
        <a:lstStyle/>
        <a:p>
          <a:pPr>
            <a:defRPr cap="all"/>
          </a:pPr>
          <a:r>
            <a:rPr lang="en-GB"/>
            <a:t>We have an established 6 weekly peer assist session where people get together and support each other around networks and networking issues</a:t>
          </a:r>
          <a:endParaRPr lang="en-US"/>
        </a:p>
      </dgm:t>
    </dgm:pt>
    <dgm:pt modelId="{66CAE094-5C5D-4327-8512-1C886B0420B9}" type="parTrans" cxnId="{A5994337-4162-4E7F-A746-C22FD803976D}">
      <dgm:prSet/>
      <dgm:spPr/>
      <dgm:t>
        <a:bodyPr/>
        <a:lstStyle/>
        <a:p>
          <a:endParaRPr lang="en-US"/>
        </a:p>
      </dgm:t>
    </dgm:pt>
    <dgm:pt modelId="{1A034E48-9BA6-4E0A-B93D-FC7FE9139572}" type="sibTrans" cxnId="{A5994337-4162-4E7F-A746-C22FD803976D}">
      <dgm:prSet/>
      <dgm:spPr/>
      <dgm:t>
        <a:bodyPr/>
        <a:lstStyle/>
        <a:p>
          <a:endParaRPr lang="en-US"/>
        </a:p>
      </dgm:t>
    </dgm:pt>
    <dgm:pt modelId="{B617163E-19A5-4288-81DC-226DE92D232F}">
      <dgm:prSet/>
      <dgm:spPr/>
      <dgm:t>
        <a:bodyPr/>
        <a:lstStyle/>
        <a:p>
          <a:pPr>
            <a:defRPr cap="all"/>
          </a:pPr>
          <a:r>
            <a:rPr lang="en-GB"/>
            <a:t>We have monthly active learning sessions where we can practice and learn about new ideas which can help make our networks more effective</a:t>
          </a:r>
          <a:endParaRPr lang="en-US"/>
        </a:p>
      </dgm:t>
    </dgm:pt>
    <dgm:pt modelId="{51D5ED3D-2C98-45A2-B54C-FA45E35D47F0}" type="parTrans" cxnId="{914FB5B1-5349-4B1B-AEE5-21B5A9820166}">
      <dgm:prSet/>
      <dgm:spPr/>
      <dgm:t>
        <a:bodyPr/>
        <a:lstStyle/>
        <a:p>
          <a:endParaRPr lang="en-US"/>
        </a:p>
      </dgm:t>
    </dgm:pt>
    <dgm:pt modelId="{E1560DFB-1C17-4B06-880D-EDB1522FB00C}" type="sibTrans" cxnId="{914FB5B1-5349-4B1B-AEE5-21B5A9820166}">
      <dgm:prSet/>
      <dgm:spPr/>
      <dgm:t>
        <a:bodyPr/>
        <a:lstStyle/>
        <a:p>
          <a:endParaRPr lang="en-US"/>
        </a:p>
      </dgm:t>
    </dgm:pt>
    <dgm:pt modelId="{B0B6E940-109A-4226-9F6E-6AA21EA882A9}">
      <dgm:prSet/>
      <dgm:spPr/>
      <dgm:t>
        <a:bodyPr/>
        <a:lstStyle/>
        <a:p>
          <a:pPr>
            <a:defRPr cap="all"/>
          </a:pPr>
          <a:r>
            <a:rPr lang="en-GB"/>
            <a:t>We have opportunities within Hexitime to acquire and share skills around helping make our networks more effective and develop ourselves as network leaders</a:t>
          </a:r>
          <a:endParaRPr lang="en-US"/>
        </a:p>
      </dgm:t>
    </dgm:pt>
    <dgm:pt modelId="{1C27725A-E03F-4D08-ACA5-734BDBF7FDAB}" type="parTrans" cxnId="{66FFD628-84A7-45AF-B1D4-D598451E9AAC}">
      <dgm:prSet/>
      <dgm:spPr/>
      <dgm:t>
        <a:bodyPr/>
        <a:lstStyle/>
        <a:p>
          <a:endParaRPr lang="en-US"/>
        </a:p>
      </dgm:t>
    </dgm:pt>
    <dgm:pt modelId="{E78AC85E-42AA-4D2F-B5B4-5DFD8C9E1FC6}" type="sibTrans" cxnId="{66FFD628-84A7-45AF-B1D4-D598451E9AAC}">
      <dgm:prSet/>
      <dgm:spPr/>
      <dgm:t>
        <a:bodyPr/>
        <a:lstStyle/>
        <a:p>
          <a:endParaRPr lang="en-US"/>
        </a:p>
      </dgm:t>
    </dgm:pt>
    <dgm:pt modelId="{FD364A72-2E66-4951-B88A-218C01AC45E3}">
      <dgm:prSet/>
      <dgm:spPr/>
      <dgm:t>
        <a:bodyPr/>
        <a:lstStyle/>
        <a:p>
          <a:pPr>
            <a:defRPr cap="all"/>
          </a:pPr>
          <a:r>
            <a:rPr lang="en-GB" dirty="0"/>
            <a:t>We have a skilled and experienced community who want to share and learn from each other. the collective wisdom is priceless</a:t>
          </a:r>
          <a:endParaRPr lang="en-US" dirty="0"/>
        </a:p>
      </dgm:t>
    </dgm:pt>
    <dgm:pt modelId="{7D1D1C3B-9CFF-4838-9219-EC84DC97CE34}" type="parTrans" cxnId="{E108A96F-A7A6-45E1-9773-ACC7885CE8E9}">
      <dgm:prSet/>
      <dgm:spPr/>
      <dgm:t>
        <a:bodyPr/>
        <a:lstStyle/>
        <a:p>
          <a:endParaRPr lang="en-US"/>
        </a:p>
      </dgm:t>
    </dgm:pt>
    <dgm:pt modelId="{B81086C6-F9F8-4426-93A4-F6F08DA3A2F0}" type="sibTrans" cxnId="{E108A96F-A7A6-45E1-9773-ACC7885CE8E9}">
      <dgm:prSet/>
      <dgm:spPr/>
      <dgm:t>
        <a:bodyPr/>
        <a:lstStyle/>
        <a:p>
          <a:endParaRPr lang="en-US"/>
        </a:p>
      </dgm:t>
    </dgm:pt>
    <dgm:pt modelId="{A435A4B3-29A0-42C1-BF1F-63B819ED4435}" type="pres">
      <dgm:prSet presAssocID="{73848D16-004B-4786-929A-A22C950E4D5A}" presName="root" presStyleCnt="0">
        <dgm:presLayoutVars>
          <dgm:dir/>
          <dgm:resizeHandles val="exact"/>
        </dgm:presLayoutVars>
      </dgm:prSet>
      <dgm:spPr/>
    </dgm:pt>
    <dgm:pt modelId="{183492E9-B613-4A0D-8882-1051A63D7840}" type="pres">
      <dgm:prSet presAssocID="{36C6679B-1D04-46D5-8763-183C4CCFF729}" presName="compNode" presStyleCnt="0"/>
      <dgm:spPr/>
    </dgm:pt>
    <dgm:pt modelId="{26CC42B1-3C38-4194-BCF5-946772BA042C}" type="pres">
      <dgm:prSet presAssocID="{36C6679B-1D04-46D5-8763-183C4CCFF729}" presName="iconBgRect" presStyleLbl="bgShp" presStyleIdx="0" presStyleCnt="5"/>
      <dgm:spPr/>
    </dgm:pt>
    <dgm:pt modelId="{93D4B954-1341-4338-B839-3092375D712C}" type="pres">
      <dgm:prSet presAssocID="{36C6679B-1D04-46D5-8763-183C4CCFF729}" presName="iconRect" presStyleLbl="node1" presStyleIdx="0" presStyleCnt="5"/>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Recruitment Management"/>
        </a:ext>
      </dgm:extLst>
    </dgm:pt>
    <dgm:pt modelId="{804E44D2-0C1E-4134-A533-C4EBCC86FB01}" type="pres">
      <dgm:prSet presAssocID="{36C6679B-1D04-46D5-8763-183C4CCFF729}" presName="spaceRect" presStyleCnt="0"/>
      <dgm:spPr/>
    </dgm:pt>
    <dgm:pt modelId="{D5E6D82D-8451-4023-AEB2-6AF3CAB56A83}" type="pres">
      <dgm:prSet presAssocID="{36C6679B-1D04-46D5-8763-183C4CCFF729}" presName="textRect" presStyleLbl="revTx" presStyleIdx="0" presStyleCnt="5">
        <dgm:presLayoutVars>
          <dgm:chMax val="1"/>
          <dgm:chPref val="1"/>
        </dgm:presLayoutVars>
      </dgm:prSet>
      <dgm:spPr/>
    </dgm:pt>
    <dgm:pt modelId="{FD271292-0501-4749-AEBE-36F3827EC3F3}" type="pres">
      <dgm:prSet presAssocID="{AEC2E4E7-EE55-4325-8487-AA5D2E2F3573}" presName="sibTrans" presStyleCnt="0"/>
      <dgm:spPr/>
    </dgm:pt>
    <dgm:pt modelId="{D8DB87A8-D73A-4578-942D-6DB14A20BD10}" type="pres">
      <dgm:prSet presAssocID="{201C1AC3-6257-409F-A568-8106760A3690}" presName="compNode" presStyleCnt="0"/>
      <dgm:spPr/>
    </dgm:pt>
    <dgm:pt modelId="{AEABCE52-4478-4968-AD7C-619BF07A2095}" type="pres">
      <dgm:prSet presAssocID="{201C1AC3-6257-409F-A568-8106760A3690}" presName="iconBgRect" presStyleLbl="bgShp" presStyleIdx="1" presStyleCnt="5"/>
      <dgm:spPr/>
    </dgm:pt>
    <dgm:pt modelId="{072A9045-4BFF-4D4F-A668-A5B3390F31FA}" type="pres">
      <dgm:prSet presAssocID="{201C1AC3-6257-409F-A568-8106760A3690}" presName="iconRect" presStyleLbl="node1" presStyleIdx="1" presStyleCnt="5"/>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Laptop Secure"/>
        </a:ext>
      </dgm:extLst>
    </dgm:pt>
    <dgm:pt modelId="{6A0C2A81-3A86-4A6E-9CC4-6B818A4E0C59}" type="pres">
      <dgm:prSet presAssocID="{201C1AC3-6257-409F-A568-8106760A3690}" presName="spaceRect" presStyleCnt="0"/>
      <dgm:spPr/>
    </dgm:pt>
    <dgm:pt modelId="{66F5BE96-BDA5-4C50-839A-D74111450519}" type="pres">
      <dgm:prSet presAssocID="{201C1AC3-6257-409F-A568-8106760A3690}" presName="textRect" presStyleLbl="revTx" presStyleIdx="1" presStyleCnt="5">
        <dgm:presLayoutVars>
          <dgm:chMax val="1"/>
          <dgm:chPref val="1"/>
        </dgm:presLayoutVars>
      </dgm:prSet>
      <dgm:spPr/>
    </dgm:pt>
    <dgm:pt modelId="{52E5E6BC-C784-468E-8A12-FA5F42A7085E}" type="pres">
      <dgm:prSet presAssocID="{1A034E48-9BA6-4E0A-B93D-FC7FE9139572}" presName="sibTrans" presStyleCnt="0"/>
      <dgm:spPr/>
    </dgm:pt>
    <dgm:pt modelId="{7DF1BC9B-28BE-4918-A36B-417C81A30050}" type="pres">
      <dgm:prSet presAssocID="{B617163E-19A5-4288-81DC-226DE92D232F}" presName="compNode" presStyleCnt="0"/>
      <dgm:spPr/>
    </dgm:pt>
    <dgm:pt modelId="{4952FD86-1F4E-4CBE-AE0C-0955EFB9E966}" type="pres">
      <dgm:prSet presAssocID="{B617163E-19A5-4288-81DC-226DE92D232F}" presName="iconBgRect" presStyleLbl="bgShp" presStyleIdx="2" presStyleCnt="5"/>
      <dgm:spPr/>
    </dgm:pt>
    <dgm:pt modelId="{A0E6BC2F-6335-445B-9AED-BEA45A87BAAD}" type="pres">
      <dgm:prSet presAssocID="{B617163E-19A5-4288-81DC-226DE92D232F}" presName="iconRect" presStyleLbl="node1" presStyleIdx="2" presStyleCnt="5"/>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Lightbulb"/>
        </a:ext>
      </dgm:extLst>
    </dgm:pt>
    <dgm:pt modelId="{77158F68-F433-48C4-8A0B-8B5D371A5D98}" type="pres">
      <dgm:prSet presAssocID="{B617163E-19A5-4288-81DC-226DE92D232F}" presName="spaceRect" presStyleCnt="0"/>
      <dgm:spPr/>
    </dgm:pt>
    <dgm:pt modelId="{3C18C21A-954F-4D56-A99E-67AF9E52C024}" type="pres">
      <dgm:prSet presAssocID="{B617163E-19A5-4288-81DC-226DE92D232F}" presName="textRect" presStyleLbl="revTx" presStyleIdx="2" presStyleCnt="5">
        <dgm:presLayoutVars>
          <dgm:chMax val="1"/>
          <dgm:chPref val="1"/>
        </dgm:presLayoutVars>
      </dgm:prSet>
      <dgm:spPr/>
    </dgm:pt>
    <dgm:pt modelId="{91BF1571-0739-44C1-B75C-11C9C06FF6CA}" type="pres">
      <dgm:prSet presAssocID="{E1560DFB-1C17-4B06-880D-EDB1522FB00C}" presName="sibTrans" presStyleCnt="0"/>
      <dgm:spPr/>
    </dgm:pt>
    <dgm:pt modelId="{67FDDA33-CCDA-47D9-86F0-8DDA4FE0F448}" type="pres">
      <dgm:prSet presAssocID="{B0B6E940-109A-4226-9F6E-6AA21EA882A9}" presName="compNode" presStyleCnt="0"/>
      <dgm:spPr/>
    </dgm:pt>
    <dgm:pt modelId="{68CF5E14-958A-4698-B06D-DCFEE93E6BC2}" type="pres">
      <dgm:prSet presAssocID="{B0B6E940-109A-4226-9F6E-6AA21EA882A9}" presName="iconBgRect" presStyleLbl="bgShp" presStyleIdx="3" presStyleCnt="5"/>
      <dgm:spPr/>
    </dgm:pt>
    <dgm:pt modelId="{5D387C3B-12B1-4E4E-A3C3-589D8DC9B104}" type="pres">
      <dgm:prSet presAssocID="{B0B6E940-109A-4226-9F6E-6AA21EA882A9}" presName="iconRect" presStyleLbl="node1" presStyleIdx="3" presStyleCnt="5"/>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Communications"/>
        </a:ext>
      </dgm:extLst>
    </dgm:pt>
    <dgm:pt modelId="{E1181C3F-1F68-4AF3-8875-3A6D8DDB45C7}" type="pres">
      <dgm:prSet presAssocID="{B0B6E940-109A-4226-9F6E-6AA21EA882A9}" presName="spaceRect" presStyleCnt="0"/>
      <dgm:spPr/>
    </dgm:pt>
    <dgm:pt modelId="{3D58AB0D-C374-4AC5-B8F0-F6F81F50171B}" type="pres">
      <dgm:prSet presAssocID="{B0B6E940-109A-4226-9F6E-6AA21EA882A9}" presName="textRect" presStyleLbl="revTx" presStyleIdx="3" presStyleCnt="5">
        <dgm:presLayoutVars>
          <dgm:chMax val="1"/>
          <dgm:chPref val="1"/>
        </dgm:presLayoutVars>
      </dgm:prSet>
      <dgm:spPr/>
    </dgm:pt>
    <dgm:pt modelId="{DDC7E5FC-A801-42E5-9F05-2DF89E802489}" type="pres">
      <dgm:prSet presAssocID="{E78AC85E-42AA-4D2F-B5B4-5DFD8C9E1FC6}" presName="sibTrans" presStyleCnt="0"/>
      <dgm:spPr/>
    </dgm:pt>
    <dgm:pt modelId="{B635D8DF-4827-44B2-8957-E90ACF55540C}" type="pres">
      <dgm:prSet presAssocID="{FD364A72-2E66-4951-B88A-218C01AC45E3}" presName="compNode" presStyleCnt="0"/>
      <dgm:spPr/>
    </dgm:pt>
    <dgm:pt modelId="{B67FF6FF-4883-457C-AFFD-F8E5E8FE7D6D}" type="pres">
      <dgm:prSet presAssocID="{FD364A72-2E66-4951-B88A-218C01AC45E3}" presName="iconBgRect" presStyleLbl="bgShp" presStyleIdx="4" presStyleCnt="5"/>
      <dgm:spPr/>
    </dgm:pt>
    <dgm:pt modelId="{BAEDF29D-C604-42BC-9BFA-E05356E99480}" type="pres">
      <dgm:prSet presAssocID="{FD364A72-2E66-4951-B88A-218C01AC45E3}" presName="iconRect" presStyleLbl="node1" presStyleIdx="4" presStyleCnt="5"/>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a:noFill/>
        </a:ln>
      </dgm:spPr>
      <dgm:extLst>
        <a:ext uri="{E40237B7-FDA0-4F09-8148-C483321AD2D9}">
          <dgm14:cNvPr xmlns:dgm14="http://schemas.microsoft.com/office/drawing/2010/diagram" id="0" name="" descr="Education"/>
        </a:ext>
      </dgm:extLst>
    </dgm:pt>
    <dgm:pt modelId="{555CFB48-2965-4473-BA0B-56F5F22F0D7F}" type="pres">
      <dgm:prSet presAssocID="{FD364A72-2E66-4951-B88A-218C01AC45E3}" presName="spaceRect" presStyleCnt="0"/>
      <dgm:spPr/>
    </dgm:pt>
    <dgm:pt modelId="{F7957CF4-6405-4880-AD5F-46375C7BA903}" type="pres">
      <dgm:prSet presAssocID="{FD364A72-2E66-4951-B88A-218C01AC45E3}" presName="textRect" presStyleLbl="revTx" presStyleIdx="4" presStyleCnt="5">
        <dgm:presLayoutVars>
          <dgm:chMax val="1"/>
          <dgm:chPref val="1"/>
        </dgm:presLayoutVars>
      </dgm:prSet>
      <dgm:spPr/>
    </dgm:pt>
  </dgm:ptLst>
  <dgm:cxnLst>
    <dgm:cxn modelId="{E98BB81B-C0C4-4F94-9BBE-6EE8FC6EA327}" type="presOf" srcId="{B0B6E940-109A-4226-9F6E-6AA21EA882A9}" destId="{3D58AB0D-C374-4AC5-B8F0-F6F81F50171B}" srcOrd="0" destOrd="0" presId="urn:microsoft.com/office/officeart/2018/5/layout/IconCircleLabelList"/>
    <dgm:cxn modelId="{3EBF4D1E-7902-441E-88D3-E679A0F655E1}" type="presOf" srcId="{FD364A72-2E66-4951-B88A-218C01AC45E3}" destId="{F7957CF4-6405-4880-AD5F-46375C7BA903}" srcOrd="0" destOrd="0" presId="urn:microsoft.com/office/officeart/2018/5/layout/IconCircleLabelList"/>
    <dgm:cxn modelId="{66FFD628-84A7-45AF-B1D4-D598451E9AAC}" srcId="{73848D16-004B-4786-929A-A22C950E4D5A}" destId="{B0B6E940-109A-4226-9F6E-6AA21EA882A9}" srcOrd="3" destOrd="0" parTransId="{1C27725A-E03F-4D08-ACA5-734BDBF7FDAB}" sibTransId="{E78AC85E-42AA-4D2F-B5B4-5DFD8C9E1FC6}"/>
    <dgm:cxn modelId="{6F02F232-43A8-4558-9CBA-EB935D8BCB8A}" type="presOf" srcId="{73848D16-004B-4786-929A-A22C950E4D5A}" destId="{A435A4B3-29A0-42C1-BF1F-63B819ED4435}" srcOrd="0" destOrd="0" presId="urn:microsoft.com/office/officeart/2018/5/layout/IconCircleLabelList"/>
    <dgm:cxn modelId="{A5994337-4162-4E7F-A746-C22FD803976D}" srcId="{73848D16-004B-4786-929A-A22C950E4D5A}" destId="{201C1AC3-6257-409F-A568-8106760A3690}" srcOrd="1" destOrd="0" parTransId="{66CAE094-5C5D-4327-8512-1C886B0420B9}" sibTransId="{1A034E48-9BA6-4E0A-B93D-FC7FE9139572}"/>
    <dgm:cxn modelId="{E3476B6D-FDF3-475C-8F83-7F241CEDF073}" type="presOf" srcId="{201C1AC3-6257-409F-A568-8106760A3690}" destId="{66F5BE96-BDA5-4C50-839A-D74111450519}" srcOrd="0" destOrd="0" presId="urn:microsoft.com/office/officeart/2018/5/layout/IconCircleLabelList"/>
    <dgm:cxn modelId="{E108A96F-A7A6-45E1-9773-ACC7885CE8E9}" srcId="{73848D16-004B-4786-929A-A22C950E4D5A}" destId="{FD364A72-2E66-4951-B88A-218C01AC45E3}" srcOrd="4" destOrd="0" parTransId="{7D1D1C3B-9CFF-4838-9219-EC84DC97CE34}" sibTransId="{B81086C6-F9F8-4426-93A4-F6F08DA3A2F0}"/>
    <dgm:cxn modelId="{5054D651-65F6-4009-AB30-CD4B06B81D69}" type="presOf" srcId="{36C6679B-1D04-46D5-8763-183C4CCFF729}" destId="{D5E6D82D-8451-4023-AEB2-6AF3CAB56A83}" srcOrd="0" destOrd="0" presId="urn:microsoft.com/office/officeart/2018/5/layout/IconCircleLabelList"/>
    <dgm:cxn modelId="{41675D54-BB23-4BAD-BACC-183AD8244CC2}" type="presOf" srcId="{B617163E-19A5-4288-81DC-226DE92D232F}" destId="{3C18C21A-954F-4D56-A99E-67AF9E52C024}" srcOrd="0" destOrd="0" presId="urn:microsoft.com/office/officeart/2018/5/layout/IconCircleLabelList"/>
    <dgm:cxn modelId="{2F5FC3AA-A41E-456E-B540-E88902D185A3}" srcId="{73848D16-004B-4786-929A-A22C950E4D5A}" destId="{36C6679B-1D04-46D5-8763-183C4CCFF729}" srcOrd="0" destOrd="0" parTransId="{66E51D5C-E709-44E8-A414-F72305748905}" sibTransId="{AEC2E4E7-EE55-4325-8487-AA5D2E2F3573}"/>
    <dgm:cxn modelId="{914FB5B1-5349-4B1B-AEE5-21B5A9820166}" srcId="{73848D16-004B-4786-929A-A22C950E4D5A}" destId="{B617163E-19A5-4288-81DC-226DE92D232F}" srcOrd="2" destOrd="0" parTransId="{51D5ED3D-2C98-45A2-B54C-FA45E35D47F0}" sibTransId="{E1560DFB-1C17-4B06-880D-EDB1522FB00C}"/>
    <dgm:cxn modelId="{D868FFC3-36C1-47F9-8516-466B50788491}" type="presParOf" srcId="{A435A4B3-29A0-42C1-BF1F-63B819ED4435}" destId="{183492E9-B613-4A0D-8882-1051A63D7840}" srcOrd="0" destOrd="0" presId="urn:microsoft.com/office/officeart/2018/5/layout/IconCircleLabelList"/>
    <dgm:cxn modelId="{B4117652-7841-4688-B734-D47ADC80C3FC}" type="presParOf" srcId="{183492E9-B613-4A0D-8882-1051A63D7840}" destId="{26CC42B1-3C38-4194-BCF5-946772BA042C}" srcOrd="0" destOrd="0" presId="urn:microsoft.com/office/officeart/2018/5/layout/IconCircleLabelList"/>
    <dgm:cxn modelId="{42CE144E-E8C8-4A2E-A539-AF1E62390CA8}" type="presParOf" srcId="{183492E9-B613-4A0D-8882-1051A63D7840}" destId="{93D4B954-1341-4338-B839-3092375D712C}" srcOrd="1" destOrd="0" presId="urn:microsoft.com/office/officeart/2018/5/layout/IconCircleLabelList"/>
    <dgm:cxn modelId="{DF733D69-825B-4186-B135-1A34FF158EA7}" type="presParOf" srcId="{183492E9-B613-4A0D-8882-1051A63D7840}" destId="{804E44D2-0C1E-4134-A533-C4EBCC86FB01}" srcOrd="2" destOrd="0" presId="urn:microsoft.com/office/officeart/2018/5/layout/IconCircleLabelList"/>
    <dgm:cxn modelId="{6E712572-5C45-4F14-92DA-4BE1E73A0A7A}" type="presParOf" srcId="{183492E9-B613-4A0D-8882-1051A63D7840}" destId="{D5E6D82D-8451-4023-AEB2-6AF3CAB56A83}" srcOrd="3" destOrd="0" presId="urn:microsoft.com/office/officeart/2018/5/layout/IconCircleLabelList"/>
    <dgm:cxn modelId="{21424600-45B8-49AD-8164-277EE51D5871}" type="presParOf" srcId="{A435A4B3-29A0-42C1-BF1F-63B819ED4435}" destId="{FD271292-0501-4749-AEBE-36F3827EC3F3}" srcOrd="1" destOrd="0" presId="urn:microsoft.com/office/officeart/2018/5/layout/IconCircleLabelList"/>
    <dgm:cxn modelId="{EDB35555-C411-489D-90B6-5E64E85757FF}" type="presParOf" srcId="{A435A4B3-29A0-42C1-BF1F-63B819ED4435}" destId="{D8DB87A8-D73A-4578-942D-6DB14A20BD10}" srcOrd="2" destOrd="0" presId="urn:microsoft.com/office/officeart/2018/5/layout/IconCircleLabelList"/>
    <dgm:cxn modelId="{3CDED5E7-643C-4A22-9F35-AA9F1813FACE}" type="presParOf" srcId="{D8DB87A8-D73A-4578-942D-6DB14A20BD10}" destId="{AEABCE52-4478-4968-AD7C-619BF07A2095}" srcOrd="0" destOrd="0" presId="urn:microsoft.com/office/officeart/2018/5/layout/IconCircleLabelList"/>
    <dgm:cxn modelId="{3037C487-4B12-4C03-B9F2-721662962900}" type="presParOf" srcId="{D8DB87A8-D73A-4578-942D-6DB14A20BD10}" destId="{072A9045-4BFF-4D4F-A668-A5B3390F31FA}" srcOrd="1" destOrd="0" presId="urn:microsoft.com/office/officeart/2018/5/layout/IconCircleLabelList"/>
    <dgm:cxn modelId="{EC24FD14-2042-49F8-8299-3231FD2C36B6}" type="presParOf" srcId="{D8DB87A8-D73A-4578-942D-6DB14A20BD10}" destId="{6A0C2A81-3A86-4A6E-9CC4-6B818A4E0C59}" srcOrd="2" destOrd="0" presId="urn:microsoft.com/office/officeart/2018/5/layout/IconCircleLabelList"/>
    <dgm:cxn modelId="{AF3134EB-ACF6-4D43-9C66-C749FE176711}" type="presParOf" srcId="{D8DB87A8-D73A-4578-942D-6DB14A20BD10}" destId="{66F5BE96-BDA5-4C50-839A-D74111450519}" srcOrd="3" destOrd="0" presId="urn:microsoft.com/office/officeart/2018/5/layout/IconCircleLabelList"/>
    <dgm:cxn modelId="{524A92D8-B1A3-4791-86CD-198342802769}" type="presParOf" srcId="{A435A4B3-29A0-42C1-BF1F-63B819ED4435}" destId="{52E5E6BC-C784-468E-8A12-FA5F42A7085E}" srcOrd="3" destOrd="0" presId="urn:microsoft.com/office/officeart/2018/5/layout/IconCircleLabelList"/>
    <dgm:cxn modelId="{0DEB87D7-CC4A-418A-A78B-378223953172}" type="presParOf" srcId="{A435A4B3-29A0-42C1-BF1F-63B819ED4435}" destId="{7DF1BC9B-28BE-4918-A36B-417C81A30050}" srcOrd="4" destOrd="0" presId="urn:microsoft.com/office/officeart/2018/5/layout/IconCircleLabelList"/>
    <dgm:cxn modelId="{E4527912-ABF6-4BA7-801C-98C7955AA1A3}" type="presParOf" srcId="{7DF1BC9B-28BE-4918-A36B-417C81A30050}" destId="{4952FD86-1F4E-4CBE-AE0C-0955EFB9E966}" srcOrd="0" destOrd="0" presId="urn:microsoft.com/office/officeart/2018/5/layout/IconCircleLabelList"/>
    <dgm:cxn modelId="{0D12F530-98EC-453E-9079-DE632BCAE5C8}" type="presParOf" srcId="{7DF1BC9B-28BE-4918-A36B-417C81A30050}" destId="{A0E6BC2F-6335-445B-9AED-BEA45A87BAAD}" srcOrd="1" destOrd="0" presId="urn:microsoft.com/office/officeart/2018/5/layout/IconCircleLabelList"/>
    <dgm:cxn modelId="{4CA9B2AE-22D6-49D4-8E3C-339476807801}" type="presParOf" srcId="{7DF1BC9B-28BE-4918-A36B-417C81A30050}" destId="{77158F68-F433-48C4-8A0B-8B5D371A5D98}" srcOrd="2" destOrd="0" presId="urn:microsoft.com/office/officeart/2018/5/layout/IconCircleLabelList"/>
    <dgm:cxn modelId="{C8589755-3BE7-426D-8C37-84D599D3D761}" type="presParOf" srcId="{7DF1BC9B-28BE-4918-A36B-417C81A30050}" destId="{3C18C21A-954F-4D56-A99E-67AF9E52C024}" srcOrd="3" destOrd="0" presId="urn:microsoft.com/office/officeart/2018/5/layout/IconCircleLabelList"/>
    <dgm:cxn modelId="{39025B3E-E1DF-49AC-9125-BF2402F56AB9}" type="presParOf" srcId="{A435A4B3-29A0-42C1-BF1F-63B819ED4435}" destId="{91BF1571-0739-44C1-B75C-11C9C06FF6CA}" srcOrd="5" destOrd="0" presId="urn:microsoft.com/office/officeart/2018/5/layout/IconCircleLabelList"/>
    <dgm:cxn modelId="{824ACD86-A0F3-4761-A647-138C92A3DA04}" type="presParOf" srcId="{A435A4B3-29A0-42C1-BF1F-63B819ED4435}" destId="{67FDDA33-CCDA-47D9-86F0-8DDA4FE0F448}" srcOrd="6" destOrd="0" presId="urn:microsoft.com/office/officeart/2018/5/layout/IconCircleLabelList"/>
    <dgm:cxn modelId="{116AEB10-7E06-4DCF-91D2-6CC5F9F6D68A}" type="presParOf" srcId="{67FDDA33-CCDA-47D9-86F0-8DDA4FE0F448}" destId="{68CF5E14-958A-4698-B06D-DCFEE93E6BC2}" srcOrd="0" destOrd="0" presId="urn:microsoft.com/office/officeart/2018/5/layout/IconCircleLabelList"/>
    <dgm:cxn modelId="{D565D563-F591-4B93-8D1C-65D0A95A7309}" type="presParOf" srcId="{67FDDA33-CCDA-47D9-86F0-8DDA4FE0F448}" destId="{5D387C3B-12B1-4E4E-A3C3-589D8DC9B104}" srcOrd="1" destOrd="0" presId="urn:microsoft.com/office/officeart/2018/5/layout/IconCircleLabelList"/>
    <dgm:cxn modelId="{B991BD62-9464-4049-AA87-DA284704AA3F}" type="presParOf" srcId="{67FDDA33-CCDA-47D9-86F0-8DDA4FE0F448}" destId="{E1181C3F-1F68-4AF3-8875-3A6D8DDB45C7}" srcOrd="2" destOrd="0" presId="urn:microsoft.com/office/officeart/2018/5/layout/IconCircleLabelList"/>
    <dgm:cxn modelId="{16206C23-6271-47D6-94B8-982DB1D5199B}" type="presParOf" srcId="{67FDDA33-CCDA-47D9-86F0-8DDA4FE0F448}" destId="{3D58AB0D-C374-4AC5-B8F0-F6F81F50171B}" srcOrd="3" destOrd="0" presId="urn:microsoft.com/office/officeart/2018/5/layout/IconCircleLabelList"/>
    <dgm:cxn modelId="{1D761A91-D266-4BC4-839E-77D319AD3B99}" type="presParOf" srcId="{A435A4B3-29A0-42C1-BF1F-63B819ED4435}" destId="{DDC7E5FC-A801-42E5-9F05-2DF89E802489}" srcOrd="7" destOrd="0" presId="urn:microsoft.com/office/officeart/2018/5/layout/IconCircleLabelList"/>
    <dgm:cxn modelId="{79A5D868-2A32-4D8D-8C3B-2606D3FCC89C}" type="presParOf" srcId="{A435A4B3-29A0-42C1-BF1F-63B819ED4435}" destId="{B635D8DF-4827-44B2-8957-E90ACF55540C}" srcOrd="8" destOrd="0" presId="urn:microsoft.com/office/officeart/2018/5/layout/IconCircleLabelList"/>
    <dgm:cxn modelId="{902B1ECF-6213-4DE1-9D57-9A85B4400C94}" type="presParOf" srcId="{B635D8DF-4827-44B2-8957-E90ACF55540C}" destId="{B67FF6FF-4883-457C-AFFD-F8E5E8FE7D6D}" srcOrd="0" destOrd="0" presId="urn:microsoft.com/office/officeart/2018/5/layout/IconCircleLabelList"/>
    <dgm:cxn modelId="{5742529A-0D90-4FC2-9232-DBC40EE2FC20}" type="presParOf" srcId="{B635D8DF-4827-44B2-8957-E90ACF55540C}" destId="{BAEDF29D-C604-42BC-9BFA-E05356E99480}" srcOrd="1" destOrd="0" presId="urn:microsoft.com/office/officeart/2018/5/layout/IconCircleLabelList"/>
    <dgm:cxn modelId="{2C5894DD-E7CE-4996-8879-5EA29FF74941}" type="presParOf" srcId="{B635D8DF-4827-44B2-8957-E90ACF55540C}" destId="{555CFB48-2965-4473-BA0B-56F5F22F0D7F}" srcOrd="2" destOrd="0" presId="urn:microsoft.com/office/officeart/2018/5/layout/IconCircleLabelList"/>
    <dgm:cxn modelId="{E7B48640-A6B3-4F25-9A45-B55E6A0889FE}" type="presParOf" srcId="{B635D8DF-4827-44B2-8957-E90ACF55540C}" destId="{F7957CF4-6405-4880-AD5F-46375C7BA903}" srcOrd="3" destOrd="0" presId="urn:microsoft.com/office/officeart/2018/5/layout/IconCircleLabel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F69C388-27E1-4286-A8E2-3E2D34515EF2}">
      <dsp:nvSpPr>
        <dsp:cNvPr id="0" name=""/>
        <dsp:cNvSpPr/>
      </dsp:nvSpPr>
      <dsp:spPr>
        <a:xfrm>
          <a:off x="212335" y="469890"/>
          <a:ext cx="1335915" cy="1335915"/>
        </a:xfrm>
        <a:prstGeom prst="ellipse">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EDF5F7F-9113-422D-9E47-BDF56B00E4B3}">
      <dsp:nvSpPr>
        <dsp:cNvPr id="0" name=""/>
        <dsp:cNvSpPr/>
      </dsp:nvSpPr>
      <dsp:spPr>
        <a:xfrm>
          <a:off x="492877" y="750432"/>
          <a:ext cx="774830" cy="774830"/>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2D9B5C5D-1D48-4D2F-8C3B-5768ED90D634}">
      <dsp:nvSpPr>
        <dsp:cNvPr id="0" name=""/>
        <dsp:cNvSpPr/>
      </dsp:nvSpPr>
      <dsp:spPr>
        <a:xfrm>
          <a:off x="1834517" y="469890"/>
          <a:ext cx="3148942" cy="133591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1066800">
            <a:lnSpc>
              <a:spcPct val="100000"/>
            </a:lnSpc>
            <a:spcBef>
              <a:spcPct val="0"/>
            </a:spcBef>
            <a:spcAft>
              <a:spcPct val="35000"/>
            </a:spcAft>
            <a:buNone/>
          </a:pPr>
          <a:r>
            <a:rPr lang="en-GB" sz="2400" kern="1200"/>
            <a:t>To connect/reconnect</a:t>
          </a:r>
          <a:endParaRPr lang="en-US" sz="2400" kern="1200"/>
        </a:p>
      </dsp:txBody>
      <dsp:txXfrm>
        <a:off x="1834517" y="469890"/>
        <a:ext cx="3148942" cy="1335915"/>
      </dsp:txXfrm>
    </dsp:sp>
    <dsp:sp modelId="{1A95C658-AB70-4A56-9062-762746043E7F}">
      <dsp:nvSpPr>
        <dsp:cNvPr id="0" name=""/>
        <dsp:cNvSpPr/>
      </dsp:nvSpPr>
      <dsp:spPr>
        <a:xfrm>
          <a:off x="5532139" y="469890"/>
          <a:ext cx="1335915" cy="1335915"/>
        </a:xfrm>
        <a:prstGeom prst="ellipse">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8D94A53-394F-4BA9-859E-61996CE82632}">
      <dsp:nvSpPr>
        <dsp:cNvPr id="0" name=""/>
        <dsp:cNvSpPr/>
      </dsp:nvSpPr>
      <dsp:spPr>
        <a:xfrm>
          <a:off x="5812681" y="750432"/>
          <a:ext cx="774830" cy="774830"/>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77E67126-1219-4709-AAF6-815694CE3A2D}">
      <dsp:nvSpPr>
        <dsp:cNvPr id="0" name=""/>
        <dsp:cNvSpPr/>
      </dsp:nvSpPr>
      <dsp:spPr>
        <a:xfrm>
          <a:off x="7154322" y="469890"/>
          <a:ext cx="3148942" cy="133591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1066800">
            <a:lnSpc>
              <a:spcPct val="100000"/>
            </a:lnSpc>
            <a:spcBef>
              <a:spcPct val="0"/>
            </a:spcBef>
            <a:spcAft>
              <a:spcPct val="35000"/>
            </a:spcAft>
            <a:buNone/>
          </a:pPr>
          <a:r>
            <a:rPr lang="en-GB" sz="2400" kern="1200"/>
            <a:t>To reflect on what we agreed last time</a:t>
          </a:r>
          <a:endParaRPr lang="en-US" sz="2400" kern="1200"/>
        </a:p>
      </dsp:txBody>
      <dsp:txXfrm>
        <a:off x="7154322" y="469890"/>
        <a:ext cx="3148942" cy="1335915"/>
      </dsp:txXfrm>
    </dsp:sp>
    <dsp:sp modelId="{35BF7BE9-1C18-4E69-836C-9AEB6FFA0DBA}">
      <dsp:nvSpPr>
        <dsp:cNvPr id="0" name=""/>
        <dsp:cNvSpPr/>
      </dsp:nvSpPr>
      <dsp:spPr>
        <a:xfrm>
          <a:off x="212335" y="2545532"/>
          <a:ext cx="1335915" cy="1335915"/>
        </a:xfrm>
        <a:prstGeom prst="ellipse">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487E1FD-7404-4419-AA42-228044260998}">
      <dsp:nvSpPr>
        <dsp:cNvPr id="0" name=""/>
        <dsp:cNvSpPr/>
      </dsp:nvSpPr>
      <dsp:spPr>
        <a:xfrm>
          <a:off x="492877" y="2826074"/>
          <a:ext cx="774830" cy="774830"/>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98912554-F5F5-4B6E-B26F-E0BA45A611F8}">
      <dsp:nvSpPr>
        <dsp:cNvPr id="0" name=""/>
        <dsp:cNvSpPr/>
      </dsp:nvSpPr>
      <dsp:spPr>
        <a:xfrm>
          <a:off x="1834517" y="2545532"/>
          <a:ext cx="3148942" cy="133591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1066800">
            <a:lnSpc>
              <a:spcPct val="100000"/>
            </a:lnSpc>
            <a:spcBef>
              <a:spcPct val="0"/>
            </a:spcBef>
            <a:spcAft>
              <a:spcPct val="35000"/>
            </a:spcAft>
            <a:buNone/>
          </a:pPr>
          <a:r>
            <a:rPr lang="en-GB" sz="2400" kern="1200"/>
            <a:t>To consider where we are now</a:t>
          </a:r>
          <a:endParaRPr lang="en-US" sz="2400" kern="1200"/>
        </a:p>
      </dsp:txBody>
      <dsp:txXfrm>
        <a:off x="1834517" y="2545532"/>
        <a:ext cx="3148942" cy="1335915"/>
      </dsp:txXfrm>
    </dsp:sp>
    <dsp:sp modelId="{6EFCC03D-3C5C-4189-9727-7A5767B8A8CE}">
      <dsp:nvSpPr>
        <dsp:cNvPr id="0" name=""/>
        <dsp:cNvSpPr/>
      </dsp:nvSpPr>
      <dsp:spPr>
        <a:xfrm>
          <a:off x="5532139" y="2545532"/>
          <a:ext cx="1335915" cy="1335915"/>
        </a:xfrm>
        <a:prstGeom prst="ellipse">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09683B2-D816-4581-8A81-0DE123D7DE90}">
      <dsp:nvSpPr>
        <dsp:cNvPr id="0" name=""/>
        <dsp:cNvSpPr/>
      </dsp:nvSpPr>
      <dsp:spPr>
        <a:xfrm>
          <a:off x="5812681" y="2826074"/>
          <a:ext cx="774830" cy="774830"/>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0C5C3C65-6B86-4888-8C8A-DE1AB14220ED}">
      <dsp:nvSpPr>
        <dsp:cNvPr id="0" name=""/>
        <dsp:cNvSpPr/>
      </dsp:nvSpPr>
      <dsp:spPr>
        <a:xfrm>
          <a:off x="7154322" y="2545532"/>
          <a:ext cx="3148942" cy="133591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1066800">
            <a:lnSpc>
              <a:spcPct val="100000"/>
            </a:lnSpc>
            <a:spcBef>
              <a:spcPct val="0"/>
            </a:spcBef>
            <a:spcAft>
              <a:spcPct val="35000"/>
            </a:spcAft>
            <a:buNone/>
          </a:pPr>
          <a:r>
            <a:rPr lang="en-GB" sz="2400" kern="1200"/>
            <a:t>To discuss where we go next</a:t>
          </a:r>
          <a:endParaRPr lang="en-US" sz="2400" kern="1200"/>
        </a:p>
      </dsp:txBody>
      <dsp:txXfrm>
        <a:off x="7154322" y="2545532"/>
        <a:ext cx="3148942" cy="133591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BF7C118-B2E0-42FB-83DE-CECD624BE42A}">
      <dsp:nvSpPr>
        <dsp:cNvPr id="0" name=""/>
        <dsp:cNvSpPr/>
      </dsp:nvSpPr>
      <dsp:spPr>
        <a:xfrm>
          <a:off x="0" y="0"/>
          <a:ext cx="6900512"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90F3F4F-EDCF-43DC-9FE0-8F43CCA7A3E0}">
      <dsp:nvSpPr>
        <dsp:cNvPr id="0" name=""/>
        <dsp:cNvSpPr/>
      </dsp:nvSpPr>
      <dsp:spPr>
        <a:xfrm>
          <a:off x="0" y="0"/>
          <a:ext cx="6900512" cy="276807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0500" tIns="190500" rIns="190500" bIns="190500" numCol="1" spcCol="1270" anchor="t" anchorCtr="0">
          <a:noAutofit/>
        </a:bodyPr>
        <a:lstStyle/>
        <a:p>
          <a:pPr marL="0" lvl="0" indent="0" algn="l" defTabSz="2222500">
            <a:lnSpc>
              <a:spcPct val="90000"/>
            </a:lnSpc>
            <a:spcBef>
              <a:spcPct val="0"/>
            </a:spcBef>
            <a:spcAft>
              <a:spcPct val="35000"/>
            </a:spcAft>
            <a:buNone/>
          </a:pPr>
          <a:r>
            <a:rPr lang="en-GB" sz="5000" kern="1200"/>
            <a:t>Please complete the following sentence in the chat box</a:t>
          </a:r>
          <a:endParaRPr lang="en-US" sz="5000" kern="1200"/>
        </a:p>
      </dsp:txBody>
      <dsp:txXfrm>
        <a:off x="0" y="0"/>
        <a:ext cx="6900512" cy="2768070"/>
      </dsp:txXfrm>
    </dsp:sp>
    <dsp:sp modelId="{79C2BE7C-51DF-463B-A25C-C76DD7ED1AD9}">
      <dsp:nvSpPr>
        <dsp:cNvPr id="0" name=""/>
        <dsp:cNvSpPr/>
      </dsp:nvSpPr>
      <dsp:spPr>
        <a:xfrm>
          <a:off x="0" y="2768070"/>
          <a:ext cx="6900512" cy="0"/>
        </a:xfrm>
        <a:prstGeom prst="line">
          <a:avLst/>
        </a:prstGeom>
        <a:solidFill>
          <a:schemeClr val="accent2">
            <a:hueOff val="-1455363"/>
            <a:satOff val="-83928"/>
            <a:lumOff val="8628"/>
            <a:alphaOff val="0"/>
          </a:schemeClr>
        </a:solidFill>
        <a:ln w="12700" cap="flat" cmpd="sng" algn="ctr">
          <a:solidFill>
            <a:schemeClr val="accent2">
              <a:hueOff val="-1455363"/>
              <a:satOff val="-83928"/>
              <a:lumOff val="8628"/>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7D9565C-E861-4153-8644-7708418C6E0E}">
      <dsp:nvSpPr>
        <dsp:cNvPr id="0" name=""/>
        <dsp:cNvSpPr/>
      </dsp:nvSpPr>
      <dsp:spPr>
        <a:xfrm>
          <a:off x="0" y="2768070"/>
          <a:ext cx="6900512" cy="276807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0500" tIns="190500" rIns="190500" bIns="190500" numCol="1" spcCol="1270" anchor="t" anchorCtr="0">
          <a:noAutofit/>
        </a:bodyPr>
        <a:lstStyle/>
        <a:p>
          <a:pPr marL="0" lvl="0" indent="0" algn="l" defTabSz="2222500">
            <a:lnSpc>
              <a:spcPct val="90000"/>
            </a:lnSpc>
            <a:spcBef>
              <a:spcPct val="0"/>
            </a:spcBef>
            <a:spcAft>
              <a:spcPct val="35000"/>
            </a:spcAft>
            <a:buNone/>
          </a:pPr>
          <a:r>
            <a:rPr lang="en-GB" sz="5000" kern="1200" dirty="0"/>
            <a:t>Hello, my name is………. From……….My interest in Network weaving is…….</a:t>
          </a:r>
          <a:endParaRPr lang="en-US" sz="5000" kern="1200" dirty="0"/>
        </a:p>
      </dsp:txBody>
      <dsp:txXfrm>
        <a:off x="0" y="2768070"/>
        <a:ext cx="6900512" cy="276807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6CC42B1-3C38-4194-BCF5-946772BA042C}">
      <dsp:nvSpPr>
        <dsp:cNvPr id="0" name=""/>
        <dsp:cNvSpPr/>
      </dsp:nvSpPr>
      <dsp:spPr>
        <a:xfrm>
          <a:off x="478800" y="916042"/>
          <a:ext cx="1098000" cy="1098000"/>
        </a:xfrm>
        <a:prstGeom prst="ellipse">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3D4B954-1341-4338-B839-3092375D712C}">
      <dsp:nvSpPr>
        <dsp:cNvPr id="0" name=""/>
        <dsp:cNvSpPr/>
      </dsp:nvSpPr>
      <dsp:spPr>
        <a:xfrm>
          <a:off x="712800" y="1150042"/>
          <a:ext cx="630000" cy="630000"/>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D5E6D82D-8451-4023-AEB2-6AF3CAB56A83}">
      <dsp:nvSpPr>
        <dsp:cNvPr id="0" name=""/>
        <dsp:cNvSpPr/>
      </dsp:nvSpPr>
      <dsp:spPr>
        <a:xfrm>
          <a:off x="127800" y="2356042"/>
          <a:ext cx="1800000" cy="107925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90000"/>
            </a:lnSpc>
            <a:spcBef>
              <a:spcPct val="0"/>
            </a:spcBef>
            <a:spcAft>
              <a:spcPct val="35000"/>
            </a:spcAft>
            <a:buNone/>
            <a:defRPr cap="all"/>
          </a:pPr>
          <a:r>
            <a:rPr lang="en-GB" sz="1100" kern="1200"/>
            <a:t>Getting ready to launch new materials to support learning around networking</a:t>
          </a:r>
          <a:endParaRPr lang="en-US" sz="1100" kern="1200"/>
        </a:p>
      </dsp:txBody>
      <dsp:txXfrm>
        <a:off x="127800" y="2356042"/>
        <a:ext cx="1800000" cy="1079252"/>
      </dsp:txXfrm>
    </dsp:sp>
    <dsp:sp modelId="{AEABCE52-4478-4968-AD7C-619BF07A2095}">
      <dsp:nvSpPr>
        <dsp:cNvPr id="0" name=""/>
        <dsp:cNvSpPr/>
      </dsp:nvSpPr>
      <dsp:spPr>
        <a:xfrm>
          <a:off x="2593800" y="916042"/>
          <a:ext cx="1098000" cy="1098000"/>
        </a:xfrm>
        <a:prstGeom prst="ellipse">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72A9045-4BFF-4D4F-A668-A5B3390F31FA}">
      <dsp:nvSpPr>
        <dsp:cNvPr id="0" name=""/>
        <dsp:cNvSpPr/>
      </dsp:nvSpPr>
      <dsp:spPr>
        <a:xfrm>
          <a:off x="2827800" y="1150042"/>
          <a:ext cx="630000" cy="630000"/>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66F5BE96-BDA5-4C50-839A-D74111450519}">
      <dsp:nvSpPr>
        <dsp:cNvPr id="0" name=""/>
        <dsp:cNvSpPr/>
      </dsp:nvSpPr>
      <dsp:spPr>
        <a:xfrm>
          <a:off x="2242800" y="2356042"/>
          <a:ext cx="1800000" cy="107925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90000"/>
            </a:lnSpc>
            <a:spcBef>
              <a:spcPct val="0"/>
            </a:spcBef>
            <a:spcAft>
              <a:spcPct val="35000"/>
            </a:spcAft>
            <a:buNone/>
            <a:defRPr cap="all"/>
          </a:pPr>
          <a:r>
            <a:rPr lang="en-GB" sz="1100" kern="1200"/>
            <a:t>We have an established 6 weekly peer assist session where people get together and support each other around networks and networking issues</a:t>
          </a:r>
          <a:endParaRPr lang="en-US" sz="1100" kern="1200"/>
        </a:p>
      </dsp:txBody>
      <dsp:txXfrm>
        <a:off x="2242800" y="2356042"/>
        <a:ext cx="1800000" cy="1079252"/>
      </dsp:txXfrm>
    </dsp:sp>
    <dsp:sp modelId="{4952FD86-1F4E-4CBE-AE0C-0955EFB9E966}">
      <dsp:nvSpPr>
        <dsp:cNvPr id="0" name=""/>
        <dsp:cNvSpPr/>
      </dsp:nvSpPr>
      <dsp:spPr>
        <a:xfrm>
          <a:off x="4708800" y="916042"/>
          <a:ext cx="1098000" cy="1098000"/>
        </a:xfrm>
        <a:prstGeom prst="ellipse">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0E6BC2F-6335-445B-9AED-BEA45A87BAAD}">
      <dsp:nvSpPr>
        <dsp:cNvPr id="0" name=""/>
        <dsp:cNvSpPr/>
      </dsp:nvSpPr>
      <dsp:spPr>
        <a:xfrm>
          <a:off x="4942800" y="1150042"/>
          <a:ext cx="630000" cy="630000"/>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3C18C21A-954F-4D56-A99E-67AF9E52C024}">
      <dsp:nvSpPr>
        <dsp:cNvPr id="0" name=""/>
        <dsp:cNvSpPr/>
      </dsp:nvSpPr>
      <dsp:spPr>
        <a:xfrm>
          <a:off x="4357800" y="2356042"/>
          <a:ext cx="1800000" cy="107925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90000"/>
            </a:lnSpc>
            <a:spcBef>
              <a:spcPct val="0"/>
            </a:spcBef>
            <a:spcAft>
              <a:spcPct val="35000"/>
            </a:spcAft>
            <a:buNone/>
            <a:defRPr cap="all"/>
          </a:pPr>
          <a:r>
            <a:rPr lang="en-GB" sz="1100" kern="1200"/>
            <a:t>We have monthly active learning sessions where we can practice and learn about new ideas which can help make our networks more effective</a:t>
          </a:r>
          <a:endParaRPr lang="en-US" sz="1100" kern="1200"/>
        </a:p>
      </dsp:txBody>
      <dsp:txXfrm>
        <a:off x="4357800" y="2356042"/>
        <a:ext cx="1800000" cy="1079252"/>
      </dsp:txXfrm>
    </dsp:sp>
    <dsp:sp modelId="{68CF5E14-958A-4698-B06D-DCFEE93E6BC2}">
      <dsp:nvSpPr>
        <dsp:cNvPr id="0" name=""/>
        <dsp:cNvSpPr/>
      </dsp:nvSpPr>
      <dsp:spPr>
        <a:xfrm>
          <a:off x="6823800" y="916042"/>
          <a:ext cx="1098000" cy="1098000"/>
        </a:xfrm>
        <a:prstGeom prst="ellipse">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D387C3B-12B1-4E4E-A3C3-589D8DC9B104}">
      <dsp:nvSpPr>
        <dsp:cNvPr id="0" name=""/>
        <dsp:cNvSpPr/>
      </dsp:nvSpPr>
      <dsp:spPr>
        <a:xfrm>
          <a:off x="7057800" y="1150042"/>
          <a:ext cx="630000" cy="630000"/>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3D58AB0D-C374-4AC5-B8F0-F6F81F50171B}">
      <dsp:nvSpPr>
        <dsp:cNvPr id="0" name=""/>
        <dsp:cNvSpPr/>
      </dsp:nvSpPr>
      <dsp:spPr>
        <a:xfrm>
          <a:off x="6472800" y="2356042"/>
          <a:ext cx="1800000" cy="107925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90000"/>
            </a:lnSpc>
            <a:spcBef>
              <a:spcPct val="0"/>
            </a:spcBef>
            <a:spcAft>
              <a:spcPct val="35000"/>
            </a:spcAft>
            <a:buNone/>
            <a:defRPr cap="all"/>
          </a:pPr>
          <a:r>
            <a:rPr lang="en-GB" sz="1100" kern="1200"/>
            <a:t>We have opportunities within Hexitime to acquire and share skills around helping make our networks more effective and develop ourselves as network leaders</a:t>
          </a:r>
          <a:endParaRPr lang="en-US" sz="1100" kern="1200"/>
        </a:p>
      </dsp:txBody>
      <dsp:txXfrm>
        <a:off x="6472800" y="2356042"/>
        <a:ext cx="1800000" cy="1079252"/>
      </dsp:txXfrm>
    </dsp:sp>
    <dsp:sp modelId="{B67FF6FF-4883-457C-AFFD-F8E5E8FE7D6D}">
      <dsp:nvSpPr>
        <dsp:cNvPr id="0" name=""/>
        <dsp:cNvSpPr/>
      </dsp:nvSpPr>
      <dsp:spPr>
        <a:xfrm>
          <a:off x="8938800" y="916042"/>
          <a:ext cx="1098000" cy="1098000"/>
        </a:xfrm>
        <a:prstGeom prst="ellipse">
          <a:avLst/>
        </a:prstGeom>
        <a:solidFill>
          <a:schemeClr val="accent6">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AEDF29D-C604-42BC-9BFA-E05356E99480}">
      <dsp:nvSpPr>
        <dsp:cNvPr id="0" name=""/>
        <dsp:cNvSpPr/>
      </dsp:nvSpPr>
      <dsp:spPr>
        <a:xfrm>
          <a:off x="9172800" y="1150042"/>
          <a:ext cx="630000" cy="630000"/>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F7957CF4-6405-4880-AD5F-46375C7BA903}">
      <dsp:nvSpPr>
        <dsp:cNvPr id="0" name=""/>
        <dsp:cNvSpPr/>
      </dsp:nvSpPr>
      <dsp:spPr>
        <a:xfrm>
          <a:off x="8587800" y="2356042"/>
          <a:ext cx="1800000" cy="107925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90000"/>
            </a:lnSpc>
            <a:spcBef>
              <a:spcPct val="0"/>
            </a:spcBef>
            <a:spcAft>
              <a:spcPct val="35000"/>
            </a:spcAft>
            <a:buNone/>
            <a:defRPr cap="all"/>
          </a:pPr>
          <a:r>
            <a:rPr lang="en-GB" sz="1100" kern="1200" dirty="0"/>
            <a:t>We have a skilled and experienced community who want to share and learn from each other. the collective wisdom is priceless</a:t>
          </a:r>
          <a:endParaRPr lang="en-US" sz="1100" kern="1200" dirty="0"/>
        </a:p>
      </dsp:txBody>
      <dsp:txXfrm>
        <a:off x="8587800" y="2356042"/>
        <a:ext cx="1800000" cy="1079252"/>
      </dsp:txXfrm>
    </dsp:sp>
  </dsp:spTree>
</dsp:drawing>
</file>

<file path=ppt/diagrams/layout1.xml><?xml version="1.0" encoding="utf-8"?>
<dgm:layoutDef xmlns:dgm="http://schemas.openxmlformats.org/drawingml/2006/diagram" xmlns:a="http://schemas.openxmlformats.org/drawingml/2006/main" uniqueId="urn:microsoft.com/office/officeart/2018/2/layout/IconCircleList">
  <dgm:title val="Icon Circle List"/>
  <dgm:desc val="Use to show non-sequential or grouped chunks of information accompanied by related visuals. Circular shapes can hold an icon or small picture and corresponding text box shows Level 1 text. Works best for icons or small pictures with medium-length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alg type="sp"/>
    <dgm:shape xmlns:r="http://schemas.openxmlformats.org/officeDocument/2006/relationships" r:blip="">
      <dgm:adjLst/>
    </dgm:shape>
    <dgm:presOf/>
    <dgm:choose name="Name0">
      <dgm:if name="Name1" axis="ch" ptType="node" func="cnt" op="lte" val="3">
        <dgm:constrLst>
          <dgm:constr type="w" for="ch" forName="container" refType="w"/>
          <dgm:constr type="h" for="ch" forName="container" refType="h" fact="0.4"/>
        </dgm:constrLst>
      </dgm:if>
      <dgm:else name="Name2">
        <dgm:constrLst>
          <dgm:constr type="w" for="ch" forName="container" refType="w"/>
          <dgm:constr type="h" for="ch" forName="container" refType="h"/>
        </dgm:constrLst>
      </dgm:else>
    </dgm:choose>
    <dgm:ruleLst>
      <dgm:rule type="h" for="ch" forName="container" val="INF" fact="NaN" max="NaN"/>
    </dgm:ruleLst>
    <dgm:layoutNode name="container">
      <dgm:varLst>
        <dgm:dir/>
        <dgm:resizeHandles val="exact"/>
      </dgm:varLst>
      <dgm:choose name="Name3">
        <dgm:if name="Name4" axis="self" func="var" arg="dir" op="equ" val="norm">
          <dgm:alg type="snake">
            <dgm:param type="grDir" val="tL"/>
            <dgm:param type="flowDir" val="row"/>
            <dgm:param type="contDir" val="sameDir"/>
          </dgm:alg>
        </dgm:if>
        <dgm:else name="Name5">
          <dgm:alg type="snake">
            <dgm:param type="grDir" val="tR"/>
            <dgm:param type="flowDir" val="row"/>
            <dgm:param type="contDir" val="sameDir"/>
          </dgm:alg>
        </dgm:else>
      </dgm:choose>
      <dgm:shape xmlns:r="http://schemas.openxmlformats.org/officeDocument/2006/relationships" r:blip="">
        <dgm:adjLst/>
      </dgm:shape>
      <dgm:presOf/>
      <dgm:constrLst>
        <dgm:constr type="w" for="ch" forName="compNode" refType="w"/>
        <dgm:constr type="h" for="ch" forName="compNode" refType="w" fact="0.28"/>
        <dgm:constr type="w" for="ch" forName="sibTrans" refType="w" refFor="ch" refForName="compNode" fact="0.115"/>
        <dgm:constr type="sp" refType="h" op="equ" fact="0.17"/>
        <dgm:constr type="primFontSz" for="des" ptType="node" op="equ" val="24"/>
        <dgm:constr type="h" for="des" forName="compNode" op="equ"/>
        <dgm:constr type="h" for="des" forName="iconBgRect" op="equ"/>
      </dgm:constrLst>
      <dgm:ruleLst>
        <dgm:rule type="w" for="ch" forName="compNode" val="60" fact="NaN" max="NaN"/>
      </dgm:ruleLst>
      <dgm:forEach name="Name6" axis="ch" ptType="node">
        <dgm:layoutNode name="compNode">
          <dgm:alg type="composite"/>
          <dgm:shape xmlns:r="http://schemas.openxmlformats.org/officeDocument/2006/relationships" r:blip="">
            <dgm:adjLst/>
          </dgm:shape>
          <dgm:presOf axis="self"/>
          <dgm:constrLst>
            <dgm:constr type="w" for="ch" forName="iconBgRect" refType="w" fact="0.28"/>
            <dgm:constr type="h" for="ch" forName="iconBgRect" refType="w" refFor="ch" refForName="iconBgRect"/>
            <dgm:constr type="t" for="ch" forName="iconBgRect"/>
            <dgm:constr type="l" for="ch" forName="iconBgRect"/>
            <dgm:constr type="w" for="ch" forName="iconRect" refType="w" refFor="ch" refForName="iconBgRect" fact="0.58"/>
            <dgm:constr type="h" for="ch" forName="iconRect" refType="w" refFor="ch" refForName="iconRect"/>
            <dgm:constr type="ctrX" for="ch" forName="iconRect" refType="ctrX" refFor="ch" refForName="iconBgRect"/>
            <dgm:constr type="ctrY" for="ch" forName="iconRect" refType="ctrY" refFor="ch" refForName="iconBgRect"/>
            <dgm:constr type="w" for="ch" forName="spaceRect" refType="w" fact="0.06"/>
            <dgm:constr type="h" for="ch" forName="spaceRect" refType="h" refFor="ch" refForName="iconBgRect"/>
            <dgm:constr type="t" for="ch" forName="spaceRect" refType="t" refFor="ch" refForName="iconBgRect"/>
            <dgm:constr type="l" for="ch" forName="spaceRect" refType="r" refFor="ch" refForName="iconBgRect"/>
            <dgm:constr type="h" for="ch" forName="textRect" refType="h" refFor="ch" refForName="iconBgRect"/>
            <dgm:constr type="t" for="ch" forName="textRect" refType="t" refFor="ch" refForName="iconBgRect"/>
            <dgm:constr type="l" for="ch" forName="textRect" refType="r" refFor="ch" refForName="spaceRect"/>
          </dgm:constrLst>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choose name="Name7">
              <dgm:if name="Name8" func="var" arg="dir" op="equ" val="norm">
                <dgm:alg type="tx">
                  <dgm:param type="txAnchorVert" val="mid"/>
                  <dgm:param type="parTxLTRAlign" val="l"/>
                  <dgm:param type="shpTxLTRAlignCh" val="l"/>
                  <dgm:param type="parTxRTLAlign" val="l"/>
                  <dgm:param type="shpTxRTLAlignCh" val="l"/>
                </dgm:alg>
              </dgm:if>
              <dgm:else name="Name9">
                <dgm:alg type="tx">
                  <dgm:param type="txAnchorVert" val="mid"/>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Lst>
          </dgm:layoutNode>
        </dgm:layoutNode>
        <dgm:forEach name="Name10"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extLst>
    <a:ext uri="{68A01E43-0DF5-4B5B-8FA6-DAF915123BFB}">
      <dgm1612:lstStyle xmlns:dgm1612="http://schemas.microsoft.com/office/drawing/2016/12/diagram">
        <a:lvl1pPr>
          <a:lnSpc>
            <a:spcPct val="100000"/>
          </a:lnSpc>
        </a:lvl1pPr>
      </dgm1612:lstStyle>
    </a:ext>
  </dgm:extLst>
</dgm:layoutDef>
</file>

<file path=ppt/diagrams/layout2.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3.xml><?xml version="1.0" encoding="utf-8"?>
<dgm:layoutDef xmlns:dgm="http://schemas.openxmlformats.org/drawingml/2006/diagram" xmlns:a="http://schemas.openxmlformats.org/drawingml/2006/main" uniqueId="urn:microsoft.com/office/officeart/2018/5/layout/IconCircleLabelList">
  <dgm:title val="Icon Circle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4"/>
          <dgm:constr type="h" for="des" forName="compNode" op="equ"/>
          <dgm:constr type="h" for="des" forName="textRect" op="equ"/>
        </dgm:constrLst>
      </dgm:if>
      <dgm:if name="Name5" axis="ch" ptType="node" func="cnt" op="lte" val="3">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0"/>
          <dgm:constr type="h" for="des" forName="compNode" op="equ"/>
          <dgm:constr type="h" for="des" forName="textRect" op="equ"/>
        </dgm:constrLst>
      </dgm:if>
      <dgm:if name="Name6"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2"/>
          <dgm:constr type="h" for="des" forName="compNode" op="equ"/>
          <dgm:constr type="h" for="des" forName="textRect" op="equ"/>
        </dgm:constrLst>
      </dgm:if>
      <dgm:else name="Name7">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8" axis="ch" ptType="node">
      <dgm:layoutNode name="compNode">
        <dgm:alg type="composite"/>
        <dgm:shape xmlns:r="http://schemas.openxmlformats.org/officeDocument/2006/relationships" r:blip="">
          <dgm:adjLst/>
        </dgm:shape>
        <dgm:presOf axis="self"/>
        <dgm:constrLst>
          <dgm:constr type="w" for="ch" forName="iconBgRect" refType="w" fact="0.61"/>
          <dgm:constr type="h" for="ch" forName="iconBgRect" refType="w" refFor="ch" refForName="iconBgRect"/>
          <dgm:constr type="t" for="ch" forName="iconBgRect"/>
          <dgm:constr type="ctrX" for="ch" forName="iconBgRect" refType="w" fact="0.5"/>
          <dgm:constr type="w" for="ch" forName="iconRect" refType="w" fact="0.35"/>
          <dgm:constr type="h" for="ch" forName="iconRect" refType="w" refFor="ch" refForName="iconRect"/>
          <dgm:constr type="ctrX" for="ch" forName="iconRect" refType="ctrX" refFor="ch" refForName="iconBgRect"/>
          <dgm:constr type="ctrY" for="ch" forName="iconRect" refType="ctrY" refFor="ch" refForName="iconBgRect"/>
          <dgm:constr type="h" for="ch" forName="spaceRect" refType="w" fact="0.19"/>
          <dgm:constr type="w" for="ch" forName="spaceRect" refType="w"/>
          <dgm:constr type="l" for="ch" forName="spaceRect"/>
          <dgm:constr type="t" for="ch" forName="spaceRect" refType="b" refFor="ch" refForName="iconBg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9"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cap="all"/>
        </a:lvl1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B71B146-96C4-4C55-B9DE-B4EB38293D56}" type="datetimeFigureOut">
              <a:rPr lang="en-GB" smtClean="0"/>
              <a:t>13/03/2023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8CD1B0E-79A5-45D9-AFD9-01E84039C220}" type="slidenum">
              <a:rPr lang="en-GB" smtClean="0"/>
              <a:t>‹#›</a:t>
            </a:fld>
            <a:endParaRPr lang="en-GB"/>
          </a:p>
        </p:txBody>
      </p:sp>
    </p:spTree>
    <p:extLst>
      <p:ext uri="{BB962C8B-B14F-4D97-AF65-F5344CB8AC3E}">
        <p14:creationId xmlns:p14="http://schemas.microsoft.com/office/powerpoint/2010/main" val="28344622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D7A191-3862-48AB-1B74-3591426AA81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9398AE79-DE6B-25CD-B2CF-FC7505F995A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F9E5EF10-06F7-6B77-4DF9-5D340E232B24}"/>
              </a:ext>
            </a:extLst>
          </p:cNvPr>
          <p:cNvSpPr>
            <a:spLocks noGrp="1"/>
          </p:cNvSpPr>
          <p:nvPr>
            <p:ph type="dt" sz="half" idx="10"/>
          </p:nvPr>
        </p:nvSpPr>
        <p:spPr/>
        <p:txBody>
          <a:bodyPr/>
          <a:lstStyle/>
          <a:p>
            <a:fld id="{833D915E-1A1A-4780-8E09-0561BB67929B}" type="datetimeFigureOut">
              <a:rPr lang="en-GB" smtClean="0"/>
              <a:t>13/03/2023</a:t>
            </a:fld>
            <a:endParaRPr lang="en-GB"/>
          </a:p>
        </p:txBody>
      </p:sp>
      <p:sp>
        <p:nvSpPr>
          <p:cNvPr id="5" name="Footer Placeholder 4">
            <a:extLst>
              <a:ext uri="{FF2B5EF4-FFF2-40B4-BE49-F238E27FC236}">
                <a16:creationId xmlns:a16="http://schemas.microsoft.com/office/drawing/2014/main" id="{2574DBE7-9BB5-9D03-4C65-C873A598491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4A7F3EC-B777-C7B6-7691-E3415019AD03}"/>
              </a:ext>
            </a:extLst>
          </p:cNvPr>
          <p:cNvSpPr>
            <a:spLocks noGrp="1"/>
          </p:cNvSpPr>
          <p:nvPr>
            <p:ph type="sldNum" sz="quarter" idx="12"/>
          </p:nvPr>
        </p:nvSpPr>
        <p:spPr/>
        <p:txBody>
          <a:bodyPr/>
          <a:lstStyle/>
          <a:p>
            <a:fld id="{BD3684D4-9665-40BE-82E2-2FE4E57BC1E7}" type="slidenum">
              <a:rPr lang="en-GB" smtClean="0"/>
              <a:t>‹#›</a:t>
            </a:fld>
            <a:endParaRPr lang="en-GB"/>
          </a:p>
        </p:txBody>
      </p:sp>
    </p:spTree>
    <p:extLst>
      <p:ext uri="{BB962C8B-B14F-4D97-AF65-F5344CB8AC3E}">
        <p14:creationId xmlns:p14="http://schemas.microsoft.com/office/powerpoint/2010/main" val="40819014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14E058-E8CC-6328-D432-25BC418EC3D4}"/>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272587A5-CFC2-75E1-0B7D-0E505D6F7C4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08E9178-F7BB-278D-170D-FCC8FA907514}"/>
              </a:ext>
            </a:extLst>
          </p:cNvPr>
          <p:cNvSpPr>
            <a:spLocks noGrp="1"/>
          </p:cNvSpPr>
          <p:nvPr>
            <p:ph type="dt" sz="half" idx="10"/>
          </p:nvPr>
        </p:nvSpPr>
        <p:spPr/>
        <p:txBody>
          <a:bodyPr/>
          <a:lstStyle/>
          <a:p>
            <a:fld id="{833D915E-1A1A-4780-8E09-0561BB67929B}" type="datetimeFigureOut">
              <a:rPr lang="en-GB" smtClean="0"/>
              <a:t>13/03/2023</a:t>
            </a:fld>
            <a:endParaRPr lang="en-GB"/>
          </a:p>
        </p:txBody>
      </p:sp>
      <p:sp>
        <p:nvSpPr>
          <p:cNvPr id="5" name="Footer Placeholder 4">
            <a:extLst>
              <a:ext uri="{FF2B5EF4-FFF2-40B4-BE49-F238E27FC236}">
                <a16:creationId xmlns:a16="http://schemas.microsoft.com/office/drawing/2014/main" id="{6B7C6F34-43F2-B8F5-1C7D-137861B4FC8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E4D62B2-4654-29FE-6D42-22407BEB6325}"/>
              </a:ext>
            </a:extLst>
          </p:cNvPr>
          <p:cNvSpPr>
            <a:spLocks noGrp="1"/>
          </p:cNvSpPr>
          <p:nvPr>
            <p:ph type="sldNum" sz="quarter" idx="12"/>
          </p:nvPr>
        </p:nvSpPr>
        <p:spPr/>
        <p:txBody>
          <a:bodyPr/>
          <a:lstStyle/>
          <a:p>
            <a:fld id="{BD3684D4-9665-40BE-82E2-2FE4E57BC1E7}" type="slidenum">
              <a:rPr lang="en-GB" smtClean="0"/>
              <a:t>‹#›</a:t>
            </a:fld>
            <a:endParaRPr lang="en-GB"/>
          </a:p>
        </p:txBody>
      </p:sp>
    </p:spTree>
    <p:extLst>
      <p:ext uri="{BB962C8B-B14F-4D97-AF65-F5344CB8AC3E}">
        <p14:creationId xmlns:p14="http://schemas.microsoft.com/office/powerpoint/2010/main" val="17935468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587F9C5-255B-14A9-A8A0-51C1264DF6CA}"/>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DA1A3A3B-4AE3-EA2F-4090-60955856B93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EC9F7E7-E69E-8A4C-D125-FDA98F1FAEC7}"/>
              </a:ext>
            </a:extLst>
          </p:cNvPr>
          <p:cNvSpPr>
            <a:spLocks noGrp="1"/>
          </p:cNvSpPr>
          <p:nvPr>
            <p:ph type="dt" sz="half" idx="10"/>
          </p:nvPr>
        </p:nvSpPr>
        <p:spPr/>
        <p:txBody>
          <a:bodyPr/>
          <a:lstStyle/>
          <a:p>
            <a:fld id="{833D915E-1A1A-4780-8E09-0561BB67929B}" type="datetimeFigureOut">
              <a:rPr lang="en-GB" smtClean="0"/>
              <a:t>13/03/2023</a:t>
            </a:fld>
            <a:endParaRPr lang="en-GB"/>
          </a:p>
        </p:txBody>
      </p:sp>
      <p:sp>
        <p:nvSpPr>
          <p:cNvPr id="5" name="Footer Placeholder 4">
            <a:extLst>
              <a:ext uri="{FF2B5EF4-FFF2-40B4-BE49-F238E27FC236}">
                <a16:creationId xmlns:a16="http://schemas.microsoft.com/office/drawing/2014/main" id="{15AECDBC-2A4D-33D6-69B4-8CD372E20DA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CDE83FD-03E6-F337-B7EE-C1B854D85B88}"/>
              </a:ext>
            </a:extLst>
          </p:cNvPr>
          <p:cNvSpPr>
            <a:spLocks noGrp="1"/>
          </p:cNvSpPr>
          <p:nvPr>
            <p:ph type="sldNum" sz="quarter" idx="12"/>
          </p:nvPr>
        </p:nvSpPr>
        <p:spPr/>
        <p:txBody>
          <a:bodyPr/>
          <a:lstStyle/>
          <a:p>
            <a:fld id="{BD3684D4-9665-40BE-82E2-2FE4E57BC1E7}" type="slidenum">
              <a:rPr lang="en-GB" smtClean="0"/>
              <a:t>‹#›</a:t>
            </a:fld>
            <a:endParaRPr lang="en-GB"/>
          </a:p>
        </p:txBody>
      </p:sp>
    </p:spTree>
    <p:extLst>
      <p:ext uri="{BB962C8B-B14F-4D97-AF65-F5344CB8AC3E}">
        <p14:creationId xmlns:p14="http://schemas.microsoft.com/office/powerpoint/2010/main" val="510363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2DD44E-DA2C-24C3-1583-52FDBD237E90}"/>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8150E0E8-5314-1867-14ED-C9FC62BDAB3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03C3075-CE0E-0826-61DB-0D966B796E60}"/>
              </a:ext>
            </a:extLst>
          </p:cNvPr>
          <p:cNvSpPr>
            <a:spLocks noGrp="1"/>
          </p:cNvSpPr>
          <p:nvPr>
            <p:ph type="dt" sz="half" idx="10"/>
          </p:nvPr>
        </p:nvSpPr>
        <p:spPr/>
        <p:txBody>
          <a:bodyPr/>
          <a:lstStyle/>
          <a:p>
            <a:fld id="{833D915E-1A1A-4780-8E09-0561BB67929B}" type="datetimeFigureOut">
              <a:rPr lang="en-GB" smtClean="0"/>
              <a:t>13/03/2023</a:t>
            </a:fld>
            <a:endParaRPr lang="en-GB"/>
          </a:p>
        </p:txBody>
      </p:sp>
      <p:sp>
        <p:nvSpPr>
          <p:cNvPr id="5" name="Footer Placeholder 4">
            <a:extLst>
              <a:ext uri="{FF2B5EF4-FFF2-40B4-BE49-F238E27FC236}">
                <a16:creationId xmlns:a16="http://schemas.microsoft.com/office/drawing/2014/main" id="{1B7608C0-4B03-7C25-B612-EE98AB75747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EE24753-8496-0BE2-095F-E3DF786A5816}"/>
              </a:ext>
            </a:extLst>
          </p:cNvPr>
          <p:cNvSpPr>
            <a:spLocks noGrp="1"/>
          </p:cNvSpPr>
          <p:nvPr>
            <p:ph type="sldNum" sz="quarter" idx="12"/>
          </p:nvPr>
        </p:nvSpPr>
        <p:spPr/>
        <p:txBody>
          <a:bodyPr/>
          <a:lstStyle/>
          <a:p>
            <a:fld id="{BD3684D4-9665-40BE-82E2-2FE4E57BC1E7}" type="slidenum">
              <a:rPr lang="en-GB" smtClean="0"/>
              <a:t>‹#›</a:t>
            </a:fld>
            <a:endParaRPr lang="en-GB"/>
          </a:p>
        </p:txBody>
      </p:sp>
    </p:spTree>
    <p:extLst>
      <p:ext uri="{BB962C8B-B14F-4D97-AF65-F5344CB8AC3E}">
        <p14:creationId xmlns:p14="http://schemas.microsoft.com/office/powerpoint/2010/main" val="5789785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0A14CD-9F4A-075A-9CE0-2A1810E4123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57C84CF4-AE04-8CD8-42D0-006D3A93EA2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67FAC3E-1754-8B73-F846-28645B2462F2}"/>
              </a:ext>
            </a:extLst>
          </p:cNvPr>
          <p:cNvSpPr>
            <a:spLocks noGrp="1"/>
          </p:cNvSpPr>
          <p:nvPr>
            <p:ph type="dt" sz="half" idx="10"/>
          </p:nvPr>
        </p:nvSpPr>
        <p:spPr/>
        <p:txBody>
          <a:bodyPr/>
          <a:lstStyle/>
          <a:p>
            <a:fld id="{833D915E-1A1A-4780-8E09-0561BB67929B}" type="datetimeFigureOut">
              <a:rPr lang="en-GB" smtClean="0"/>
              <a:t>13/03/2023</a:t>
            </a:fld>
            <a:endParaRPr lang="en-GB"/>
          </a:p>
        </p:txBody>
      </p:sp>
      <p:sp>
        <p:nvSpPr>
          <p:cNvPr id="5" name="Footer Placeholder 4">
            <a:extLst>
              <a:ext uri="{FF2B5EF4-FFF2-40B4-BE49-F238E27FC236}">
                <a16:creationId xmlns:a16="http://schemas.microsoft.com/office/drawing/2014/main" id="{5C54A1FE-0B98-8EDB-4A9F-B695CB206CB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12DF2E7-5BF2-14A9-C77D-B5AC4E82D34C}"/>
              </a:ext>
            </a:extLst>
          </p:cNvPr>
          <p:cNvSpPr>
            <a:spLocks noGrp="1"/>
          </p:cNvSpPr>
          <p:nvPr>
            <p:ph type="sldNum" sz="quarter" idx="12"/>
          </p:nvPr>
        </p:nvSpPr>
        <p:spPr/>
        <p:txBody>
          <a:bodyPr/>
          <a:lstStyle/>
          <a:p>
            <a:fld id="{BD3684D4-9665-40BE-82E2-2FE4E57BC1E7}" type="slidenum">
              <a:rPr lang="en-GB" smtClean="0"/>
              <a:t>‹#›</a:t>
            </a:fld>
            <a:endParaRPr lang="en-GB"/>
          </a:p>
        </p:txBody>
      </p:sp>
    </p:spTree>
    <p:extLst>
      <p:ext uri="{BB962C8B-B14F-4D97-AF65-F5344CB8AC3E}">
        <p14:creationId xmlns:p14="http://schemas.microsoft.com/office/powerpoint/2010/main" val="40479083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F9BE57-3AEC-367E-97BF-96F57F7D1AC8}"/>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370C1F5B-CD6D-40D1-4638-834C2CB5E12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FE254D9D-D895-1B2C-BD3D-1EEB7FF5289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A55EC638-5A3F-BC84-FD91-E679F6DEBB72}"/>
              </a:ext>
            </a:extLst>
          </p:cNvPr>
          <p:cNvSpPr>
            <a:spLocks noGrp="1"/>
          </p:cNvSpPr>
          <p:nvPr>
            <p:ph type="dt" sz="half" idx="10"/>
          </p:nvPr>
        </p:nvSpPr>
        <p:spPr/>
        <p:txBody>
          <a:bodyPr/>
          <a:lstStyle/>
          <a:p>
            <a:fld id="{833D915E-1A1A-4780-8E09-0561BB67929B}" type="datetimeFigureOut">
              <a:rPr lang="en-GB" smtClean="0"/>
              <a:t>13/03/2023</a:t>
            </a:fld>
            <a:endParaRPr lang="en-GB"/>
          </a:p>
        </p:txBody>
      </p:sp>
      <p:sp>
        <p:nvSpPr>
          <p:cNvPr id="6" name="Footer Placeholder 5">
            <a:extLst>
              <a:ext uri="{FF2B5EF4-FFF2-40B4-BE49-F238E27FC236}">
                <a16:creationId xmlns:a16="http://schemas.microsoft.com/office/drawing/2014/main" id="{56FCBDEC-0FE9-2D7A-1EF1-92C08CDFBBEF}"/>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0689129-D6AC-3A9D-106F-EDB19917CE22}"/>
              </a:ext>
            </a:extLst>
          </p:cNvPr>
          <p:cNvSpPr>
            <a:spLocks noGrp="1"/>
          </p:cNvSpPr>
          <p:nvPr>
            <p:ph type="sldNum" sz="quarter" idx="12"/>
          </p:nvPr>
        </p:nvSpPr>
        <p:spPr/>
        <p:txBody>
          <a:bodyPr/>
          <a:lstStyle/>
          <a:p>
            <a:fld id="{BD3684D4-9665-40BE-82E2-2FE4E57BC1E7}" type="slidenum">
              <a:rPr lang="en-GB" smtClean="0"/>
              <a:t>‹#›</a:t>
            </a:fld>
            <a:endParaRPr lang="en-GB"/>
          </a:p>
        </p:txBody>
      </p:sp>
    </p:spTree>
    <p:extLst>
      <p:ext uri="{BB962C8B-B14F-4D97-AF65-F5344CB8AC3E}">
        <p14:creationId xmlns:p14="http://schemas.microsoft.com/office/powerpoint/2010/main" val="32242199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991D18-4535-EB8E-B464-FCA6666E8A77}"/>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3F3437A9-57FB-F5F8-B3E8-B2371AF20E6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193E628-CA3C-8170-0377-31F77CB537B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35B9F555-DEED-8D84-D918-10F8563F198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236B5D8-1B5A-6E70-EDDB-BF8DD207061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5CF6A8C6-EE23-652A-AB14-EC5A3D6100B4}"/>
              </a:ext>
            </a:extLst>
          </p:cNvPr>
          <p:cNvSpPr>
            <a:spLocks noGrp="1"/>
          </p:cNvSpPr>
          <p:nvPr>
            <p:ph type="dt" sz="half" idx="10"/>
          </p:nvPr>
        </p:nvSpPr>
        <p:spPr/>
        <p:txBody>
          <a:bodyPr/>
          <a:lstStyle/>
          <a:p>
            <a:fld id="{833D915E-1A1A-4780-8E09-0561BB67929B}" type="datetimeFigureOut">
              <a:rPr lang="en-GB" smtClean="0"/>
              <a:t>13/03/2023</a:t>
            </a:fld>
            <a:endParaRPr lang="en-GB"/>
          </a:p>
        </p:txBody>
      </p:sp>
      <p:sp>
        <p:nvSpPr>
          <p:cNvPr id="8" name="Footer Placeholder 7">
            <a:extLst>
              <a:ext uri="{FF2B5EF4-FFF2-40B4-BE49-F238E27FC236}">
                <a16:creationId xmlns:a16="http://schemas.microsoft.com/office/drawing/2014/main" id="{3A2BBD6E-E251-680B-5759-E044EB05166D}"/>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CB55143B-8A24-D3C0-1315-88B83BDE8748}"/>
              </a:ext>
            </a:extLst>
          </p:cNvPr>
          <p:cNvSpPr>
            <a:spLocks noGrp="1"/>
          </p:cNvSpPr>
          <p:nvPr>
            <p:ph type="sldNum" sz="quarter" idx="12"/>
          </p:nvPr>
        </p:nvSpPr>
        <p:spPr/>
        <p:txBody>
          <a:bodyPr/>
          <a:lstStyle/>
          <a:p>
            <a:fld id="{BD3684D4-9665-40BE-82E2-2FE4E57BC1E7}" type="slidenum">
              <a:rPr lang="en-GB" smtClean="0"/>
              <a:t>‹#›</a:t>
            </a:fld>
            <a:endParaRPr lang="en-GB"/>
          </a:p>
        </p:txBody>
      </p:sp>
    </p:spTree>
    <p:extLst>
      <p:ext uri="{BB962C8B-B14F-4D97-AF65-F5344CB8AC3E}">
        <p14:creationId xmlns:p14="http://schemas.microsoft.com/office/powerpoint/2010/main" val="11933190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68135-DE9A-34EE-887B-B3A9AD2F3782}"/>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BD99F722-3174-C4AE-3690-6CA2E61DBA0A}"/>
              </a:ext>
            </a:extLst>
          </p:cNvPr>
          <p:cNvSpPr>
            <a:spLocks noGrp="1"/>
          </p:cNvSpPr>
          <p:nvPr>
            <p:ph type="dt" sz="half" idx="10"/>
          </p:nvPr>
        </p:nvSpPr>
        <p:spPr/>
        <p:txBody>
          <a:bodyPr/>
          <a:lstStyle/>
          <a:p>
            <a:fld id="{833D915E-1A1A-4780-8E09-0561BB67929B}" type="datetimeFigureOut">
              <a:rPr lang="en-GB" smtClean="0"/>
              <a:t>13/03/2023</a:t>
            </a:fld>
            <a:endParaRPr lang="en-GB"/>
          </a:p>
        </p:txBody>
      </p:sp>
      <p:sp>
        <p:nvSpPr>
          <p:cNvPr id="4" name="Footer Placeholder 3">
            <a:extLst>
              <a:ext uri="{FF2B5EF4-FFF2-40B4-BE49-F238E27FC236}">
                <a16:creationId xmlns:a16="http://schemas.microsoft.com/office/drawing/2014/main" id="{7133DECE-52BA-915C-36C7-66CA4396385A}"/>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7A9C94A3-EF2E-B0B4-47A9-D9D2658ED911}"/>
              </a:ext>
            </a:extLst>
          </p:cNvPr>
          <p:cNvSpPr>
            <a:spLocks noGrp="1"/>
          </p:cNvSpPr>
          <p:nvPr>
            <p:ph type="sldNum" sz="quarter" idx="12"/>
          </p:nvPr>
        </p:nvSpPr>
        <p:spPr/>
        <p:txBody>
          <a:bodyPr/>
          <a:lstStyle/>
          <a:p>
            <a:fld id="{BD3684D4-9665-40BE-82E2-2FE4E57BC1E7}" type="slidenum">
              <a:rPr lang="en-GB" smtClean="0"/>
              <a:t>‹#›</a:t>
            </a:fld>
            <a:endParaRPr lang="en-GB"/>
          </a:p>
        </p:txBody>
      </p:sp>
    </p:spTree>
    <p:extLst>
      <p:ext uri="{BB962C8B-B14F-4D97-AF65-F5344CB8AC3E}">
        <p14:creationId xmlns:p14="http://schemas.microsoft.com/office/powerpoint/2010/main" val="35578296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6396703-8798-24D9-1362-DB3E132B62CD}"/>
              </a:ext>
            </a:extLst>
          </p:cNvPr>
          <p:cNvSpPr>
            <a:spLocks noGrp="1"/>
          </p:cNvSpPr>
          <p:nvPr>
            <p:ph type="dt" sz="half" idx="10"/>
          </p:nvPr>
        </p:nvSpPr>
        <p:spPr/>
        <p:txBody>
          <a:bodyPr/>
          <a:lstStyle/>
          <a:p>
            <a:fld id="{833D915E-1A1A-4780-8E09-0561BB67929B}" type="datetimeFigureOut">
              <a:rPr lang="en-GB" smtClean="0"/>
              <a:t>13/03/2023</a:t>
            </a:fld>
            <a:endParaRPr lang="en-GB"/>
          </a:p>
        </p:txBody>
      </p:sp>
      <p:sp>
        <p:nvSpPr>
          <p:cNvPr id="3" name="Footer Placeholder 2">
            <a:extLst>
              <a:ext uri="{FF2B5EF4-FFF2-40B4-BE49-F238E27FC236}">
                <a16:creationId xmlns:a16="http://schemas.microsoft.com/office/drawing/2014/main" id="{17876257-CD6A-F631-56C6-837ED11B232D}"/>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66797D86-6391-7F97-0DE4-AC838C9C0BF0}"/>
              </a:ext>
            </a:extLst>
          </p:cNvPr>
          <p:cNvSpPr>
            <a:spLocks noGrp="1"/>
          </p:cNvSpPr>
          <p:nvPr>
            <p:ph type="sldNum" sz="quarter" idx="12"/>
          </p:nvPr>
        </p:nvSpPr>
        <p:spPr/>
        <p:txBody>
          <a:bodyPr/>
          <a:lstStyle/>
          <a:p>
            <a:fld id="{BD3684D4-9665-40BE-82E2-2FE4E57BC1E7}" type="slidenum">
              <a:rPr lang="en-GB" smtClean="0"/>
              <a:t>‹#›</a:t>
            </a:fld>
            <a:endParaRPr lang="en-GB"/>
          </a:p>
        </p:txBody>
      </p:sp>
    </p:spTree>
    <p:extLst>
      <p:ext uri="{BB962C8B-B14F-4D97-AF65-F5344CB8AC3E}">
        <p14:creationId xmlns:p14="http://schemas.microsoft.com/office/powerpoint/2010/main" val="5287410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A5F218-1CA6-1C6C-11D8-C5F9DB40364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04632A8B-5417-8D1A-E6FF-8F8A7022BDE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F3FB5196-B76B-D4C1-B81C-469A46CCC28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C7FEF81-054A-BAF8-D9A8-AFC69FF63A4C}"/>
              </a:ext>
            </a:extLst>
          </p:cNvPr>
          <p:cNvSpPr>
            <a:spLocks noGrp="1"/>
          </p:cNvSpPr>
          <p:nvPr>
            <p:ph type="dt" sz="half" idx="10"/>
          </p:nvPr>
        </p:nvSpPr>
        <p:spPr/>
        <p:txBody>
          <a:bodyPr/>
          <a:lstStyle/>
          <a:p>
            <a:fld id="{833D915E-1A1A-4780-8E09-0561BB67929B}" type="datetimeFigureOut">
              <a:rPr lang="en-GB" smtClean="0"/>
              <a:t>13/03/2023</a:t>
            </a:fld>
            <a:endParaRPr lang="en-GB"/>
          </a:p>
        </p:txBody>
      </p:sp>
      <p:sp>
        <p:nvSpPr>
          <p:cNvPr id="6" name="Footer Placeholder 5">
            <a:extLst>
              <a:ext uri="{FF2B5EF4-FFF2-40B4-BE49-F238E27FC236}">
                <a16:creationId xmlns:a16="http://schemas.microsoft.com/office/drawing/2014/main" id="{4EECB9F4-596C-4CA7-8E41-918A5325F9C5}"/>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92C82385-0915-1623-7602-D6B650926679}"/>
              </a:ext>
            </a:extLst>
          </p:cNvPr>
          <p:cNvSpPr>
            <a:spLocks noGrp="1"/>
          </p:cNvSpPr>
          <p:nvPr>
            <p:ph type="sldNum" sz="quarter" idx="12"/>
          </p:nvPr>
        </p:nvSpPr>
        <p:spPr/>
        <p:txBody>
          <a:bodyPr/>
          <a:lstStyle/>
          <a:p>
            <a:fld id="{BD3684D4-9665-40BE-82E2-2FE4E57BC1E7}" type="slidenum">
              <a:rPr lang="en-GB" smtClean="0"/>
              <a:t>‹#›</a:t>
            </a:fld>
            <a:endParaRPr lang="en-GB"/>
          </a:p>
        </p:txBody>
      </p:sp>
    </p:spTree>
    <p:extLst>
      <p:ext uri="{BB962C8B-B14F-4D97-AF65-F5344CB8AC3E}">
        <p14:creationId xmlns:p14="http://schemas.microsoft.com/office/powerpoint/2010/main" val="25024395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6EC537-FD96-4CE6-E041-31A2DD54100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FBD2813E-6F9D-14F2-D327-44B20481261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56E61513-33AB-B61E-C0A7-5BD45B98EB2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359FD9C-EF9B-BD30-1062-569E38AF3729}"/>
              </a:ext>
            </a:extLst>
          </p:cNvPr>
          <p:cNvSpPr>
            <a:spLocks noGrp="1"/>
          </p:cNvSpPr>
          <p:nvPr>
            <p:ph type="dt" sz="half" idx="10"/>
          </p:nvPr>
        </p:nvSpPr>
        <p:spPr/>
        <p:txBody>
          <a:bodyPr/>
          <a:lstStyle/>
          <a:p>
            <a:fld id="{833D915E-1A1A-4780-8E09-0561BB67929B}" type="datetimeFigureOut">
              <a:rPr lang="en-GB" smtClean="0"/>
              <a:t>13/03/2023</a:t>
            </a:fld>
            <a:endParaRPr lang="en-GB"/>
          </a:p>
        </p:txBody>
      </p:sp>
      <p:sp>
        <p:nvSpPr>
          <p:cNvPr id="6" name="Footer Placeholder 5">
            <a:extLst>
              <a:ext uri="{FF2B5EF4-FFF2-40B4-BE49-F238E27FC236}">
                <a16:creationId xmlns:a16="http://schemas.microsoft.com/office/drawing/2014/main" id="{9EBAFBB2-0164-B633-A477-D232EB2C642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9525717-884E-916A-A6E4-849B86A6A722}"/>
              </a:ext>
            </a:extLst>
          </p:cNvPr>
          <p:cNvSpPr>
            <a:spLocks noGrp="1"/>
          </p:cNvSpPr>
          <p:nvPr>
            <p:ph type="sldNum" sz="quarter" idx="12"/>
          </p:nvPr>
        </p:nvSpPr>
        <p:spPr/>
        <p:txBody>
          <a:bodyPr/>
          <a:lstStyle/>
          <a:p>
            <a:fld id="{BD3684D4-9665-40BE-82E2-2FE4E57BC1E7}" type="slidenum">
              <a:rPr lang="en-GB" smtClean="0"/>
              <a:t>‹#›</a:t>
            </a:fld>
            <a:endParaRPr lang="en-GB"/>
          </a:p>
        </p:txBody>
      </p:sp>
    </p:spTree>
    <p:extLst>
      <p:ext uri="{BB962C8B-B14F-4D97-AF65-F5344CB8AC3E}">
        <p14:creationId xmlns:p14="http://schemas.microsoft.com/office/powerpoint/2010/main" val="39477850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4D5F9D5-C347-9DB7-E0FE-0AB4AB205B7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85B113E6-2A73-175E-02B4-756FC598799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DF10079-448F-F175-5CF9-24F903EB785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33D915E-1A1A-4780-8E09-0561BB67929B}" type="datetimeFigureOut">
              <a:rPr lang="en-GB" smtClean="0"/>
              <a:t>13/03/2023</a:t>
            </a:fld>
            <a:endParaRPr lang="en-GB"/>
          </a:p>
        </p:txBody>
      </p:sp>
      <p:sp>
        <p:nvSpPr>
          <p:cNvPr id="5" name="Footer Placeholder 4">
            <a:extLst>
              <a:ext uri="{FF2B5EF4-FFF2-40B4-BE49-F238E27FC236}">
                <a16:creationId xmlns:a16="http://schemas.microsoft.com/office/drawing/2014/main" id="{77BC9BA0-835E-3FB1-7451-1E8006B27DD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EE53F495-F281-D780-09CD-9675169F279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D3684D4-9665-40BE-82E2-2FE4E57BC1E7}" type="slidenum">
              <a:rPr lang="en-GB" smtClean="0"/>
              <a:t>‹#›</a:t>
            </a:fld>
            <a:endParaRPr lang="en-GB"/>
          </a:p>
        </p:txBody>
      </p:sp>
    </p:spTree>
    <p:extLst>
      <p:ext uri="{BB962C8B-B14F-4D97-AF65-F5344CB8AC3E}">
        <p14:creationId xmlns:p14="http://schemas.microsoft.com/office/powerpoint/2010/main" val="16854619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3.jpe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3" Type="http://schemas.openxmlformats.org/officeDocument/2006/relationships/hyperlink" Target="https://q.health.org.uk/event/q-liberating-structures-user-group-3/" TargetMode="External"/><Relationship Id="rId2" Type="http://schemas.openxmlformats.org/officeDocument/2006/relationships/hyperlink" Target="https://q.health.org.uk/event/network-peer-assist-building-our-networks-effectiveness-3-3/" TargetMode="External"/><Relationship Id="rId1" Type="http://schemas.openxmlformats.org/officeDocument/2006/relationships/slideLayout" Target="../slideLayouts/slideLayout2.xml"/><Relationship Id="rId4" Type="http://schemas.openxmlformats.org/officeDocument/2006/relationships/hyperlink" Target="https://q.health.org.uk/event/active-learning-and-collaboration-around-network-weaving/"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hexitime.com/NurturingandWeavingNetworksSIG" TargetMode="External"/><Relationship Id="rId2" Type="http://schemas.openxmlformats.org/officeDocument/2006/relationships/hyperlink" Target="mailto:mandy.andrew@alliance-scotland.org.uk" TargetMode="External"/><Relationship Id="rId1" Type="http://schemas.openxmlformats.org/officeDocument/2006/relationships/slideLayout" Target="../slideLayouts/slideLayout2.xml"/><Relationship Id="rId5" Type="http://schemas.openxmlformats.org/officeDocument/2006/relationships/hyperlink" Target="https://q.health.org.uk/document/flash-report-from-15sec30min-active-learning-session-with-link-to-slides/" TargetMode="External"/><Relationship Id="rId4" Type="http://schemas.openxmlformats.org/officeDocument/2006/relationships/hyperlink" Target="https://q.health.org.uk/community/groups/improving-joy-in-work/" TargetMode="External"/></Relationships>
</file>

<file path=ppt/slides/_rels/slide7.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9.xml.rels><?xml version="1.0" encoding="UTF-8" standalone="yes"?>
<Relationships xmlns="http://schemas.openxmlformats.org/package/2006/relationships"><Relationship Id="rId2" Type="http://schemas.openxmlformats.org/officeDocument/2006/relationships/image" Target="../media/image23.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403139-306C-B4F3-F3D8-7250F5C38E53}"/>
              </a:ext>
            </a:extLst>
          </p:cNvPr>
          <p:cNvSpPr>
            <a:spLocks noGrp="1"/>
          </p:cNvSpPr>
          <p:nvPr>
            <p:ph type="ctrTitle"/>
          </p:nvPr>
        </p:nvSpPr>
        <p:spPr>
          <a:xfrm>
            <a:off x="7464614" y="1783959"/>
            <a:ext cx="4087306" cy="2889114"/>
          </a:xfrm>
        </p:spPr>
        <p:txBody>
          <a:bodyPr anchor="b">
            <a:normAutofit/>
          </a:bodyPr>
          <a:lstStyle/>
          <a:p>
            <a:pPr algn="l"/>
            <a:r>
              <a:rPr lang="en-GB" sz="5400"/>
              <a:t>Network weaving</a:t>
            </a:r>
          </a:p>
        </p:txBody>
      </p:sp>
      <p:sp>
        <p:nvSpPr>
          <p:cNvPr id="3" name="Subtitle 2">
            <a:extLst>
              <a:ext uri="{FF2B5EF4-FFF2-40B4-BE49-F238E27FC236}">
                <a16:creationId xmlns:a16="http://schemas.microsoft.com/office/drawing/2014/main" id="{F13104C0-050A-AB58-B902-938CA9D0C991}"/>
              </a:ext>
            </a:extLst>
          </p:cNvPr>
          <p:cNvSpPr>
            <a:spLocks noGrp="1"/>
          </p:cNvSpPr>
          <p:nvPr>
            <p:ph type="subTitle" idx="1"/>
          </p:nvPr>
        </p:nvSpPr>
        <p:spPr>
          <a:xfrm>
            <a:off x="7464612" y="4750893"/>
            <a:ext cx="4087305" cy="1147863"/>
          </a:xfrm>
        </p:spPr>
        <p:txBody>
          <a:bodyPr anchor="t">
            <a:normAutofit/>
          </a:bodyPr>
          <a:lstStyle/>
          <a:p>
            <a:pPr algn="l"/>
            <a:r>
              <a:rPr lang="en-GB" sz="2000" dirty="0"/>
              <a:t>Together we achieve more</a:t>
            </a:r>
          </a:p>
          <a:p>
            <a:pPr algn="l"/>
            <a:r>
              <a:rPr lang="en-GB" sz="2000" dirty="0"/>
              <a:t>Reflection March 2023 </a:t>
            </a:r>
          </a:p>
        </p:txBody>
      </p:sp>
      <p:sp>
        <p:nvSpPr>
          <p:cNvPr id="18" name="Freeform: Shape 17">
            <a:extLst>
              <a:ext uri="{FF2B5EF4-FFF2-40B4-BE49-F238E27FC236}">
                <a16:creationId xmlns:a16="http://schemas.microsoft.com/office/drawing/2014/main" id="{E49CC64F-7275-4E33-961B-0C5CDC4398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1" y="0"/>
            <a:ext cx="7188051" cy="6858000"/>
          </a:xfrm>
          <a:custGeom>
            <a:avLst/>
            <a:gdLst>
              <a:gd name="connsiteX0" fmla="*/ 7188051 w 7188051"/>
              <a:gd name="connsiteY0" fmla="*/ 6858000 h 6858000"/>
              <a:gd name="connsiteX1" fmla="*/ 108694 w 7188051"/>
              <a:gd name="connsiteY1" fmla="*/ 6858000 h 6858000"/>
              <a:gd name="connsiteX2" fmla="*/ 79127 w 7188051"/>
              <a:gd name="connsiteY2" fmla="*/ 6681235 h 6858000"/>
              <a:gd name="connsiteX3" fmla="*/ 0 w 7188051"/>
              <a:gd name="connsiteY3" fmla="*/ 5565888 h 6858000"/>
              <a:gd name="connsiteX4" fmla="*/ 2190696 w 7188051"/>
              <a:gd name="connsiteY4" fmla="*/ 145339 h 6858000"/>
              <a:gd name="connsiteX5" fmla="*/ 2339431 w 7188051"/>
              <a:gd name="connsiteY5" fmla="*/ 0 h 6858000"/>
              <a:gd name="connsiteX6" fmla="*/ 7188051 w 7188051"/>
              <a:gd name="connsiteY6"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188051" h="6858000">
                <a:moveTo>
                  <a:pt x="7188051" y="6858000"/>
                </a:moveTo>
                <a:lnTo>
                  <a:pt x="108694" y="6858000"/>
                </a:lnTo>
                <a:lnTo>
                  <a:pt x="79127" y="6681235"/>
                </a:lnTo>
                <a:cubicBezTo>
                  <a:pt x="26981" y="6316967"/>
                  <a:pt x="0" y="5944579"/>
                  <a:pt x="0" y="5565888"/>
                </a:cubicBezTo>
                <a:cubicBezTo>
                  <a:pt x="0" y="3459953"/>
                  <a:pt x="834428" y="1548908"/>
                  <a:pt x="2190696" y="145339"/>
                </a:cubicBezTo>
                <a:lnTo>
                  <a:pt x="2339431" y="0"/>
                </a:lnTo>
                <a:lnTo>
                  <a:pt x="7188051" y="0"/>
                </a:ln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5" name="Picture 4" descr="Circle&#10;&#10;Description automatically generated with medium confidence">
            <a:extLst>
              <a:ext uri="{FF2B5EF4-FFF2-40B4-BE49-F238E27FC236}">
                <a16:creationId xmlns:a16="http://schemas.microsoft.com/office/drawing/2014/main" id="{AF0FE0E3-BB3B-225E-C931-DE95B7C45D8A}"/>
              </a:ext>
            </a:extLst>
          </p:cNvPr>
          <p:cNvPicPr>
            <a:picLocks noChangeAspect="1"/>
          </p:cNvPicPr>
          <p:nvPr/>
        </p:nvPicPr>
        <p:blipFill rotWithShape="1">
          <a:blip r:embed="rId2">
            <a:extLst>
              <a:ext uri="{28A0092B-C50C-407E-A947-70E740481C1C}">
                <a14:useLocalDpi xmlns:a14="http://schemas.microsoft.com/office/drawing/2010/main" val="0"/>
              </a:ext>
            </a:extLst>
          </a:blip>
          <a:srcRect t="4017" r="-2" b="11824"/>
          <a:stretch/>
        </p:blipFill>
        <p:spPr>
          <a:xfrm>
            <a:off x="1" y="10"/>
            <a:ext cx="7028495" cy="6857990"/>
          </a:xfrm>
          <a:custGeom>
            <a:avLst/>
            <a:gdLst/>
            <a:ahLst/>
            <a:cxnLst/>
            <a:rect l="l" t="t" r="r" b="b"/>
            <a:pathLst>
              <a:path w="7028495" h="6858000">
                <a:moveTo>
                  <a:pt x="0" y="0"/>
                </a:moveTo>
                <a:lnTo>
                  <a:pt x="6915668" y="0"/>
                </a:lnTo>
                <a:lnTo>
                  <a:pt x="6952411" y="219663"/>
                </a:lnTo>
                <a:cubicBezTo>
                  <a:pt x="7002551" y="569921"/>
                  <a:pt x="7028495" y="927986"/>
                  <a:pt x="7028495" y="1292112"/>
                </a:cubicBezTo>
                <a:cubicBezTo>
                  <a:pt x="7028495" y="3343346"/>
                  <a:pt x="6205186" y="5202289"/>
                  <a:pt x="4870994" y="6556512"/>
                </a:cubicBezTo>
                <a:lnTo>
                  <a:pt x="4556185" y="6858000"/>
                </a:lnTo>
                <a:lnTo>
                  <a:pt x="0" y="6858000"/>
                </a:lnTo>
                <a:close/>
              </a:path>
            </a:pathLst>
          </a:custGeom>
        </p:spPr>
      </p:pic>
    </p:spTree>
    <p:extLst>
      <p:ext uri="{BB962C8B-B14F-4D97-AF65-F5344CB8AC3E}">
        <p14:creationId xmlns:p14="http://schemas.microsoft.com/office/powerpoint/2010/main" val="1810848711"/>
      </p:ext>
    </p:extLst>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068F45-E8E5-84BC-A04F-24B9122FF469}"/>
              </a:ext>
            </a:extLst>
          </p:cNvPr>
          <p:cNvSpPr>
            <a:spLocks noGrp="1"/>
          </p:cNvSpPr>
          <p:nvPr>
            <p:ph type="title"/>
          </p:nvPr>
        </p:nvSpPr>
        <p:spPr>
          <a:xfrm>
            <a:off x="7464614" y="1783959"/>
            <a:ext cx="4087306" cy="2889114"/>
          </a:xfrm>
        </p:spPr>
        <p:txBody>
          <a:bodyPr vert="horz" lIns="91440" tIns="45720" rIns="91440" bIns="45720" rtlCol="0" anchor="b">
            <a:normAutofit/>
          </a:bodyPr>
          <a:lstStyle/>
          <a:p>
            <a:r>
              <a:rPr lang="en-US" sz="5400"/>
              <a:t>Welcome time to pause</a:t>
            </a:r>
          </a:p>
        </p:txBody>
      </p:sp>
      <p:sp>
        <p:nvSpPr>
          <p:cNvPr id="24" name="Freeform: Shape 23">
            <a:extLst>
              <a:ext uri="{FF2B5EF4-FFF2-40B4-BE49-F238E27FC236}">
                <a16:creationId xmlns:a16="http://schemas.microsoft.com/office/drawing/2014/main" id="{E49CC64F-7275-4E33-961B-0C5CDC4398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1" y="0"/>
            <a:ext cx="7188051" cy="6858000"/>
          </a:xfrm>
          <a:custGeom>
            <a:avLst/>
            <a:gdLst>
              <a:gd name="connsiteX0" fmla="*/ 7188051 w 7188051"/>
              <a:gd name="connsiteY0" fmla="*/ 6858000 h 6858000"/>
              <a:gd name="connsiteX1" fmla="*/ 108694 w 7188051"/>
              <a:gd name="connsiteY1" fmla="*/ 6858000 h 6858000"/>
              <a:gd name="connsiteX2" fmla="*/ 79127 w 7188051"/>
              <a:gd name="connsiteY2" fmla="*/ 6681235 h 6858000"/>
              <a:gd name="connsiteX3" fmla="*/ 0 w 7188051"/>
              <a:gd name="connsiteY3" fmla="*/ 5565888 h 6858000"/>
              <a:gd name="connsiteX4" fmla="*/ 2190696 w 7188051"/>
              <a:gd name="connsiteY4" fmla="*/ 145339 h 6858000"/>
              <a:gd name="connsiteX5" fmla="*/ 2339431 w 7188051"/>
              <a:gd name="connsiteY5" fmla="*/ 0 h 6858000"/>
              <a:gd name="connsiteX6" fmla="*/ 7188051 w 7188051"/>
              <a:gd name="connsiteY6"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188051" h="6858000">
                <a:moveTo>
                  <a:pt x="7188051" y="6858000"/>
                </a:moveTo>
                <a:lnTo>
                  <a:pt x="108694" y="6858000"/>
                </a:lnTo>
                <a:lnTo>
                  <a:pt x="79127" y="6681235"/>
                </a:lnTo>
                <a:cubicBezTo>
                  <a:pt x="26981" y="6316967"/>
                  <a:pt x="0" y="5944579"/>
                  <a:pt x="0" y="5565888"/>
                </a:cubicBezTo>
                <a:cubicBezTo>
                  <a:pt x="0" y="3459953"/>
                  <a:pt x="834428" y="1548908"/>
                  <a:pt x="2190696" y="145339"/>
                </a:cubicBezTo>
                <a:lnTo>
                  <a:pt x="2339431" y="0"/>
                </a:lnTo>
                <a:lnTo>
                  <a:pt x="7188051" y="0"/>
                </a:ln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7" name="Content Placeholder 6" descr="A picture containing tree, outdoor, garden, wooden&#10;&#10;Description automatically generated">
            <a:extLst>
              <a:ext uri="{FF2B5EF4-FFF2-40B4-BE49-F238E27FC236}">
                <a16:creationId xmlns:a16="http://schemas.microsoft.com/office/drawing/2014/main" id="{9CE6062E-7939-487A-20A1-83F9F7D24AF1}"/>
              </a:ext>
            </a:extLst>
          </p:cNvPr>
          <p:cNvPicPr>
            <a:picLocks noChangeAspect="1"/>
          </p:cNvPicPr>
          <p:nvPr/>
        </p:nvPicPr>
        <p:blipFill rotWithShape="1">
          <a:blip r:embed="rId2">
            <a:extLst>
              <a:ext uri="{28A0092B-C50C-407E-A947-70E740481C1C}">
                <a14:useLocalDpi xmlns:a14="http://schemas.microsoft.com/office/drawing/2010/main" val="0"/>
              </a:ext>
            </a:extLst>
          </a:blip>
          <a:srcRect l="27470" r="4120" b="-1"/>
          <a:stretch/>
        </p:blipFill>
        <p:spPr>
          <a:xfrm>
            <a:off x="1" y="10"/>
            <a:ext cx="7028495" cy="6857990"/>
          </a:xfrm>
          <a:custGeom>
            <a:avLst/>
            <a:gdLst/>
            <a:ahLst/>
            <a:cxnLst/>
            <a:rect l="l" t="t" r="r" b="b"/>
            <a:pathLst>
              <a:path w="7028495" h="6858000">
                <a:moveTo>
                  <a:pt x="0" y="0"/>
                </a:moveTo>
                <a:lnTo>
                  <a:pt x="6915668" y="0"/>
                </a:lnTo>
                <a:lnTo>
                  <a:pt x="6952411" y="219663"/>
                </a:lnTo>
                <a:cubicBezTo>
                  <a:pt x="7002551" y="569921"/>
                  <a:pt x="7028495" y="927986"/>
                  <a:pt x="7028495" y="1292112"/>
                </a:cubicBezTo>
                <a:cubicBezTo>
                  <a:pt x="7028495" y="3343346"/>
                  <a:pt x="6205186" y="5202289"/>
                  <a:pt x="4870994" y="6556512"/>
                </a:cubicBezTo>
                <a:lnTo>
                  <a:pt x="4556185" y="6858000"/>
                </a:lnTo>
                <a:lnTo>
                  <a:pt x="0" y="6858000"/>
                </a:lnTo>
                <a:close/>
              </a:path>
            </a:pathLst>
          </a:custGeom>
        </p:spPr>
      </p:pic>
    </p:spTree>
    <p:extLst>
      <p:ext uri="{BB962C8B-B14F-4D97-AF65-F5344CB8AC3E}">
        <p14:creationId xmlns:p14="http://schemas.microsoft.com/office/powerpoint/2010/main" val="3556178630"/>
      </p:ext>
    </p:extLst>
  </p:cSld>
  <p:clrMapOvr>
    <a:overrideClrMapping bg1="dk1" tx1="lt1" bg2="dk2" tx2="lt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9228552E-C8B1-4A80-8448-0787CE0FC7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12">
            <a:extLst>
              <a:ext uri="{FF2B5EF4-FFF2-40B4-BE49-F238E27FC236}">
                <a16:creationId xmlns:a16="http://schemas.microsoft.com/office/drawing/2014/main" id="{C9EBC116-D783-0E60-C597-4DA99572F400}"/>
              </a:ext>
            </a:extLst>
          </p:cNvPr>
          <p:cNvPicPr>
            <a:picLocks noChangeAspect="1"/>
          </p:cNvPicPr>
          <p:nvPr/>
        </p:nvPicPr>
        <p:blipFill rotWithShape="1">
          <a:blip r:embed="rId2">
            <a:alphaModFix amt="35000"/>
          </a:blip>
          <a:srcRect t="13071" b="2660"/>
          <a:stretch/>
        </p:blipFill>
        <p:spPr>
          <a:xfrm>
            <a:off x="20" y="10"/>
            <a:ext cx="12191980" cy="6857990"/>
          </a:xfrm>
          <a:prstGeom prst="rect">
            <a:avLst/>
          </a:prstGeom>
        </p:spPr>
      </p:pic>
      <p:sp>
        <p:nvSpPr>
          <p:cNvPr id="2" name="Title 1">
            <a:extLst>
              <a:ext uri="{FF2B5EF4-FFF2-40B4-BE49-F238E27FC236}">
                <a16:creationId xmlns:a16="http://schemas.microsoft.com/office/drawing/2014/main" id="{B6F80A3D-6DC9-8821-354A-A2A9D5E4870B}"/>
              </a:ext>
            </a:extLst>
          </p:cNvPr>
          <p:cNvSpPr>
            <a:spLocks noGrp="1"/>
          </p:cNvSpPr>
          <p:nvPr>
            <p:ph type="title"/>
          </p:nvPr>
        </p:nvSpPr>
        <p:spPr>
          <a:xfrm>
            <a:off x="838200" y="365125"/>
            <a:ext cx="10515600" cy="1325563"/>
          </a:xfrm>
        </p:spPr>
        <p:txBody>
          <a:bodyPr>
            <a:normAutofit/>
          </a:bodyPr>
          <a:lstStyle/>
          <a:p>
            <a:r>
              <a:rPr lang="en-GB">
                <a:solidFill>
                  <a:srgbClr val="FFFFFF"/>
                </a:solidFill>
              </a:rPr>
              <a:t>How will we use the time</a:t>
            </a:r>
          </a:p>
        </p:txBody>
      </p:sp>
      <p:graphicFrame>
        <p:nvGraphicFramePr>
          <p:cNvPr id="5" name="Content Placeholder 2">
            <a:extLst>
              <a:ext uri="{FF2B5EF4-FFF2-40B4-BE49-F238E27FC236}">
                <a16:creationId xmlns:a16="http://schemas.microsoft.com/office/drawing/2014/main" id="{A44962BD-66D3-4142-F580-2F31290B1522}"/>
              </a:ext>
            </a:extLst>
          </p:cNvPr>
          <p:cNvGraphicFramePr>
            <a:graphicFrameLocks noGrp="1"/>
          </p:cNvGraphicFramePr>
          <p:nvPr>
            <p:ph idx="1"/>
            <p:extLst>
              <p:ext uri="{D42A27DB-BD31-4B8C-83A1-F6EECF244321}">
                <p14:modId xmlns:p14="http://schemas.microsoft.com/office/powerpoint/2010/main" val="952168943"/>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099340862"/>
      </p:ext>
    </p:extLst>
  </p:cSld>
  <p:clrMapOvr>
    <a:overrideClrMapping bg1="dk1" tx1="lt1" bg2="dk2" tx2="lt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2E442304-DDBD-4F7B-8017-36BCC863FB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089AED9-3BB1-1D16-5015-A315242DA578}"/>
              </a:ext>
            </a:extLst>
          </p:cNvPr>
          <p:cNvSpPr>
            <a:spLocks noGrp="1"/>
          </p:cNvSpPr>
          <p:nvPr>
            <p:ph type="title"/>
          </p:nvPr>
        </p:nvSpPr>
        <p:spPr>
          <a:xfrm>
            <a:off x="635000" y="640823"/>
            <a:ext cx="3418659" cy="5583148"/>
          </a:xfrm>
        </p:spPr>
        <p:txBody>
          <a:bodyPr anchor="ctr">
            <a:normAutofit/>
          </a:bodyPr>
          <a:lstStyle/>
          <a:p>
            <a:r>
              <a:rPr lang="en-GB" sz="5400" dirty="0"/>
              <a:t>An invitation to connect and reconnect</a:t>
            </a:r>
          </a:p>
        </p:txBody>
      </p:sp>
      <p:sp>
        <p:nvSpPr>
          <p:cNvPr id="11" name="sketch line">
            <a:extLst>
              <a:ext uri="{FF2B5EF4-FFF2-40B4-BE49-F238E27FC236}">
                <a16:creationId xmlns:a16="http://schemas.microsoft.com/office/drawing/2014/main" id="{5E107275-3853-46FD-A241-DE4355A426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627450" y="3462719"/>
            <a:ext cx="5410200" cy="18288"/>
          </a:xfrm>
          <a:custGeom>
            <a:avLst/>
            <a:gdLst>
              <a:gd name="connsiteX0" fmla="*/ 0 w 5410200"/>
              <a:gd name="connsiteY0" fmla="*/ 0 h 18288"/>
              <a:gd name="connsiteX1" fmla="*/ 568071 w 5410200"/>
              <a:gd name="connsiteY1" fmla="*/ 0 h 18288"/>
              <a:gd name="connsiteX2" fmla="*/ 1298448 w 5410200"/>
              <a:gd name="connsiteY2" fmla="*/ 0 h 18288"/>
              <a:gd name="connsiteX3" fmla="*/ 1920621 w 5410200"/>
              <a:gd name="connsiteY3" fmla="*/ 0 h 18288"/>
              <a:gd name="connsiteX4" fmla="*/ 2488692 w 5410200"/>
              <a:gd name="connsiteY4" fmla="*/ 0 h 18288"/>
              <a:gd name="connsiteX5" fmla="*/ 3219069 w 5410200"/>
              <a:gd name="connsiteY5" fmla="*/ 0 h 18288"/>
              <a:gd name="connsiteX6" fmla="*/ 3895344 w 5410200"/>
              <a:gd name="connsiteY6" fmla="*/ 0 h 18288"/>
              <a:gd name="connsiteX7" fmla="*/ 4571619 w 5410200"/>
              <a:gd name="connsiteY7" fmla="*/ 0 h 18288"/>
              <a:gd name="connsiteX8" fmla="*/ 5410200 w 5410200"/>
              <a:gd name="connsiteY8" fmla="*/ 0 h 18288"/>
              <a:gd name="connsiteX9" fmla="*/ 5410200 w 5410200"/>
              <a:gd name="connsiteY9" fmla="*/ 18288 h 18288"/>
              <a:gd name="connsiteX10" fmla="*/ 4842129 w 5410200"/>
              <a:gd name="connsiteY10" fmla="*/ 18288 h 18288"/>
              <a:gd name="connsiteX11" fmla="*/ 4328160 w 5410200"/>
              <a:gd name="connsiteY11" fmla="*/ 18288 h 18288"/>
              <a:gd name="connsiteX12" fmla="*/ 3597783 w 5410200"/>
              <a:gd name="connsiteY12" fmla="*/ 18288 h 18288"/>
              <a:gd name="connsiteX13" fmla="*/ 3029712 w 5410200"/>
              <a:gd name="connsiteY13" fmla="*/ 18288 h 18288"/>
              <a:gd name="connsiteX14" fmla="*/ 2299335 w 5410200"/>
              <a:gd name="connsiteY14" fmla="*/ 18288 h 18288"/>
              <a:gd name="connsiteX15" fmla="*/ 1514856 w 5410200"/>
              <a:gd name="connsiteY15" fmla="*/ 18288 h 18288"/>
              <a:gd name="connsiteX16" fmla="*/ 892683 w 5410200"/>
              <a:gd name="connsiteY16" fmla="*/ 18288 h 18288"/>
              <a:gd name="connsiteX17" fmla="*/ 0 w 5410200"/>
              <a:gd name="connsiteY17" fmla="*/ 18288 h 18288"/>
              <a:gd name="connsiteX18" fmla="*/ 0 w 5410200"/>
              <a:gd name="connsiteY18"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5410200" h="18288" fill="none" extrusionOk="0">
                <a:moveTo>
                  <a:pt x="0" y="0"/>
                </a:moveTo>
                <a:cubicBezTo>
                  <a:pt x="163050" y="-18707"/>
                  <a:pt x="319321" y="-16364"/>
                  <a:pt x="568071" y="0"/>
                </a:cubicBezTo>
                <a:cubicBezTo>
                  <a:pt x="816821" y="16364"/>
                  <a:pt x="1013224" y="-7268"/>
                  <a:pt x="1298448" y="0"/>
                </a:cubicBezTo>
                <a:cubicBezTo>
                  <a:pt x="1583672" y="7268"/>
                  <a:pt x="1631711" y="-3367"/>
                  <a:pt x="1920621" y="0"/>
                </a:cubicBezTo>
                <a:cubicBezTo>
                  <a:pt x="2209531" y="3367"/>
                  <a:pt x="2364420" y="-19184"/>
                  <a:pt x="2488692" y="0"/>
                </a:cubicBezTo>
                <a:cubicBezTo>
                  <a:pt x="2612964" y="19184"/>
                  <a:pt x="3023298" y="-34627"/>
                  <a:pt x="3219069" y="0"/>
                </a:cubicBezTo>
                <a:cubicBezTo>
                  <a:pt x="3414840" y="34627"/>
                  <a:pt x="3656810" y="24043"/>
                  <a:pt x="3895344" y="0"/>
                </a:cubicBezTo>
                <a:cubicBezTo>
                  <a:pt x="4133879" y="-24043"/>
                  <a:pt x="4393984" y="-19577"/>
                  <a:pt x="4571619" y="0"/>
                </a:cubicBezTo>
                <a:cubicBezTo>
                  <a:pt x="4749255" y="19577"/>
                  <a:pt x="5179928" y="-6281"/>
                  <a:pt x="5410200" y="0"/>
                </a:cubicBezTo>
                <a:cubicBezTo>
                  <a:pt x="5410730" y="6954"/>
                  <a:pt x="5410934" y="12839"/>
                  <a:pt x="5410200" y="18288"/>
                </a:cubicBezTo>
                <a:cubicBezTo>
                  <a:pt x="5139060" y="6751"/>
                  <a:pt x="5121593" y="31035"/>
                  <a:pt x="4842129" y="18288"/>
                </a:cubicBezTo>
                <a:cubicBezTo>
                  <a:pt x="4562665" y="5541"/>
                  <a:pt x="4448273" y="9487"/>
                  <a:pt x="4328160" y="18288"/>
                </a:cubicBezTo>
                <a:cubicBezTo>
                  <a:pt x="4208047" y="27089"/>
                  <a:pt x="3760936" y="22567"/>
                  <a:pt x="3597783" y="18288"/>
                </a:cubicBezTo>
                <a:cubicBezTo>
                  <a:pt x="3434630" y="14009"/>
                  <a:pt x="3299718" y="33213"/>
                  <a:pt x="3029712" y="18288"/>
                </a:cubicBezTo>
                <a:cubicBezTo>
                  <a:pt x="2759706" y="3363"/>
                  <a:pt x="2640159" y="27394"/>
                  <a:pt x="2299335" y="18288"/>
                </a:cubicBezTo>
                <a:cubicBezTo>
                  <a:pt x="1958511" y="9182"/>
                  <a:pt x="1801186" y="28985"/>
                  <a:pt x="1514856" y="18288"/>
                </a:cubicBezTo>
                <a:cubicBezTo>
                  <a:pt x="1228526" y="7591"/>
                  <a:pt x="1063509" y="-5305"/>
                  <a:pt x="892683" y="18288"/>
                </a:cubicBezTo>
                <a:cubicBezTo>
                  <a:pt x="721857" y="41881"/>
                  <a:pt x="186945" y="-20897"/>
                  <a:pt x="0" y="18288"/>
                </a:cubicBezTo>
                <a:cubicBezTo>
                  <a:pt x="-570" y="9279"/>
                  <a:pt x="132" y="5100"/>
                  <a:pt x="0" y="0"/>
                </a:cubicBezTo>
                <a:close/>
              </a:path>
              <a:path w="5410200" h="18288" stroke="0" extrusionOk="0">
                <a:moveTo>
                  <a:pt x="0" y="0"/>
                </a:moveTo>
                <a:cubicBezTo>
                  <a:pt x="285096" y="-4925"/>
                  <a:pt x="376456" y="22268"/>
                  <a:pt x="622173" y="0"/>
                </a:cubicBezTo>
                <a:cubicBezTo>
                  <a:pt x="867890" y="-22268"/>
                  <a:pt x="1031392" y="7228"/>
                  <a:pt x="1136142" y="0"/>
                </a:cubicBezTo>
                <a:cubicBezTo>
                  <a:pt x="1240892" y="-7228"/>
                  <a:pt x="1561853" y="9877"/>
                  <a:pt x="1920621" y="0"/>
                </a:cubicBezTo>
                <a:cubicBezTo>
                  <a:pt x="2279389" y="-9877"/>
                  <a:pt x="2367255" y="19546"/>
                  <a:pt x="2542794" y="0"/>
                </a:cubicBezTo>
                <a:cubicBezTo>
                  <a:pt x="2718333" y="-19546"/>
                  <a:pt x="2866732" y="-22226"/>
                  <a:pt x="3164967" y="0"/>
                </a:cubicBezTo>
                <a:cubicBezTo>
                  <a:pt x="3463202" y="22226"/>
                  <a:pt x="3568055" y="-2765"/>
                  <a:pt x="3949446" y="0"/>
                </a:cubicBezTo>
                <a:cubicBezTo>
                  <a:pt x="4330837" y="2765"/>
                  <a:pt x="4287895" y="10557"/>
                  <a:pt x="4517517" y="0"/>
                </a:cubicBezTo>
                <a:cubicBezTo>
                  <a:pt x="4747139" y="-10557"/>
                  <a:pt x="5149588" y="8716"/>
                  <a:pt x="5410200" y="0"/>
                </a:cubicBezTo>
                <a:cubicBezTo>
                  <a:pt x="5409517" y="5414"/>
                  <a:pt x="5409480" y="12510"/>
                  <a:pt x="5410200" y="18288"/>
                </a:cubicBezTo>
                <a:cubicBezTo>
                  <a:pt x="5163327" y="41494"/>
                  <a:pt x="5008749" y="10693"/>
                  <a:pt x="4842129" y="18288"/>
                </a:cubicBezTo>
                <a:cubicBezTo>
                  <a:pt x="4675509" y="25883"/>
                  <a:pt x="4433401" y="-615"/>
                  <a:pt x="4165854" y="18288"/>
                </a:cubicBezTo>
                <a:cubicBezTo>
                  <a:pt x="3898308" y="37191"/>
                  <a:pt x="3809032" y="-8710"/>
                  <a:pt x="3543681" y="18288"/>
                </a:cubicBezTo>
                <a:cubicBezTo>
                  <a:pt x="3278330" y="45286"/>
                  <a:pt x="3073876" y="-15917"/>
                  <a:pt x="2759202" y="18288"/>
                </a:cubicBezTo>
                <a:cubicBezTo>
                  <a:pt x="2444528" y="52493"/>
                  <a:pt x="2204144" y="3372"/>
                  <a:pt x="1974723" y="18288"/>
                </a:cubicBezTo>
                <a:cubicBezTo>
                  <a:pt x="1745302" y="33204"/>
                  <a:pt x="1602335" y="31490"/>
                  <a:pt x="1406652" y="18288"/>
                </a:cubicBezTo>
                <a:cubicBezTo>
                  <a:pt x="1210969" y="5086"/>
                  <a:pt x="923948" y="3161"/>
                  <a:pt x="730377" y="18288"/>
                </a:cubicBezTo>
                <a:cubicBezTo>
                  <a:pt x="536806" y="33415"/>
                  <a:pt x="336496" y="-141"/>
                  <a:pt x="0" y="18288"/>
                </a:cubicBezTo>
                <a:cubicBezTo>
                  <a:pt x="-306" y="11061"/>
                  <a:pt x="-655" y="7751"/>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Content Placeholder 2">
            <a:extLst>
              <a:ext uri="{FF2B5EF4-FFF2-40B4-BE49-F238E27FC236}">
                <a16:creationId xmlns:a16="http://schemas.microsoft.com/office/drawing/2014/main" id="{A7BFE6CB-8426-4393-0313-BBC320993C68}"/>
              </a:ext>
            </a:extLst>
          </p:cNvPr>
          <p:cNvGraphicFramePr>
            <a:graphicFrameLocks noGrp="1"/>
          </p:cNvGraphicFramePr>
          <p:nvPr>
            <p:ph idx="1"/>
            <p:extLst>
              <p:ext uri="{D42A27DB-BD31-4B8C-83A1-F6EECF244321}">
                <p14:modId xmlns:p14="http://schemas.microsoft.com/office/powerpoint/2010/main" val="2308804369"/>
              </p:ext>
            </p:extLst>
          </p:nvPr>
        </p:nvGraphicFramePr>
        <p:xfrm>
          <a:off x="4648018" y="640822"/>
          <a:ext cx="6900512" cy="553614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7384861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EDF2AA-0295-20FA-35CA-07BF7A1A5C24}"/>
              </a:ext>
            </a:extLst>
          </p:cNvPr>
          <p:cNvSpPr>
            <a:spLocks noGrp="1"/>
          </p:cNvSpPr>
          <p:nvPr>
            <p:ph type="title"/>
          </p:nvPr>
        </p:nvSpPr>
        <p:spPr>
          <a:xfrm>
            <a:off x="838200" y="154678"/>
            <a:ext cx="10515600" cy="1325563"/>
          </a:xfrm>
        </p:spPr>
        <p:txBody>
          <a:bodyPr/>
          <a:lstStyle/>
          <a:p>
            <a:r>
              <a:rPr lang="en-GB" dirty="0"/>
              <a:t>Update from our last session</a:t>
            </a:r>
          </a:p>
        </p:txBody>
      </p:sp>
      <p:graphicFrame>
        <p:nvGraphicFramePr>
          <p:cNvPr id="4" name="Table 4">
            <a:extLst>
              <a:ext uri="{FF2B5EF4-FFF2-40B4-BE49-F238E27FC236}">
                <a16:creationId xmlns:a16="http://schemas.microsoft.com/office/drawing/2014/main" id="{55BE3B06-B989-F3B5-C41C-59A5963C4E0C}"/>
              </a:ext>
            </a:extLst>
          </p:cNvPr>
          <p:cNvGraphicFramePr>
            <a:graphicFrameLocks noGrp="1"/>
          </p:cNvGraphicFramePr>
          <p:nvPr>
            <p:extLst>
              <p:ext uri="{D42A27DB-BD31-4B8C-83A1-F6EECF244321}">
                <p14:modId xmlns:p14="http://schemas.microsoft.com/office/powerpoint/2010/main" val="722687705"/>
              </p:ext>
            </p:extLst>
          </p:nvPr>
        </p:nvGraphicFramePr>
        <p:xfrm>
          <a:off x="692210" y="1077164"/>
          <a:ext cx="10515600" cy="5791200"/>
        </p:xfrm>
        <a:graphic>
          <a:graphicData uri="http://schemas.openxmlformats.org/drawingml/2006/table">
            <a:tbl>
              <a:tblPr firstRow="1" bandRow="1">
                <a:tableStyleId>{68D230F3-CF80-4859-8CE7-A43EE81993B5}</a:tableStyleId>
              </a:tblPr>
              <a:tblGrid>
                <a:gridCol w="2555191">
                  <a:extLst>
                    <a:ext uri="{9D8B030D-6E8A-4147-A177-3AD203B41FA5}">
                      <a16:colId xmlns:a16="http://schemas.microsoft.com/office/drawing/2014/main" val="2205616682"/>
                    </a:ext>
                  </a:extLst>
                </a:gridCol>
                <a:gridCol w="4455209">
                  <a:extLst>
                    <a:ext uri="{9D8B030D-6E8A-4147-A177-3AD203B41FA5}">
                      <a16:colId xmlns:a16="http://schemas.microsoft.com/office/drawing/2014/main" val="2111848687"/>
                    </a:ext>
                  </a:extLst>
                </a:gridCol>
                <a:gridCol w="3505200">
                  <a:extLst>
                    <a:ext uri="{9D8B030D-6E8A-4147-A177-3AD203B41FA5}">
                      <a16:colId xmlns:a16="http://schemas.microsoft.com/office/drawing/2014/main" val="259310081"/>
                    </a:ext>
                  </a:extLst>
                </a:gridCol>
              </a:tblGrid>
              <a:tr h="370840">
                <a:tc>
                  <a:txBody>
                    <a:bodyPr/>
                    <a:lstStyle/>
                    <a:p>
                      <a:r>
                        <a:rPr lang="en-GB" dirty="0"/>
                        <a:t>What we agreed at the last session</a:t>
                      </a:r>
                    </a:p>
                  </a:txBody>
                  <a:tcPr/>
                </a:tc>
                <a:tc>
                  <a:txBody>
                    <a:bodyPr/>
                    <a:lstStyle/>
                    <a:p>
                      <a:r>
                        <a:rPr lang="en-GB" dirty="0"/>
                        <a:t>Progress against agreed actions</a:t>
                      </a:r>
                    </a:p>
                  </a:txBody>
                  <a:tcPr/>
                </a:tc>
                <a:tc>
                  <a:txBody>
                    <a:bodyPr/>
                    <a:lstStyle/>
                    <a:p>
                      <a:r>
                        <a:rPr lang="en-GB" dirty="0"/>
                        <a:t>Comments</a:t>
                      </a:r>
                    </a:p>
                  </a:txBody>
                  <a:tcPr/>
                </a:tc>
                <a:extLst>
                  <a:ext uri="{0D108BD9-81ED-4DB2-BD59-A6C34878D82A}">
                    <a16:rowId xmlns:a16="http://schemas.microsoft.com/office/drawing/2014/main" val="4445017"/>
                  </a:ext>
                </a:extLst>
              </a:tr>
              <a:tr h="370840">
                <a:tc>
                  <a:txBody>
                    <a:bodyPr/>
                    <a:lstStyle/>
                    <a:p>
                      <a:r>
                        <a:rPr lang="en-GB" sz="1600" dirty="0"/>
                        <a:t>Further develop a tools and resources to support networks and network weaving focusing on key action learning areas</a:t>
                      </a:r>
                    </a:p>
                  </a:txBody>
                  <a:tcPr/>
                </a:tc>
                <a:tc>
                  <a:txBody>
                    <a:bodyPr/>
                    <a:lstStyle/>
                    <a:p>
                      <a:r>
                        <a:rPr lang="en-GB" sz="1600" dirty="0"/>
                        <a:t>Final comments and feedback with designer before final proof read</a:t>
                      </a:r>
                    </a:p>
                  </a:txBody>
                  <a:tcPr/>
                </a:tc>
                <a:tc>
                  <a:txBody>
                    <a:bodyPr/>
                    <a:lstStyle/>
                    <a:p>
                      <a:r>
                        <a:rPr lang="en-GB" sz="1600" dirty="0"/>
                        <a:t>To raise awareness of the resource a formal launch is being planned</a:t>
                      </a:r>
                    </a:p>
                  </a:txBody>
                  <a:tcPr/>
                </a:tc>
                <a:extLst>
                  <a:ext uri="{0D108BD9-81ED-4DB2-BD59-A6C34878D82A}">
                    <a16:rowId xmlns:a16="http://schemas.microsoft.com/office/drawing/2014/main" val="3641273317"/>
                  </a:ext>
                </a:extLst>
              </a:tr>
              <a:tr h="370840">
                <a:tc>
                  <a:txBody>
                    <a:bodyPr/>
                    <a:lstStyle/>
                    <a:p>
                      <a:r>
                        <a:rPr lang="en-GB" sz="1600" dirty="0"/>
                        <a:t>Develop a reflective workbook to support individuals learning around networking and their role as a network weaver</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dirty="0"/>
                        <a:t>Final comments and feedback with designer before final proof read</a:t>
                      </a:r>
                    </a:p>
                    <a:p>
                      <a:endParaRPr lang="en-GB" sz="16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dirty="0"/>
                        <a:t>To raise awareness of the resource a formal launch is being planned</a:t>
                      </a:r>
                    </a:p>
                    <a:p>
                      <a:endParaRPr lang="en-GB" sz="1600" dirty="0"/>
                    </a:p>
                  </a:txBody>
                  <a:tcPr/>
                </a:tc>
                <a:extLst>
                  <a:ext uri="{0D108BD9-81ED-4DB2-BD59-A6C34878D82A}">
                    <a16:rowId xmlns:a16="http://schemas.microsoft.com/office/drawing/2014/main" val="3069466914"/>
                  </a:ext>
                </a:extLst>
              </a:tr>
              <a:tr h="370840">
                <a:tc>
                  <a:txBody>
                    <a:bodyPr/>
                    <a:lstStyle/>
                    <a:p>
                      <a:r>
                        <a:rPr lang="en-GB" sz="1600" dirty="0"/>
                        <a:t>Build further learning spaces within the Q community</a:t>
                      </a:r>
                    </a:p>
                  </a:txBody>
                  <a:tcPr/>
                </a:tc>
                <a:tc>
                  <a:txBody>
                    <a:bodyPr/>
                    <a:lstStyle/>
                    <a:p>
                      <a:r>
                        <a:rPr lang="en-GB" sz="1600" dirty="0"/>
                        <a:t>These continue</a:t>
                      </a:r>
                    </a:p>
                    <a:p>
                      <a:r>
                        <a:rPr lang="en-GB" sz="1600" dirty="0"/>
                        <a:t>6/4/23 Peer assist 4.30-5.30pm</a:t>
                      </a:r>
                    </a:p>
                    <a:p>
                      <a:endParaRPr lang="en-GB" sz="1600" dirty="0"/>
                    </a:p>
                    <a:p>
                      <a:endParaRPr lang="en-GB" sz="1600" dirty="0"/>
                    </a:p>
                    <a:p>
                      <a:r>
                        <a:rPr lang="en-GB" sz="1600" dirty="0"/>
                        <a:t>20/4/23 Liberating Structure User Group 12-1pm Social Network webbing</a:t>
                      </a:r>
                    </a:p>
                    <a:p>
                      <a:endParaRPr lang="en-GB" sz="1600" dirty="0"/>
                    </a:p>
                    <a:p>
                      <a:r>
                        <a:rPr lang="en-GB" sz="1600" dirty="0"/>
                        <a:t>27/4/23 5-5.30pm The Network Maturity Matrix</a:t>
                      </a:r>
                    </a:p>
                  </a:txBody>
                  <a:tcPr/>
                </a:tc>
                <a:tc>
                  <a:txBody>
                    <a:bodyPr/>
                    <a:lstStyle/>
                    <a:p>
                      <a:r>
                        <a:rPr lang="en-GB" sz="1600" u="sng" kern="1200" dirty="0">
                          <a:solidFill>
                            <a:schemeClr val="dk1"/>
                          </a:solidFill>
                          <a:effectLst/>
                          <a:hlinkClick r:id="rId2"/>
                        </a:rPr>
                        <a:t>https://q.health.org.uk/event/network-peer-assist-building-our-networks-effectiveness-3-3/</a:t>
                      </a:r>
                      <a:endParaRPr lang="en-GB" sz="1600" u="sng" kern="1200" dirty="0">
                        <a:solidFill>
                          <a:schemeClr val="dk1"/>
                        </a:solidFill>
                        <a:effectLst/>
                      </a:endParaRPr>
                    </a:p>
                    <a:p>
                      <a:endParaRPr lang="en-GB" sz="1600" u="sng" kern="1200" dirty="0">
                        <a:solidFill>
                          <a:schemeClr val="dk1"/>
                        </a:solidFill>
                        <a:effectLst/>
                      </a:endParaRPr>
                    </a:p>
                    <a:p>
                      <a:r>
                        <a:rPr lang="en-GB" sz="1600" u="none" kern="1200" dirty="0">
                          <a:solidFill>
                            <a:schemeClr val="dk1"/>
                          </a:solidFill>
                          <a:effectLst/>
                          <a:hlinkClick r:id="rId3"/>
                        </a:rPr>
                        <a:t>https://q.health.org.uk/event/q-liberating-structures-user-group-3/</a:t>
                      </a:r>
                      <a:r>
                        <a:rPr lang="en-GB" sz="1600" u="none" kern="1200" dirty="0">
                          <a:solidFill>
                            <a:schemeClr val="dk1"/>
                          </a:solidFill>
                          <a:effectLst/>
                        </a:rPr>
                        <a:t> </a:t>
                      </a:r>
                    </a:p>
                    <a:p>
                      <a:endParaRPr lang="en-GB" sz="1600" u="sng" kern="1200" dirty="0">
                        <a:solidFill>
                          <a:schemeClr val="dk1"/>
                        </a:solidFill>
                        <a:effectLst/>
                      </a:endParaRPr>
                    </a:p>
                    <a:p>
                      <a:r>
                        <a:rPr lang="en-GB" sz="1600" u="sng" kern="1200" dirty="0">
                          <a:solidFill>
                            <a:schemeClr val="dk1"/>
                          </a:solidFill>
                          <a:effectLst/>
                          <a:hlinkClick r:id="rId4"/>
                        </a:rPr>
                        <a:t>https://q.health.org.uk/event/active-learning-and-collaboration-around-network-weaving/</a:t>
                      </a:r>
                      <a:endParaRPr lang="en-GB" sz="1600" dirty="0"/>
                    </a:p>
                  </a:txBody>
                  <a:tcPr/>
                </a:tc>
                <a:extLst>
                  <a:ext uri="{0D108BD9-81ED-4DB2-BD59-A6C34878D82A}">
                    <a16:rowId xmlns:a16="http://schemas.microsoft.com/office/drawing/2014/main" val="1665164947"/>
                  </a:ext>
                </a:extLst>
              </a:tr>
            </a:tbl>
          </a:graphicData>
        </a:graphic>
      </p:graphicFrame>
    </p:spTree>
    <p:extLst>
      <p:ext uri="{BB962C8B-B14F-4D97-AF65-F5344CB8AC3E}">
        <p14:creationId xmlns:p14="http://schemas.microsoft.com/office/powerpoint/2010/main" val="34770591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4">
            <a:extLst>
              <a:ext uri="{FF2B5EF4-FFF2-40B4-BE49-F238E27FC236}">
                <a16:creationId xmlns:a16="http://schemas.microsoft.com/office/drawing/2014/main" id="{55BE3B06-B989-F3B5-C41C-59A5963C4E0C}"/>
              </a:ext>
            </a:extLst>
          </p:cNvPr>
          <p:cNvGraphicFramePr>
            <a:graphicFrameLocks noGrp="1"/>
          </p:cNvGraphicFramePr>
          <p:nvPr>
            <p:extLst>
              <p:ext uri="{D42A27DB-BD31-4B8C-83A1-F6EECF244321}">
                <p14:modId xmlns:p14="http://schemas.microsoft.com/office/powerpoint/2010/main" val="3196882616"/>
              </p:ext>
            </p:extLst>
          </p:nvPr>
        </p:nvGraphicFramePr>
        <p:xfrm>
          <a:off x="242130" y="563880"/>
          <a:ext cx="11707740" cy="5730240"/>
        </p:xfrm>
        <a:graphic>
          <a:graphicData uri="http://schemas.openxmlformats.org/drawingml/2006/table">
            <a:tbl>
              <a:tblPr firstRow="1" bandRow="1">
                <a:tableStyleId>{93296810-A885-4BE3-A3E7-6D5BEEA58F35}</a:tableStyleId>
              </a:tblPr>
              <a:tblGrid>
                <a:gridCol w="2844870">
                  <a:extLst>
                    <a:ext uri="{9D8B030D-6E8A-4147-A177-3AD203B41FA5}">
                      <a16:colId xmlns:a16="http://schemas.microsoft.com/office/drawing/2014/main" val="2205616682"/>
                    </a:ext>
                  </a:extLst>
                </a:gridCol>
                <a:gridCol w="4960291">
                  <a:extLst>
                    <a:ext uri="{9D8B030D-6E8A-4147-A177-3AD203B41FA5}">
                      <a16:colId xmlns:a16="http://schemas.microsoft.com/office/drawing/2014/main" val="2111848687"/>
                    </a:ext>
                  </a:extLst>
                </a:gridCol>
                <a:gridCol w="3902579">
                  <a:extLst>
                    <a:ext uri="{9D8B030D-6E8A-4147-A177-3AD203B41FA5}">
                      <a16:colId xmlns:a16="http://schemas.microsoft.com/office/drawing/2014/main" val="259310081"/>
                    </a:ext>
                  </a:extLst>
                </a:gridCol>
              </a:tblGrid>
              <a:tr h="370840">
                <a:tc>
                  <a:txBody>
                    <a:bodyPr/>
                    <a:lstStyle/>
                    <a:p>
                      <a:r>
                        <a:rPr lang="en-GB" sz="1600" dirty="0"/>
                        <a:t>What we agreed at the last session</a:t>
                      </a:r>
                    </a:p>
                  </a:txBody>
                  <a:tcPr/>
                </a:tc>
                <a:tc>
                  <a:txBody>
                    <a:bodyPr/>
                    <a:lstStyle/>
                    <a:p>
                      <a:r>
                        <a:rPr lang="en-GB" sz="1600" dirty="0"/>
                        <a:t>Progress against agreed actions</a:t>
                      </a:r>
                    </a:p>
                  </a:txBody>
                  <a:tcPr/>
                </a:tc>
                <a:tc>
                  <a:txBody>
                    <a:bodyPr/>
                    <a:lstStyle/>
                    <a:p>
                      <a:r>
                        <a:rPr lang="en-GB" sz="1600" dirty="0"/>
                        <a:t>Comments</a:t>
                      </a:r>
                    </a:p>
                  </a:txBody>
                  <a:tcPr/>
                </a:tc>
                <a:extLst>
                  <a:ext uri="{0D108BD9-81ED-4DB2-BD59-A6C34878D82A}">
                    <a16:rowId xmlns:a16="http://schemas.microsoft.com/office/drawing/2014/main" val="4445017"/>
                  </a:ext>
                </a:extLst>
              </a:tr>
              <a:tr h="370840">
                <a:tc>
                  <a:txBody>
                    <a:bodyPr/>
                    <a:lstStyle/>
                    <a:p>
                      <a:r>
                        <a:rPr lang="en-GB" sz="1600" dirty="0"/>
                        <a:t>Invite people to share their good news stories around using network weaving tools, ideas and resources </a:t>
                      </a:r>
                    </a:p>
                  </a:txBody>
                  <a:tcPr/>
                </a:tc>
                <a:tc>
                  <a:txBody>
                    <a:bodyPr/>
                    <a:lstStyle/>
                    <a:p>
                      <a:r>
                        <a:rPr lang="en-GB" sz="1600" dirty="0"/>
                        <a:t>This session did not go ahead as planned in January however, we still want to gather and share stories</a:t>
                      </a:r>
                    </a:p>
                  </a:txBody>
                  <a:tcPr/>
                </a:tc>
                <a:tc>
                  <a:txBody>
                    <a:bodyPr/>
                    <a:lstStyle/>
                    <a:p>
                      <a:pPr marL="0" indent="0">
                        <a:buNone/>
                      </a:pPr>
                      <a:r>
                        <a:rPr lang="en-GB" sz="1600" dirty="0"/>
                        <a:t>Anyone interested in sharing their good news stories to contact Mandy Andrew </a:t>
                      </a:r>
                    </a:p>
                    <a:p>
                      <a:pPr marL="0" indent="0">
                        <a:buNone/>
                      </a:pPr>
                      <a:r>
                        <a:rPr lang="en-GB" sz="1600" dirty="0">
                          <a:hlinkClick r:id="rId2"/>
                        </a:rPr>
                        <a:t>mandy.andrew@alliance-scotland.org.uk</a:t>
                      </a:r>
                      <a:r>
                        <a:rPr lang="en-GB" sz="1600" dirty="0"/>
                        <a:t> </a:t>
                      </a:r>
                    </a:p>
                    <a:p>
                      <a:endParaRPr lang="en-GB" sz="1600" dirty="0"/>
                    </a:p>
                  </a:txBody>
                  <a:tcPr/>
                </a:tc>
                <a:extLst>
                  <a:ext uri="{0D108BD9-81ED-4DB2-BD59-A6C34878D82A}">
                    <a16:rowId xmlns:a16="http://schemas.microsoft.com/office/drawing/2014/main" val="3641273317"/>
                  </a:ext>
                </a:extLst>
              </a:tr>
              <a:tr h="370840">
                <a:tc>
                  <a:txBody>
                    <a:bodyPr/>
                    <a:lstStyle/>
                    <a:p>
                      <a:r>
                        <a:rPr lang="en-GB" sz="1600" dirty="0"/>
                        <a:t>Continue to build connections with other SIGs and Hexitime</a:t>
                      </a:r>
                    </a:p>
                  </a:txBody>
                  <a:tcPr/>
                </a:tc>
                <a:tc>
                  <a:txBody>
                    <a:bodyPr/>
                    <a:lstStyle/>
                    <a:p>
                      <a:r>
                        <a:rPr lang="en-GB" sz="1600" dirty="0"/>
                        <a:t>Self assessment questions to support goals on Hexitime agreed and work underway to bring them onstream</a:t>
                      </a:r>
                    </a:p>
                    <a:p>
                      <a:endParaRPr lang="en-GB" sz="1600" dirty="0"/>
                    </a:p>
                    <a:p>
                      <a:r>
                        <a:rPr lang="en-GB" sz="1600" dirty="0"/>
                        <a:t>Work underway with Joy in Work SIG </a:t>
                      </a:r>
                    </a:p>
                    <a:p>
                      <a:endParaRPr lang="en-GB" sz="1600" dirty="0"/>
                    </a:p>
                    <a:p>
                      <a:endParaRPr lang="en-GB" sz="1600" dirty="0"/>
                    </a:p>
                    <a:p>
                      <a:endParaRPr lang="en-GB" sz="1600" dirty="0"/>
                    </a:p>
                    <a:p>
                      <a:r>
                        <a:rPr lang="en-GB" sz="1600" dirty="0"/>
                        <a:t>Staff wellbeing SIG to share learning</a:t>
                      </a:r>
                    </a:p>
                  </a:txBody>
                  <a:tcPr/>
                </a:tc>
                <a:tc>
                  <a:txBody>
                    <a:bodyPr/>
                    <a:lstStyle/>
                    <a:p>
                      <a:r>
                        <a:rPr lang="en-GB" sz="1600" dirty="0">
                          <a:hlinkClick r:id="rId3"/>
                        </a:rPr>
                        <a:t>https://hexitime.com/NurturingandWeavingNetworksSIG</a:t>
                      </a:r>
                      <a:r>
                        <a:rPr lang="en-GB" sz="1600" dirty="0"/>
                        <a:t> </a:t>
                      </a:r>
                    </a:p>
                    <a:p>
                      <a:endParaRPr lang="en-GB" sz="1600" dirty="0"/>
                    </a:p>
                    <a:p>
                      <a:endParaRPr lang="en-GB" sz="1600" dirty="0"/>
                    </a:p>
                    <a:p>
                      <a:r>
                        <a:rPr lang="en-GB" sz="1600" dirty="0"/>
                        <a:t>25/5/23 12-1pm ‘How charged is your battery’ With the Joy in work SIG </a:t>
                      </a:r>
                      <a:r>
                        <a:rPr lang="en-GB" sz="1600" dirty="0">
                          <a:hlinkClick r:id="rId4"/>
                        </a:rPr>
                        <a:t>https://q.health.org.uk/community/groups/improving-joy-in-work/</a:t>
                      </a:r>
                      <a:r>
                        <a:rPr lang="en-GB" sz="1600" dirty="0"/>
                        <a:t> </a:t>
                      </a:r>
                    </a:p>
                    <a:p>
                      <a:endParaRPr lang="en-GB" sz="1600" dirty="0"/>
                    </a:p>
                    <a:p>
                      <a:r>
                        <a:rPr lang="en-GB" sz="1600" dirty="0"/>
                        <a:t>Flash report from recent session </a:t>
                      </a:r>
                      <a:r>
                        <a:rPr lang="en-GB" sz="1600" dirty="0">
                          <a:hlinkClick r:id="rId5"/>
                        </a:rPr>
                        <a:t>https://q.health.org.uk/document/flash-report-from-15sec30min-active-learning-session-with-link-to-slides/</a:t>
                      </a:r>
                      <a:r>
                        <a:rPr lang="en-GB" sz="1600" dirty="0"/>
                        <a:t> </a:t>
                      </a:r>
                    </a:p>
                  </a:txBody>
                  <a:tcPr/>
                </a:tc>
                <a:extLst>
                  <a:ext uri="{0D108BD9-81ED-4DB2-BD59-A6C34878D82A}">
                    <a16:rowId xmlns:a16="http://schemas.microsoft.com/office/drawing/2014/main" val="3069466914"/>
                  </a:ext>
                </a:extLst>
              </a:tr>
              <a:tr h="370840">
                <a:tc>
                  <a:txBody>
                    <a:bodyPr/>
                    <a:lstStyle/>
                    <a:p>
                      <a:r>
                        <a:rPr lang="en-GB" sz="1600" dirty="0"/>
                        <a:t>Share the reports from these conversations as Flash Reports in the NW Sig documents</a:t>
                      </a:r>
                    </a:p>
                  </a:txBody>
                  <a:tcPr/>
                </a:tc>
                <a:tc>
                  <a:txBody>
                    <a:bodyPr/>
                    <a:lstStyle/>
                    <a:p>
                      <a:r>
                        <a:rPr lang="en-GB" sz="1600" dirty="0"/>
                        <a:t>Report shared and also invitation to attend this session sent out to the wider Q Community</a:t>
                      </a:r>
                    </a:p>
                  </a:txBody>
                  <a:tcPr/>
                </a:tc>
                <a:tc>
                  <a:txBody>
                    <a:bodyPr/>
                    <a:lstStyle/>
                    <a:p>
                      <a:r>
                        <a:rPr lang="en-GB" sz="1600" dirty="0"/>
                        <a:t>Flash reports in the document section of the Nurturing and Weaving Networks SIG</a:t>
                      </a:r>
                    </a:p>
                  </a:txBody>
                  <a:tcPr/>
                </a:tc>
                <a:extLst>
                  <a:ext uri="{0D108BD9-81ED-4DB2-BD59-A6C34878D82A}">
                    <a16:rowId xmlns:a16="http://schemas.microsoft.com/office/drawing/2014/main" val="1665164947"/>
                  </a:ext>
                </a:extLst>
              </a:tr>
            </a:tbl>
          </a:graphicData>
        </a:graphic>
      </p:graphicFrame>
    </p:spTree>
    <p:extLst>
      <p:ext uri="{BB962C8B-B14F-4D97-AF65-F5344CB8AC3E}">
        <p14:creationId xmlns:p14="http://schemas.microsoft.com/office/powerpoint/2010/main" val="13831112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20C39F-6A55-2CE8-CF64-2F589C02BB68}"/>
              </a:ext>
            </a:extLst>
          </p:cNvPr>
          <p:cNvSpPr>
            <a:spLocks noGrp="1"/>
          </p:cNvSpPr>
          <p:nvPr>
            <p:ph type="title"/>
          </p:nvPr>
        </p:nvSpPr>
        <p:spPr>
          <a:xfrm>
            <a:off x="735650" y="0"/>
            <a:ext cx="10515600" cy="786213"/>
          </a:xfrm>
        </p:spPr>
        <p:txBody>
          <a:bodyPr/>
          <a:lstStyle/>
          <a:p>
            <a:r>
              <a:rPr lang="en-GB" dirty="0"/>
              <a:t>Goals being put on Hexitime</a:t>
            </a:r>
          </a:p>
        </p:txBody>
      </p:sp>
      <p:sp>
        <p:nvSpPr>
          <p:cNvPr id="3" name="Content Placeholder 2">
            <a:extLst>
              <a:ext uri="{FF2B5EF4-FFF2-40B4-BE49-F238E27FC236}">
                <a16:creationId xmlns:a16="http://schemas.microsoft.com/office/drawing/2014/main" id="{DAABD647-1DD4-F60E-FE28-69564C67ACE7}"/>
              </a:ext>
            </a:extLst>
          </p:cNvPr>
          <p:cNvSpPr>
            <a:spLocks noGrp="1"/>
          </p:cNvSpPr>
          <p:nvPr>
            <p:ph idx="1"/>
          </p:nvPr>
        </p:nvSpPr>
        <p:spPr>
          <a:xfrm>
            <a:off x="735650" y="920045"/>
            <a:ext cx="10515600" cy="4351338"/>
          </a:xfrm>
        </p:spPr>
        <p:txBody>
          <a:bodyPr>
            <a:normAutofit fontScale="25000" lnSpcReduction="20000"/>
          </a:bodyPr>
          <a:lstStyle/>
          <a:p>
            <a:pPr marL="0" indent="0">
              <a:buNone/>
            </a:pPr>
            <a:r>
              <a:rPr lang="en-GB" sz="4800" b="1" dirty="0">
                <a:effectLst/>
                <a:latin typeface="Arial" panose="020B0604020202020204" pitchFamily="34" charset="0"/>
                <a:ea typeface="Times New Roman" panose="02020603050405020304" pitchFamily="18" charset="0"/>
              </a:rPr>
              <a:t>I find it easy to make time to invest in my Networks.</a:t>
            </a:r>
            <a:endParaRPr lang="en-GB" sz="4800" dirty="0">
              <a:effectLst/>
              <a:latin typeface="Times New Roman" panose="02020603050405020304" pitchFamily="18" charset="0"/>
              <a:ea typeface="Times New Roman" panose="02020603050405020304" pitchFamily="18" charset="0"/>
            </a:endParaRPr>
          </a:p>
          <a:p>
            <a:pPr marL="0" indent="0">
              <a:buNone/>
            </a:pPr>
            <a:r>
              <a:rPr lang="en-GB" sz="4800" dirty="0">
                <a:effectLst/>
                <a:latin typeface="Arial" panose="020B0604020202020204" pitchFamily="34" charset="0"/>
                <a:ea typeface="Times New Roman" panose="02020603050405020304" pitchFamily="18" charset="0"/>
              </a:rPr>
              <a:t>Strongly disagree                                                               		 Strongly agree.</a:t>
            </a:r>
            <a:endParaRPr lang="en-GB" sz="4800" dirty="0">
              <a:effectLst/>
              <a:latin typeface="Times New Roman" panose="02020603050405020304" pitchFamily="18" charset="0"/>
              <a:ea typeface="Times New Roman" panose="02020603050405020304" pitchFamily="18" charset="0"/>
            </a:endParaRPr>
          </a:p>
          <a:p>
            <a:pPr marL="0" indent="0">
              <a:buNone/>
            </a:pPr>
            <a:r>
              <a:rPr lang="en-GB" sz="4800" dirty="0">
                <a:effectLst/>
                <a:latin typeface="Arial" panose="020B0604020202020204" pitchFamily="34" charset="0"/>
                <a:ea typeface="Times New Roman" panose="02020603050405020304" pitchFamily="18" charset="0"/>
              </a:rPr>
              <a:t>	1                          2                           3                               4                                  5</a:t>
            </a:r>
            <a:endParaRPr lang="en-GB" sz="4800" dirty="0">
              <a:effectLst/>
              <a:latin typeface="Times New Roman" panose="02020603050405020304" pitchFamily="18" charset="0"/>
              <a:ea typeface="Times New Roman" panose="02020603050405020304" pitchFamily="18" charset="0"/>
            </a:endParaRPr>
          </a:p>
          <a:p>
            <a:pPr marL="0" indent="0">
              <a:buNone/>
            </a:pPr>
            <a:r>
              <a:rPr lang="en-GB" sz="4800" dirty="0">
                <a:effectLst/>
                <a:latin typeface="Arial" panose="020B0604020202020204" pitchFamily="34" charset="0"/>
                <a:ea typeface="Times New Roman" panose="02020603050405020304" pitchFamily="18" charset="0"/>
              </a:rPr>
              <a:t> </a:t>
            </a:r>
            <a:r>
              <a:rPr lang="en-GB" sz="4800" b="1" dirty="0">
                <a:effectLst/>
                <a:latin typeface="Arial" panose="020B0604020202020204" pitchFamily="34" charset="0"/>
                <a:ea typeface="Times New Roman" panose="02020603050405020304" pitchFamily="18" charset="0"/>
              </a:rPr>
              <a:t>I have a wide range of ideas, tools, and resources which support my Networks. </a:t>
            </a:r>
            <a:endParaRPr lang="en-GB" sz="4800" dirty="0">
              <a:effectLst/>
              <a:latin typeface="Times New Roman" panose="02020603050405020304" pitchFamily="18" charset="0"/>
              <a:ea typeface="Times New Roman" panose="02020603050405020304" pitchFamily="18" charset="0"/>
            </a:endParaRPr>
          </a:p>
          <a:p>
            <a:pPr marL="0" indent="0">
              <a:buNone/>
            </a:pPr>
            <a:r>
              <a:rPr lang="en-GB" sz="4800" dirty="0">
                <a:effectLst/>
                <a:latin typeface="Arial" panose="020B0604020202020204" pitchFamily="34" charset="0"/>
                <a:ea typeface="Times New Roman" panose="02020603050405020304" pitchFamily="18" charset="0"/>
              </a:rPr>
              <a:t>Strongly disagree                                                                    		Strongly agree.</a:t>
            </a:r>
            <a:endParaRPr lang="en-GB" sz="4800" dirty="0">
              <a:effectLst/>
              <a:latin typeface="Times New Roman" panose="02020603050405020304" pitchFamily="18" charset="0"/>
              <a:ea typeface="Times New Roman" panose="02020603050405020304" pitchFamily="18" charset="0"/>
            </a:endParaRPr>
          </a:p>
          <a:p>
            <a:pPr marL="0" indent="0">
              <a:buNone/>
            </a:pPr>
            <a:r>
              <a:rPr lang="en-GB" sz="4800" dirty="0">
                <a:effectLst/>
                <a:latin typeface="Arial" panose="020B0604020202020204" pitchFamily="34" charset="0"/>
                <a:ea typeface="Times New Roman" panose="02020603050405020304" pitchFamily="18" charset="0"/>
              </a:rPr>
              <a:t>	1                           2                             3                                  4                              5</a:t>
            </a:r>
            <a:endParaRPr lang="en-GB" sz="4800" dirty="0">
              <a:effectLst/>
              <a:latin typeface="Times New Roman" panose="02020603050405020304" pitchFamily="18" charset="0"/>
              <a:ea typeface="Times New Roman" panose="02020603050405020304" pitchFamily="18" charset="0"/>
            </a:endParaRPr>
          </a:p>
          <a:p>
            <a:pPr marL="0" indent="0">
              <a:buNone/>
            </a:pPr>
            <a:r>
              <a:rPr lang="en-GB" sz="4800" b="1" dirty="0">
                <a:effectLst/>
                <a:latin typeface="Arial" panose="020B0604020202020204" pitchFamily="34" charset="0"/>
                <a:ea typeface="Times New Roman" panose="02020603050405020304" pitchFamily="18" charset="0"/>
              </a:rPr>
              <a:t>I have the knowledge and skills to support the effectiveness of my Networks.</a:t>
            </a:r>
            <a:endParaRPr lang="en-GB" sz="4800" dirty="0">
              <a:effectLst/>
              <a:latin typeface="Times New Roman" panose="02020603050405020304" pitchFamily="18" charset="0"/>
              <a:ea typeface="Times New Roman" panose="02020603050405020304" pitchFamily="18" charset="0"/>
            </a:endParaRPr>
          </a:p>
          <a:p>
            <a:pPr marL="0" indent="0">
              <a:buNone/>
            </a:pPr>
            <a:r>
              <a:rPr lang="en-GB" sz="4800" dirty="0">
                <a:effectLst/>
                <a:latin typeface="Arial" panose="020B0604020202020204" pitchFamily="34" charset="0"/>
                <a:ea typeface="Times New Roman" panose="02020603050405020304" pitchFamily="18" charset="0"/>
              </a:rPr>
              <a:t>Strongly disagree                                                                    		Strongly agree.</a:t>
            </a:r>
            <a:endParaRPr lang="en-GB" sz="4800" dirty="0">
              <a:effectLst/>
              <a:latin typeface="Times New Roman" panose="02020603050405020304" pitchFamily="18" charset="0"/>
              <a:ea typeface="Times New Roman" panose="02020603050405020304" pitchFamily="18" charset="0"/>
            </a:endParaRPr>
          </a:p>
          <a:p>
            <a:pPr marL="0" indent="0">
              <a:buNone/>
            </a:pPr>
            <a:r>
              <a:rPr lang="en-GB" sz="4800" dirty="0">
                <a:effectLst/>
                <a:latin typeface="Arial" panose="020B0604020202020204" pitchFamily="34" charset="0"/>
                <a:ea typeface="Times New Roman" panose="02020603050405020304" pitchFamily="18" charset="0"/>
              </a:rPr>
              <a:t>	1                           2                             3                                  4                              5</a:t>
            </a:r>
            <a:endParaRPr lang="en-GB" sz="4800" dirty="0">
              <a:effectLst/>
              <a:latin typeface="Times New Roman" panose="02020603050405020304" pitchFamily="18" charset="0"/>
              <a:ea typeface="Times New Roman" panose="02020603050405020304" pitchFamily="18" charset="0"/>
            </a:endParaRPr>
          </a:p>
          <a:p>
            <a:pPr marL="0" indent="0">
              <a:buNone/>
            </a:pPr>
            <a:r>
              <a:rPr lang="en-GB" sz="4800" b="1" dirty="0">
                <a:effectLst/>
                <a:latin typeface="Arial" panose="020B0604020202020204" pitchFamily="34" charset="0"/>
                <a:ea typeface="Times New Roman" panose="02020603050405020304" pitchFamily="18" charset="0"/>
              </a:rPr>
              <a:t>I feel comfortable asking others for support for my Networks.</a:t>
            </a:r>
            <a:endParaRPr lang="en-GB" sz="4800" dirty="0">
              <a:effectLst/>
              <a:latin typeface="Times New Roman" panose="02020603050405020304" pitchFamily="18" charset="0"/>
              <a:ea typeface="Times New Roman" panose="02020603050405020304" pitchFamily="18" charset="0"/>
            </a:endParaRPr>
          </a:p>
          <a:p>
            <a:pPr marL="0" indent="0">
              <a:buNone/>
            </a:pPr>
            <a:r>
              <a:rPr lang="en-GB" sz="4800" dirty="0">
                <a:effectLst/>
                <a:latin typeface="Arial" panose="020B0604020202020204" pitchFamily="34" charset="0"/>
                <a:ea typeface="Times New Roman" panose="02020603050405020304" pitchFamily="18" charset="0"/>
              </a:rPr>
              <a:t>Strongly disagree                                                                    		Strongly agree.</a:t>
            </a:r>
            <a:endParaRPr lang="en-GB" sz="4800" dirty="0">
              <a:effectLst/>
              <a:latin typeface="Times New Roman" panose="02020603050405020304" pitchFamily="18" charset="0"/>
              <a:ea typeface="Times New Roman" panose="02020603050405020304" pitchFamily="18" charset="0"/>
            </a:endParaRPr>
          </a:p>
          <a:p>
            <a:pPr marL="0" indent="0">
              <a:buNone/>
            </a:pPr>
            <a:r>
              <a:rPr lang="en-GB" sz="4800" dirty="0">
                <a:effectLst/>
                <a:latin typeface="Arial" panose="020B0604020202020204" pitchFamily="34" charset="0"/>
                <a:ea typeface="Times New Roman" panose="02020603050405020304" pitchFamily="18" charset="0"/>
              </a:rPr>
              <a:t>	1                           2                             3                                  4                              5</a:t>
            </a:r>
            <a:endParaRPr lang="en-GB" sz="4800" dirty="0">
              <a:effectLst/>
              <a:latin typeface="Times New Roman" panose="02020603050405020304" pitchFamily="18" charset="0"/>
              <a:ea typeface="Times New Roman" panose="02020603050405020304" pitchFamily="18" charset="0"/>
            </a:endParaRPr>
          </a:p>
          <a:p>
            <a:pPr marL="0" indent="0">
              <a:buNone/>
            </a:pPr>
            <a:r>
              <a:rPr lang="en-GB" sz="4800" b="1" dirty="0">
                <a:effectLst/>
                <a:latin typeface="Arial" panose="020B0604020202020204" pitchFamily="34" charset="0"/>
                <a:ea typeface="Times New Roman" panose="02020603050405020304" pitchFamily="18" charset="0"/>
              </a:rPr>
              <a:t>I am confident in evaluating the effectiveness of my Networks.</a:t>
            </a:r>
            <a:endParaRPr lang="en-GB" sz="4800" dirty="0">
              <a:effectLst/>
              <a:latin typeface="Times New Roman" panose="02020603050405020304" pitchFamily="18" charset="0"/>
              <a:ea typeface="Times New Roman" panose="02020603050405020304" pitchFamily="18" charset="0"/>
            </a:endParaRPr>
          </a:p>
          <a:p>
            <a:pPr marL="0" indent="0">
              <a:buNone/>
            </a:pPr>
            <a:r>
              <a:rPr lang="en-GB" sz="4800" dirty="0">
                <a:effectLst/>
                <a:latin typeface="Arial" panose="020B0604020202020204" pitchFamily="34" charset="0"/>
                <a:ea typeface="Times New Roman" panose="02020603050405020304" pitchFamily="18" charset="0"/>
              </a:rPr>
              <a:t> 	Strongly disagree                                                                         	Strongly agree.</a:t>
            </a:r>
            <a:endParaRPr lang="en-GB" sz="4800" dirty="0">
              <a:effectLst/>
              <a:latin typeface="Times New Roman" panose="02020603050405020304" pitchFamily="18" charset="0"/>
              <a:ea typeface="Times New Roman" panose="02020603050405020304" pitchFamily="18" charset="0"/>
            </a:endParaRPr>
          </a:p>
          <a:p>
            <a:pPr marL="0" indent="0">
              <a:buNone/>
            </a:pPr>
            <a:r>
              <a:rPr lang="en-GB" sz="4800" dirty="0">
                <a:effectLst/>
                <a:latin typeface="Arial" panose="020B0604020202020204" pitchFamily="34" charset="0"/>
                <a:ea typeface="Times New Roman" panose="02020603050405020304" pitchFamily="18" charset="0"/>
              </a:rPr>
              <a:t>	1                              2                           3                            4                                  5</a:t>
            </a:r>
            <a:endParaRPr lang="en-GB" sz="4800" dirty="0">
              <a:effectLst/>
              <a:latin typeface="Times New Roman" panose="02020603050405020304" pitchFamily="18" charset="0"/>
              <a:ea typeface="Times New Roman" panose="02020603050405020304" pitchFamily="18" charset="0"/>
            </a:endParaRPr>
          </a:p>
          <a:p>
            <a:pPr marL="0" indent="0">
              <a:buNone/>
            </a:pPr>
            <a:r>
              <a:rPr lang="en-GB" sz="4800" b="1" dirty="0">
                <a:effectLst/>
                <a:latin typeface="Arial" panose="020B0604020202020204" pitchFamily="34" charset="0"/>
                <a:ea typeface="Times New Roman" panose="02020603050405020304" pitchFamily="18" charset="0"/>
              </a:rPr>
              <a:t> I empower my Networks to move ideas to action.</a:t>
            </a:r>
            <a:endParaRPr lang="en-GB" sz="4800" dirty="0">
              <a:effectLst/>
              <a:latin typeface="Times New Roman" panose="02020603050405020304" pitchFamily="18" charset="0"/>
              <a:ea typeface="Times New Roman" panose="02020603050405020304" pitchFamily="18" charset="0"/>
            </a:endParaRPr>
          </a:p>
          <a:p>
            <a:pPr marL="0" indent="0">
              <a:buNone/>
            </a:pPr>
            <a:r>
              <a:rPr lang="en-GB" sz="4800" dirty="0">
                <a:effectLst/>
                <a:latin typeface="Arial" panose="020B0604020202020204" pitchFamily="34" charset="0"/>
                <a:ea typeface="Times New Roman" panose="02020603050405020304" pitchFamily="18" charset="0"/>
              </a:rPr>
              <a:t>	Strongly disagree                                                                      	Strongly agree.</a:t>
            </a:r>
            <a:endParaRPr lang="en-GB" sz="4800" dirty="0">
              <a:effectLst/>
              <a:latin typeface="Times New Roman" panose="02020603050405020304" pitchFamily="18" charset="0"/>
              <a:ea typeface="Times New Roman" panose="02020603050405020304" pitchFamily="18" charset="0"/>
            </a:endParaRPr>
          </a:p>
          <a:p>
            <a:pPr marL="0" indent="0">
              <a:buNone/>
            </a:pPr>
            <a:r>
              <a:rPr lang="en-GB" sz="4800" dirty="0">
                <a:effectLst/>
                <a:latin typeface="Arial" panose="020B0604020202020204" pitchFamily="34" charset="0"/>
                <a:ea typeface="Times New Roman" panose="02020603050405020304" pitchFamily="18" charset="0"/>
              </a:rPr>
              <a:t>	1                             2                             3                           4                                  5</a:t>
            </a:r>
            <a:endParaRPr lang="en-GB" sz="4800" dirty="0">
              <a:effectLst/>
              <a:latin typeface="Times New Roman" panose="02020603050405020304" pitchFamily="18" charset="0"/>
              <a:ea typeface="Times New Roman" panose="02020603050405020304" pitchFamily="18" charset="0"/>
            </a:endParaRPr>
          </a:p>
          <a:p>
            <a:pPr marL="0" indent="0">
              <a:buNone/>
            </a:pPr>
            <a:r>
              <a:rPr lang="en-GB" sz="4800" b="1" dirty="0">
                <a:effectLst/>
                <a:latin typeface="Arial" panose="020B0604020202020204" pitchFamily="34" charset="0"/>
                <a:ea typeface="Times New Roman" panose="02020603050405020304" pitchFamily="18" charset="0"/>
              </a:rPr>
              <a:t>I am mindful of my own self-care requirements.</a:t>
            </a:r>
            <a:endParaRPr lang="en-GB" sz="4800" dirty="0">
              <a:effectLst/>
              <a:latin typeface="Times New Roman" panose="02020603050405020304" pitchFamily="18" charset="0"/>
              <a:ea typeface="Times New Roman" panose="02020603050405020304" pitchFamily="18" charset="0"/>
            </a:endParaRPr>
          </a:p>
          <a:p>
            <a:pPr marL="0" indent="0">
              <a:buNone/>
            </a:pPr>
            <a:r>
              <a:rPr lang="en-GB" sz="4800" dirty="0">
                <a:effectLst/>
                <a:latin typeface="Arial" panose="020B0604020202020204" pitchFamily="34" charset="0"/>
                <a:ea typeface="Times New Roman" panose="02020603050405020304" pitchFamily="18" charset="0"/>
              </a:rPr>
              <a:t>	Strongly disagree                                                                      Strongly agree.</a:t>
            </a:r>
            <a:endParaRPr lang="en-GB" sz="4800" dirty="0">
              <a:effectLst/>
              <a:latin typeface="Times New Roman" panose="02020603050405020304" pitchFamily="18" charset="0"/>
              <a:ea typeface="Times New Roman" panose="02020603050405020304" pitchFamily="18" charset="0"/>
            </a:endParaRPr>
          </a:p>
          <a:p>
            <a:pPr marL="0" indent="0">
              <a:buNone/>
            </a:pPr>
            <a:r>
              <a:rPr lang="en-GB" sz="4800" dirty="0">
                <a:effectLst/>
                <a:latin typeface="Arial" panose="020B0604020202020204" pitchFamily="34" charset="0"/>
                <a:ea typeface="Times New Roman" panose="02020603050405020304" pitchFamily="18" charset="0"/>
              </a:rPr>
              <a:t>	1                             2                             3                           4                                  5</a:t>
            </a:r>
            <a:endParaRPr lang="en-GB" sz="4800" dirty="0">
              <a:effectLst/>
              <a:latin typeface="Times New Roman" panose="02020603050405020304" pitchFamily="18" charset="0"/>
              <a:ea typeface="Times New Roman" panose="02020603050405020304" pitchFamily="18" charset="0"/>
            </a:endParaRPr>
          </a:p>
          <a:p>
            <a:pPr marL="0" indent="0">
              <a:buNone/>
            </a:pPr>
            <a:r>
              <a:rPr lang="en-GB" sz="4800" dirty="0">
                <a:effectLst/>
                <a:latin typeface="Arial" panose="020B0604020202020204" pitchFamily="34" charset="0"/>
                <a:ea typeface="Times New Roman" panose="02020603050405020304" pitchFamily="18" charset="0"/>
              </a:rPr>
              <a:t>Anything else you would like to add. </a:t>
            </a:r>
            <a:endParaRPr lang="en-GB" sz="4800" dirty="0">
              <a:effectLst/>
              <a:latin typeface="Times New Roman" panose="02020603050405020304" pitchFamily="18" charset="0"/>
              <a:ea typeface="Times New Roman" panose="02020603050405020304" pitchFamily="18" charset="0"/>
            </a:endParaRPr>
          </a:p>
          <a:p>
            <a:pPr marL="0" indent="0">
              <a:buNone/>
            </a:pPr>
            <a:endParaRPr lang="en-GB" sz="4800" dirty="0">
              <a:effectLst/>
              <a:latin typeface="Times New Roman" panose="02020603050405020304" pitchFamily="18" charset="0"/>
              <a:ea typeface="Times New Roman" panose="02020603050405020304" pitchFamily="18" charset="0"/>
            </a:endParaRPr>
          </a:p>
        </p:txBody>
      </p:sp>
      <p:pic>
        <p:nvPicPr>
          <p:cNvPr id="5" name="Picture 4" descr="Text, logo&#10;&#10;Description automatically generated">
            <a:extLst>
              <a:ext uri="{FF2B5EF4-FFF2-40B4-BE49-F238E27FC236}">
                <a16:creationId xmlns:a16="http://schemas.microsoft.com/office/drawing/2014/main" id="{C07D1F00-86AA-214A-707F-B7A0DAF36E7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58773" y="135087"/>
            <a:ext cx="2857143" cy="1190476"/>
          </a:xfrm>
          <a:prstGeom prst="rect">
            <a:avLst/>
          </a:prstGeom>
        </p:spPr>
      </p:pic>
    </p:spTree>
    <p:extLst>
      <p:ext uri="{BB962C8B-B14F-4D97-AF65-F5344CB8AC3E}">
        <p14:creationId xmlns:p14="http://schemas.microsoft.com/office/powerpoint/2010/main" val="17144043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AE2B703B-46F9-481A-A605-82E2A828C4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2C9E6BE-93C8-B1F5-4128-D8780516072A}"/>
              </a:ext>
            </a:extLst>
          </p:cNvPr>
          <p:cNvSpPr>
            <a:spLocks noGrp="1"/>
          </p:cNvSpPr>
          <p:nvPr>
            <p:ph type="title"/>
          </p:nvPr>
        </p:nvSpPr>
        <p:spPr>
          <a:xfrm>
            <a:off x="838200" y="459863"/>
            <a:ext cx="10515600" cy="1004594"/>
          </a:xfrm>
        </p:spPr>
        <p:txBody>
          <a:bodyPr>
            <a:normAutofit/>
          </a:bodyPr>
          <a:lstStyle/>
          <a:p>
            <a:pPr algn="ctr"/>
            <a:r>
              <a:rPr lang="en-GB">
                <a:solidFill>
                  <a:srgbClr val="FFFFFF"/>
                </a:solidFill>
              </a:rPr>
              <a:t>Where are we just now?</a:t>
            </a:r>
          </a:p>
        </p:txBody>
      </p:sp>
      <p:sp>
        <p:nvSpPr>
          <p:cNvPr id="11" name="Rectangle: Rounded Corners 10">
            <a:extLst>
              <a:ext uri="{FF2B5EF4-FFF2-40B4-BE49-F238E27FC236}">
                <a16:creationId xmlns:a16="http://schemas.microsoft.com/office/drawing/2014/main" id="{F13BE4D7-0C3D-4906-B230-A1C5B4665C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9496" y="1587970"/>
            <a:ext cx="11033008" cy="4768380"/>
          </a:xfrm>
          <a:prstGeom prst="roundRect">
            <a:avLst>
              <a:gd name="adj" fmla="val 3174"/>
            </a:avLst>
          </a:prstGeom>
          <a:solidFill>
            <a:schemeClr val="bg1">
              <a:alpha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Content Placeholder 2">
            <a:extLst>
              <a:ext uri="{FF2B5EF4-FFF2-40B4-BE49-F238E27FC236}">
                <a16:creationId xmlns:a16="http://schemas.microsoft.com/office/drawing/2014/main" id="{0F85B63D-9107-E596-7932-E8CBDAC46437}"/>
              </a:ext>
            </a:extLst>
          </p:cNvPr>
          <p:cNvGraphicFramePr>
            <a:graphicFrameLocks noGrp="1"/>
          </p:cNvGraphicFramePr>
          <p:nvPr>
            <p:ph idx="1"/>
            <p:extLst>
              <p:ext uri="{D42A27DB-BD31-4B8C-83A1-F6EECF244321}">
                <p14:modId xmlns:p14="http://schemas.microsoft.com/office/powerpoint/2010/main" val="960357806"/>
              </p:ext>
            </p:extLst>
          </p:nvPr>
        </p:nvGraphicFramePr>
        <p:xfrm>
          <a:off x="838200" y="1800911"/>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850331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2EED54-46A8-7ADB-5EE1-25E521018DE7}"/>
              </a:ext>
            </a:extLst>
          </p:cNvPr>
          <p:cNvSpPr>
            <a:spLocks noGrp="1"/>
          </p:cNvSpPr>
          <p:nvPr>
            <p:ph type="title"/>
          </p:nvPr>
        </p:nvSpPr>
        <p:spPr>
          <a:xfrm>
            <a:off x="7464614" y="1783959"/>
            <a:ext cx="4087306" cy="2889114"/>
          </a:xfrm>
        </p:spPr>
        <p:txBody>
          <a:bodyPr vert="horz" lIns="91440" tIns="45720" rIns="91440" bIns="45720" rtlCol="0" anchor="b">
            <a:normAutofit fontScale="90000"/>
          </a:bodyPr>
          <a:lstStyle/>
          <a:p>
            <a:r>
              <a:rPr lang="en-US" sz="1800" dirty="0"/>
              <a:t>Where do we go next discussion…. </a:t>
            </a:r>
            <a:br>
              <a:rPr lang="en-US" sz="1800" dirty="0"/>
            </a:br>
            <a:br>
              <a:rPr lang="en-US" sz="1800" dirty="0"/>
            </a:br>
            <a:br>
              <a:rPr lang="en-US" sz="1800" dirty="0"/>
            </a:br>
            <a:br>
              <a:rPr lang="en-US" sz="1800" dirty="0"/>
            </a:br>
            <a:r>
              <a:rPr lang="en-US" sz="1800" dirty="0"/>
              <a:t>Introduce yourselves to each other 2min</a:t>
            </a:r>
            <a:br>
              <a:rPr lang="en-US" sz="1800" dirty="0"/>
            </a:br>
            <a:br>
              <a:rPr lang="en-US" sz="1800" dirty="0"/>
            </a:br>
            <a:r>
              <a:rPr lang="en-US" sz="1800" dirty="0"/>
              <a:t>What do you think about what you have heard so far, does it have relevance for you? 8min</a:t>
            </a:r>
            <a:br>
              <a:rPr lang="en-US" sz="1800" dirty="0"/>
            </a:br>
            <a:br>
              <a:rPr lang="en-US" sz="1800" dirty="0"/>
            </a:br>
            <a:r>
              <a:rPr lang="en-US" sz="1800" dirty="0"/>
              <a:t>What do you think should be our plans for moving forward with the Nurturing and Weaving Networks SIG? 8 min</a:t>
            </a:r>
            <a:br>
              <a:rPr lang="en-US" sz="1800" dirty="0"/>
            </a:br>
            <a:br>
              <a:rPr lang="en-US" sz="1800" dirty="0"/>
            </a:br>
            <a:r>
              <a:rPr lang="en-US" sz="1800" dirty="0"/>
              <a:t>What roles do you think SIG members could play as we move forwards together? 4min</a:t>
            </a:r>
            <a:br>
              <a:rPr lang="en-US" sz="1800" dirty="0"/>
            </a:br>
            <a:br>
              <a:rPr lang="en-US" sz="1800" dirty="0"/>
            </a:br>
            <a:r>
              <a:rPr lang="en-US" sz="1800" dirty="0"/>
              <a:t>what support do you think SIG members may need to be more engaged in the SIG? 4min</a:t>
            </a:r>
          </a:p>
        </p:txBody>
      </p:sp>
      <p:sp>
        <p:nvSpPr>
          <p:cNvPr id="37" name="Freeform: Shape 36">
            <a:extLst>
              <a:ext uri="{FF2B5EF4-FFF2-40B4-BE49-F238E27FC236}">
                <a16:creationId xmlns:a16="http://schemas.microsoft.com/office/drawing/2014/main" id="{E49CC64F-7275-4E33-961B-0C5CDC4398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1" y="0"/>
            <a:ext cx="7188051" cy="6858000"/>
          </a:xfrm>
          <a:custGeom>
            <a:avLst/>
            <a:gdLst>
              <a:gd name="connsiteX0" fmla="*/ 7188051 w 7188051"/>
              <a:gd name="connsiteY0" fmla="*/ 6858000 h 6858000"/>
              <a:gd name="connsiteX1" fmla="*/ 108694 w 7188051"/>
              <a:gd name="connsiteY1" fmla="*/ 6858000 h 6858000"/>
              <a:gd name="connsiteX2" fmla="*/ 79127 w 7188051"/>
              <a:gd name="connsiteY2" fmla="*/ 6681235 h 6858000"/>
              <a:gd name="connsiteX3" fmla="*/ 0 w 7188051"/>
              <a:gd name="connsiteY3" fmla="*/ 5565888 h 6858000"/>
              <a:gd name="connsiteX4" fmla="*/ 2190696 w 7188051"/>
              <a:gd name="connsiteY4" fmla="*/ 145339 h 6858000"/>
              <a:gd name="connsiteX5" fmla="*/ 2339431 w 7188051"/>
              <a:gd name="connsiteY5" fmla="*/ 0 h 6858000"/>
              <a:gd name="connsiteX6" fmla="*/ 7188051 w 7188051"/>
              <a:gd name="connsiteY6"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188051" h="6858000">
                <a:moveTo>
                  <a:pt x="7188051" y="6858000"/>
                </a:moveTo>
                <a:lnTo>
                  <a:pt x="108694" y="6858000"/>
                </a:lnTo>
                <a:lnTo>
                  <a:pt x="79127" y="6681235"/>
                </a:lnTo>
                <a:cubicBezTo>
                  <a:pt x="26981" y="6316967"/>
                  <a:pt x="0" y="5944579"/>
                  <a:pt x="0" y="5565888"/>
                </a:cubicBezTo>
                <a:cubicBezTo>
                  <a:pt x="0" y="3459953"/>
                  <a:pt x="834428" y="1548908"/>
                  <a:pt x="2190696" y="145339"/>
                </a:cubicBezTo>
                <a:lnTo>
                  <a:pt x="2339431" y="0"/>
                </a:lnTo>
                <a:lnTo>
                  <a:pt x="7188051" y="0"/>
                </a:ln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4" name="Picture 3" descr="A picture containing person, water, outdoor, child&#10;&#10;Description automatically generated">
            <a:extLst>
              <a:ext uri="{FF2B5EF4-FFF2-40B4-BE49-F238E27FC236}">
                <a16:creationId xmlns:a16="http://schemas.microsoft.com/office/drawing/2014/main" id="{AFC62800-8C76-80D5-D872-2B36DE7B6F28}"/>
              </a:ext>
            </a:extLst>
          </p:cNvPr>
          <p:cNvPicPr>
            <a:picLocks noChangeAspect="1"/>
          </p:cNvPicPr>
          <p:nvPr/>
        </p:nvPicPr>
        <p:blipFill rotWithShape="1">
          <a:blip r:embed="rId2">
            <a:extLst>
              <a:ext uri="{28A0092B-C50C-407E-A947-70E740481C1C}">
                <a14:useLocalDpi xmlns:a14="http://schemas.microsoft.com/office/drawing/2010/main" val="0"/>
              </a:ext>
            </a:extLst>
          </a:blip>
          <a:srcRect l="12125" r="11010"/>
          <a:stretch/>
        </p:blipFill>
        <p:spPr>
          <a:xfrm>
            <a:off x="1" y="10"/>
            <a:ext cx="7028495" cy="6857990"/>
          </a:xfrm>
          <a:custGeom>
            <a:avLst/>
            <a:gdLst/>
            <a:ahLst/>
            <a:cxnLst/>
            <a:rect l="l" t="t" r="r" b="b"/>
            <a:pathLst>
              <a:path w="7028495" h="6858000">
                <a:moveTo>
                  <a:pt x="0" y="0"/>
                </a:moveTo>
                <a:lnTo>
                  <a:pt x="6915668" y="0"/>
                </a:lnTo>
                <a:lnTo>
                  <a:pt x="6952411" y="219663"/>
                </a:lnTo>
                <a:cubicBezTo>
                  <a:pt x="7002551" y="569921"/>
                  <a:pt x="7028495" y="927986"/>
                  <a:pt x="7028495" y="1292112"/>
                </a:cubicBezTo>
                <a:cubicBezTo>
                  <a:pt x="7028495" y="3343346"/>
                  <a:pt x="6205186" y="5202289"/>
                  <a:pt x="4870994" y="6556512"/>
                </a:cubicBezTo>
                <a:lnTo>
                  <a:pt x="4556185" y="6858000"/>
                </a:lnTo>
                <a:lnTo>
                  <a:pt x="0" y="6858000"/>
                </a:lnTo>
                <a:close/>
              </a:path>
            </a:pathLst>
          </a:custGeom>
        </p:spPr>
      </p:pic>
    </p:spTree>
    <p:extLst>
      <p:ext uri="{BB962C8B-B14F-4D97-AF65-F5344CB8AC3E}">
        <p14:creationId xmlns:p14="http://schemas.microsoft.com/office/powerpoint/2010/main" val="2496281290"/>
      </p:ext>
    </p:extLst>
  </p:cSld>
  <p:clrMapOvr>
    <a:overrideClrMapping bg1="dk1" tx1="lt1" bg2="dk2" tx2="lt2" accent1="accent1" accent2="accent2" accent3="accent3" accent4="accent4" accent5="accent5" accent6="accent6" hlink="hlink" folHlink="folHlink"/>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489</TotalTime>
  <Words>847</Words>
  <Application>Microsoft Office PowerPoint</Application>
  <PresentationFormat>Widescreen</PresentationFormat>
  <Paragraphs>89</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Calibri Light</vt:lpstr>
      <vt:lpstr>Times New Roman</vt:lpstr>
      <vt:lpstr>Office Theme</vt:lpstr>
      <vt:lpstr>Network weaving</vt:lpstr>
      <vt:lpstr>Welcome time to pause</vt:lpstr>
      <vt:lpstr>How will we use the time</vt:lpstr>
      <vt:lpstr>An invitation to connect and reconnect</vt:lpstr>
      <vt:lpstr>Update from our last session</vt:lpstr>
      <vt:lpstr>PowerPoint Presentation</vt:lpstr>
      <vt:lpstr>Goals being put on Hexitime</vt:lpstr>
      <vt:lpstr>Where are we just now?</vt:lpstr>
      <vt:lpstr>Where do we go next discussion….     Introduce yourselves to each other 2min  What do you think about what you have heard so far, does it have relevance for you? 8min  What do you think should be our plans for moving forward with the Nurturing and Weaving Networks SIG? 8 min  What roles do you think SIG members could play as we move forwards together? 4min  what support do you think SIG members may need to be more engaged in the SIG? 4min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Network weaving</dc:title>
  <dc:creator>Hilda Campbell</dc:creator>
  <cp:lastModifiedBy>Hilda Campbell</cp:lastModifiedBy>
  <cp:revision>16</cp:revision>
  <dcterms:created xsi:type="dcterms:W3CDTF">2022-09-09T12:25:21Z</dcterms:created>
  <dcterms:modified xsi:type="dcterms:W3CDTF">2023-03-13T07:42:34Z</dcterms:modified>
</cp:coreProperties>
</file>