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6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ingfromexcellence.com/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s://www.gmc-uk.org/ethical-guidance/ethical-guidance-for-doctors" TargetMode="External"/><Relationship Id="rId2" Type="http://schemas.openxmlformats.org/officeDocument/2006/relationships/hyperlink" Target="mailto:suzanne.turner157@mod.gov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cpc-uk.org/standards/standards-of-conduct-performance-and-ethics/" TargetMode="External"/><Relationship Id="rId5" Type="http://schemas.openxmlformats.org/officeDocument/2006/relationships/hyperlink" Target="http://www.civilitysaveslives.com/" TargetMode="External"/><Relationship Id="rId4" Type="http://schemas.openxmlformats.org/officeDocument/2006/relationships/hyperlink" Target="https://www.nmc.org.uk/standards/code/" TargetMode="External"/><Relationship Id="rId9" Type="http://schemas.openxmlformats.org/officeDocument/2006/relationships/hyperlink" Target="https://www.mind.org.uk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4RUIhjwCDO0?t=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112"/>
          <p:cNvSpPr/>
          <p:nvPr/>
        </p:nvSpPr>
        <p:spPr>
          <a:xfrm>
            <a:off x="-1" y="1"/>
            <a:ext cx="12191697" cy="6858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" name="Rectangle 114"/>
          <p:cNvSpPr/>
          <p:nvPr/>
        </p:nvSpPr>
        <p:spPr>
          <a:xfrm>
            <a:off x="304" y="0"/>
            <a:ext cx="12191697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" name="Freeform: Shape 116"/>
          <p:cNvSpPr/>
          <p:nvPr/>
        </p:nvSpPr>
        <p:spPr>
          <a:xfrm>
            <a:off x="1496933" y="3984"/>
            <a:ext cx="9376634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97" y="0"/>
                </a:moveTo>
                <a:lnTo>
                  <a:pt x="17703" y="0"/>
                </a:lnTo>
                <a:lnTo>
                  <a:pt x="18062" y="425"/>
                </a:lnTo>
                <a:cubicBezTo>
                  <a:pt x="20235" y="3126"/>
                  <a:pt x="21600" y="7022"/>
                  <a:pt x="21600" y="11355"/>
                </a:cubicBezTo>
                <a:cubicBezTo>
                  <a:pt x="21600" y="15178"/>
                  <a:pt x="20538" y="18661"/>
                  <a:pt x="18794" y="21283"/>
                </a:cubicBezTo>
                <a:lnTo>
                  <a:pt x="18574" y="21600"/>
                </a:lnTo>
                <a:lnTo>
                  <a:pt x="3026" y="21600"/>
                </a:lnTo>
                <a:lnTo>
                  <a:pt x="2806" y="21283"/>
                </a:lnTo>
                <a:cubicBezTo>
                  <a:pt x="1062" y="18661"/>
                  <a:pt x="0" y="15178"/>
                  <a:pt x="0" y="11355"/>
                </a:cubicBezTo>
                <a:cubicBezTo>
                  <a:pt x="0" y="7022"/>
                  <a:pt x="1365" y="3126"/>
                  <a:pt x="3538" y="425"/>
                </a:cubicBezTo>
                <a:close/>
              </a:path>
            </a:pathLst>
          </a:custGeom>
          <a:gradFill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85" name="Group 118"/>
          <p:cNvGrpSpPr/>
          <p:nvPr/>
        </p:nvGrpSpPr>
        <p:grpSpPr>
          <a:xfrm>
            <a:off x="1303401" y="3985"/>
            <a:ext cx="9772767" cy="6858001"/>
            <a:chOff x="0" y="0"/>
            <a:chExt cx="9772765" cy="6858000"/>
          </a:xfrm>
        </p:grpSpPr>
        <p:sp>
          <p:nvSpPr>
            <p:cNvPr id="178" name="Freeform: Shape 119"/>
            <p:cNvSpPr/>
            <p:nvPr/>
          </p:nvSpPr>
          <p:spPr>
            <a:xfrm>
              <a:off x="257149" y="0"/>
              <a:ext cx="9313017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600" extrusionOk="0">
                  <a:moveTo>
                    <a:pt x="16200" y="0"/>
                  </a:moveTo>
                  <a:lnTo>
                    <a:pt x="17045" y="0"/>
                  </a:lnTo>
                  <a:lnTo>
                    <a:pt x="17315" y="261"/>
                  </a:lnTo>
                  <a:cubicBezTo>
                    <a:pt x="17587" y="535"/>
                    <a:pt x="17851" y="824"/>
                    <a:pt x="18106" y="1129"/>
                  </a:cubicBezTo>
                  <a:cubicBezTo>
                    <a:pt x="18616" y="1737"/>
                    <a:pt x="19086" y="2409"/>
                    <a:pt x="19508" y="3135"/>
                  </a:cubicBezTo>
                  <a:cubicBezTo>
                    <a:pt x="19932" y="3859"/>
                    <a:pt x="20300" y="4645"/>
                    <a:pt x="20609" y="5472"/>
                  </a:cubicBezTo>
                  <a:cubicBezTo>
                    <a:pt x="20917" y="6300"/>
                    <a:pt x="21159" y="7175"/>
                    <a:pt x="21326" y="8077"/>
                  </a:cubicBezTo>
                  <a:cubicBezTo>
                    <a:pt x="21409" y="8528"/>
                    <a:pt x="21471" y="8987"/>
                    <a:pt x="21512" y="9449"/>
                  </a:cubicBezTo>
                  <a:cubicBezTo>
                    <a:pt x="21554" y="9911"/>
                    <a:pt x="21575" y="10377"/>
                    <a:pt x="21572" y="10842"/>
                  </a:cubicBezTo>
                  <a:cubicBezTo>
                    <a:pt x="21565" y="11773"/>
                    <a:pt x="21475" y="12703"/>
                    <a:pt x="21289" y="13596"/>
                  </a:cubicBezTo>
                  <a:cubicBezTo>
                    <a:pt x="21196" y="14042"/>
                    <a:pt x="21088" y="14481"/>
                    <a:pt x="20948" y="14913"/>
                  </a:cubicBezTo>
                  <a:cubicBezTo>
                    <a:pt x="20808" y="15344"/>
                    <a:pt x="20636" y="15770"/>
                    <a:pt x="20407" y="16153"/>
                  </a:cubicBezTo>
                  <a:cubicBezTo>
                    <a:pt x="20292" y="16344"/>
                    <a:pt x="20167" y="16526"/>
                    <a:pt x="20027" y="16685"/>
                  </a:cubicBezTo>
                  <a:cubicBezTo>
                    <a:pt x="19889" y="16845"/>
                    <a:pt x="19742" y="16988"/>
                    <a:pt x="19591" y="17114"/>
                  </a:cubicBezTo>
                  <a:cubicBezTo>
                    <a:pt x="19441" y="17241"/>
                    <a:pt x="19287" y="17349"/>
                    <a:pt x="19135" y="17453"/>
                  </a:cubicBezTo>
                  <a:cubicBezTo>
                    <a:pt x="18983" y="17556"/>
                    <a:pt x="18832" y="17653"/>
                    <a:pt x="18684" y="17750"/>
                  </a:cubicBezTo>
                  <a:cubicBezTo>
                    <a:pt x="18388" y="17945"/>
                    <a:pt x="18103" y="18149"/>
                    <a:pt x="17833" y="18385"/>
                  </a:cubicBezTo>
                  <a:cubicBezTo>
                    <a:pt x="17564" y="18622"/>
                    <a:pt x="17308" y="18885"/>
                    <a:pt x="17072" y="19181"/>
                  </a:cubicBezTo>
                  <a:cubicBezTo>
                    <a:pt x="16955" y="19328"/>
                    <a:pt x="16838" y="19484"/>
                    <a:pt x="16722" y="19641"/>
                  </a:cubicBezTo>
                  <a:cubicBezTo>
                    <a:pt x="16606" y="19797"/>
                    <a:pt x="16492" y="19957"/>
                    <a:pt x="16378" y="20117"/>
                  </a:cubicBezTo>
                  <a:cubicBezTo>
                    <a:pt x="16152" y="20438"/>
                    <a:pt x="15928" y="20766"/>
                    <a:pt x="15703" y="21093"/>
                  </a:cubicBezTo>
                  <a:cubicBezTo>
                    <a:pt x="15590" y="21257"/>
                    <a:pt x="15477" y="21420"/>
                    <a:pt x="15362" y="21582"/>
                  </a:cubicBezTo>
                  <a:lnTo>
                    <a:pt x="15349" y="21600"/>
                  </a:lnTo>
                  <a:lnTo>
                    <a:pt x="14882" y="21600"/>
                  </a:lnTo>
                  <a:lnTo>
                    <a:pt x="15120" y="21280"/>
                  </a:lnTo>
                  <a:cubicBezTo>
                    <a:pt x="15234" y="21121"/>
                    <a:pt x="15347" y="20960"/>
                    <a:pt x="15460" y="20798"/>
                  </a:cubicBezTo>
                  <a:cubicBezTo>
                    <a:pt x="15686" y="20475"/>
                    <a:pt x="15910" y="20147"/>
                    <a:pt x="16136" y="19820"/>
                  </a:cubicBezTo>
                  <a:lnTo>
                    <a:pt x="16476" y="19331"/>
                  </a:lnTo>
                  <a:cubicBezTo>
                    <a:pt x="16591" y="19168"/>
                    <a:pt x="16706" y="19007"/>
                    <a:pt x="16828" y="18846"/>
                  </a:cubicBezTo>
                  <a:cubicBezTo>
                    <a:pt x="17309" y="18202"/>
                    <a:pt x="17886" y="17671"/>
                    <a:pt x="18472" y="17231"/>
                  </a:cubicBezTo>
                  <a:cubicBezTo>
                    <a:pt x="18763" y="17006"/>
                    <a:pt x="19050" y="16795"/>
                    <a:pt x="19299" y="16548"/>
                  </a:cubicBezTo>
                  <a:cubicBezTo>
                    <a:pt x="19549" y="16303"/>
                    <a:pt x="19758" y="16019"/>
                    <a:pt x="19920" y="15685"/>
                  </a:cubicBezTo>
                  <a:cubicBezTo>
                    <a:pt x="20086" y="15355"/>
                    <a:pt x="20208" y="14980"/>
                    <a:pt x="20307" y="14587"/>
                  </a:cubicBezTo>
                  <a:cubicBezTo>
                    <a:pt x="20405" y="14195"/>
                    <a:pt x="20478" y="13782"/>
                    <a:pt x="20536" y="13368"/>
                  </a:cubicBezTo>
                  <a:cubicBezTo>
                    <a:pt x="20550" y="13264"/>
                    <a:pt x="20565" y="13161"/>
                    <a:pt x="20576" y="13057"/>
                  </a:cubicBezTo>
                  <a:lnTo>
                    <a:pt x="20610" y="12745"/>
                  </a:lnTo>
                  <a:lnTo>
                    <a:pt x="20635" y="12432"/>
                  </a:lnTo>
                  <a:cubicBezTo>
                    <a:pt x="20645" y="12328"/>
                    <a:pt x="20647" y="12223"/>
                    <a:pt x="20653" y="12119"/>
                  </a:cubicBezTo>
                  <a:cubicBezTo>
                    <a:pt x="20676" y="11701"/>
                    <a:pt x="20676" y="11282"/>
                    <a:pt x="20664" y="10865"/>
                  </a:cubicBezTo>
                  <a:lnTo>
                    <a:pt x="20650" y="10552"/>
                  </a:lnTo>
                  <a:cubicBezTo>
                    <a:pt x="20644" y="10448"/>
                    <a:pt x="20635" y="10344"/>
                    <a:pt x="20628" y="10240"/>
                  </a:cubicBezTo>
                  <a:cubicBezTo>
                    <a:pt x="20622" y="10136"/>
                    <a:pt x="20610" y="10032"/>
                    <a:pt x="20602" y="9929"/>
                  </a:cubicBezTo>
                  <a:cubicBezTo>
                    <a:pt x="20593" y="9825"/>
                    <a:pt x="20581" y="9722"/>
                    <a:pt x="20569" y="9619"/>
                  </a:cubicBezTo>
                  <a:cubicBezTo>
                    <a:pt x="20520" y="9206"/>
                    <a:pt x="20457" y="8796"/>
                    <a:pt x="20378" y="8390"/>
                  </a:cubicBezTo>
                  <a:cubicBezTo>
                    <a:pt x="20219" y="7580"/>
                    <a:pt x="20003" y="6788"/>
                    <a:pt x="19737" y="6022"/>
                  </a:cubicBezTo>
                  <a:cubicBezTo>
                    <a:pt x="19603" y="5639"/>
                    <a:pt x="19458" y="5263"/>
                    <a:pt x="19302" y="4893"/>
                  </a:cubicBezTo>
                  <a:cubicBezTo>
                    <a:pt x="19147" y="4523"/>
                    <a:pt x="18978" y="4161"/>
                    <a:pt x="18801" y="3806"/>
                  </a:cubicBezTo>
                  <a:cubicBezTo>
                    <a:pt x="18623" y="3451"/>
                    <a:pt x="18434" y="3106"/>
                    <a:pt x="18238" y="2766"/>
                  </a:cubicBezTo>
                  <a:cubicBezTo>
                    <a:pt x="18040" y="2428"/>
                    <a:pt x="17832" y="2099"/>
                    <a:pt x="17615" y="1780"/>
                  </a:cubicBezTo>
                  <a:cubicBezTo>
                    <a:pt x="17397" y="1461"/>
                    <a:pt x="17172" y="1149"/>
                    <a:pt x="16935" y="852"/>
                  </a:cubicBezTo>
                  <a:close/>
                  <a:moveTo>
                    <a:pt x="4059" y="0"/>
                  </a:moveTo>
                  <a:lnTo>
                    <a:pt x="4994" y="0"/>
                  </a:lnTo>
                  <a:lnTo>
                    <a:pt x="4874" y="128"/>
                  </a:lnTo>
                  <a:cubicBezTo>
                    <a:pt x="4502" y="547"/>
                    <a:pt x="4156" y="1000"/>
                    <a:pt x="3837" y="1480"/>
                  </a:cubicBezTo>
                  <a:cubicBezTo>
                    <a:pt x="2984" y="2762"/>
                    <a:pt x="2324" y="4235"/>
                    <a:pt x="1867" y="5799"/>
                  </a:cubicBezTo>
                  <a:cubicBezTo>
                    <a:pt x="1640" y="6581"/>
                    <a:pt x="1462" y="7387"/>
                    <a:pt x="1345" y="8209"/>
                  </a:cubicBezTo>
                  <a:cubicBezTo>
                    <a:pt x="1230" y="9031"/>
                    <a:pt x="1170" y="9865"/>
                    <a:pt x="1167" y="10700"/>
                  </a:cubicBezTo>
                  <a:cubicBezTo>
                    <a:pt x="1162" y="11535"/>
                    <a:pt x="1214" y="12370"/>
                    <a:pt x="1321" y="13191"/>
                  </a:cubicBezTo>
                  <a:cubicBezTo>
                    <a:pt x="1427" y="14013"/>
                    <a:pt x="1596" y="14820"/>
                    <a:pt x="1815" y="15603"/>
                  </a:cubicBezTo>
                  <a:cubicBezTo>
                    <a:pt x="2257" y="17165"/>
                    <a:pt x="2918" y="18626"/>
                    <a:pt x="3771" y="19868"/>
                  </a:cubicBezTo>
                  <a:cubicBezTo>
                    <a:pt x="4198" y="20490"/>
                    <a:pt x="4671" y="21055"/>
                    <a:pt x="5180" y="21559"/>
                  </a:cubicBezTo>
                  <a:lnTo>
                    <a:pt x="5224" y="21600"/>
                  </a:lnTo>
                  <a:lnTo>
                    <a:pt x="3657" y="21600"/>
                  </a:lnTo>
                  <a:lnTo>
                    <a:pt x="3394" y="21288"/>
                  </a:lnTo>
                  <a:cubicBezTo>
                    <a:pt x="3267" y="21130"/>
                    <a:pt x="3142" y="20967"/>
                    <a:pt x="3020" y="20801"/>
                  </a:cubicBezTo>
                  <a:cubicBezTo>
                    <a:pt x="2047" y="19468"/>
                    <a:pt x="1270" y="17877"/>
                    <a:pt x="750" y="16146"/>
                  </a:cubicBezTo>
                  <a:cubicBezTo>
                    <a:pt x="227" y="14416"/>
                    <a:pt x="-25" y="12542"/>
                    <a:pt x="2" y="10681"/>
                  </a:cubicBezTo>
                  <a:cubicBezTo>
                    <a:pt x="14" y="9750"/>
                    <a:pt x="94" y="8821"/>
                    <a:pt x="245" y="7911"/>
                  </a:cubicBezTo>
                  <a:cubicBezTo>
                    <a:pt x="394" y="7003"/>
                    <a:pt x="607" y="6111"/>
                    <a:pt x="892" y="5263"/>
                  </a:cubicBezTo>
                  <a:cubicBezTo>
                    <a:pt x="1458" y="3563"/>
                    <a:pt x="2298" y="2038"/>
                    <a:pt x="3321" y="807"/>
                  </a:cubicBezTo>
                  <a:cubicBezTo>
                    <a:pt x="3449" y="653"/>
                    <a:pt x="3580" y="503"/>
                    <a:pt x="3713" y="358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9" name="Freeform: Shape 120"/>
            <p:cNvSpPr/>
            <p:nvPr/>
          </p:nvSpPr>
          <p:spPr>
            <a:xfrm>
              <a:off x="356066" y="0"/>
              <a:ext cx="9065551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5" h="21600" extrusionOk="0">
                  <a:moveTo>
                    <a:pt x="4210" y="0"/>
                  </a:moveTo>
                  <a:lnTo>
                    <a:pt x="15971" y="0"/>
                  </a:lnTo>
                  <a:lnTo>
                    <a:pt x="15995" y="21"/>
                  </a:lnTo>
                  <a:cubicBezTo>
                    <a:pt x="19311" y="3248"/>
                    <a:pt x="21600" y="8893"/>
                    <a:pt x="20440" y="14428"/>
                  </a:cubicBezTo>
                  <a:cubicBezTo>
                    <a:pt x="19663" y="18133"/>
                    <a:pt x="18260" y="17191"/>
                    <a:pt x="16399" y="19716"/>
                  </a:cubicBezTo>
                  <a:cubicBezTo>
                    <a:pt x="16166" y="20031"/>
                    <a:pt x="15941" y="20354"/>
                    <a:pt x="15718" y="20676"/>
                  </a:cubicBezTo>
                  <a:lnTo>
                    <a:pt x="15084" y="21600"/>
                  </a:lnTo>
                  <a:lnTo>
                    <a:pt x="11864" y="21600"/>
                  </a:lnTo>
                  <a:lnTo>
                    <a:pt x="12002" y="21473"/>
                  </a:lnTo>
                  <a:cubicBezTo>
                    <a:pt x="12542" y="20943"/>
                    <a:pt x="13098" y="20153"/>
                    <a:pt x="13807" y="19115"/>
                  </a:cubicBezTo>
                  <a:cubicBezTo>
                    <a:pt x="14132" y="18641"/>
                    <a:pt x="14468" y="18150"/>
                    <a:pt x="14829" y="17660"/>
                  </a:cubicBezTo>
                  <a:cubicBezTo>
                    <a:pt x="15774" y="16378"/>
                    <a:pt x="16645" y="15757"/>
                    <a:pt x="17280" y="15304"/>
                  </a:cubicBezTo>
                  <a:cubicBezTo>
                    <a:pt x="17592" y="15081"/>
                    <a:pt x="17839" y="14906"/>
                    <a:pt x="17950" y="14750"/>
                  </a:cubicBezTo>
                  <a:cubicBezTo>
                    <a:pt x="18075" y="14575"/>
                    <a:pt x="18206" y="14181"/>
                    <a:pt x="18320" y="13639"/>
                  </a:cubicBezTo>
                  <a:cubicBezTo>
                    <a:pt x="18611" y="12251"/>
                    <a:pt x="18619" y="10795"/>
                    <a:pt x="18344" y="9312"/>
                  </a:cubicBezTo>
                  <a:cubicBezTo>
                    <a:pt x="18080" y="7890"/>
                    <a:pt x="17550" y="6453"/>
                    <a:pt x="16811" y="5155"/>
                  </a:cubicBezTo>
                  <a:cubicBezTo>
                    <a:pt x="15972" y="3681"/>
                    <a:pt x="14903" y="2436"/>
                    <a:pt x="13720" y="1554"/>
                  </a:cubicBezTo>
                  <a:cubicBezTo>
                    <a:pt x="12566" y="693"/>
                    <a:pt x="11378" y="237"/>
                    <a:pt x="10286" y="237"/>
                  </a:cubicBezTo>
                  <a:cubicBezTo>
                    <a:pt x="8133" y="237"/>
                    <a:pt x="6108" y="1377"/>
                    <a:pt x="4582" y="3446"/>
                  </a:cubicBezTo>
                  <a:cubicBezTo>
                    <a:pt x="3836" y="4459"/>
                    <a:pt x="3250" y="5638"/>
                    <a:pt x="2841" y="6951"/>
                  </a:cubicBezTo>
                  <a:cubicBezTo>
                    <a:pt x="2416" y="8312"/>
                    <a:pt x="2201" y="9761"/>
                    <a:pt x="2201" y="11256"/>
                  </a:cubicBezTo>
                  <a:cubicBezTo>
                    <a:pt x="2201" y="12615"/>
                    <a:pt x="2379" y="13940"/>
                    <a:pt x="2732" y="15194"/>
                  </a:cubicBezTo>
                  <a:cubicBezTo>
                    <a:pt x="3072" y="16404"/>
                    <a:pt x="3563" y="17516"/>
                    <a:pt x="4192" y="18498"/>
                  </a:cubicBezTo>
                  <a:cubicBezTo>
                    <a:pt x="4936" y="19659"/>
                    <a:pt x="5869" y="20613"/>
                    <a:pt x="6890" y="21258"/>
                  </a:cubicBezTo>
                  <a:cubicBezTo>
                    <a:pt x="7023" y="21342"/>
                    <a:pt x="7157" y="21421"/>
                    <a:pt x="7293" y="21495"/>
                  </a:cubicBezTo>
                  <a:lnTo>
                    <a:pt x="7502" y="21600"/>
                  </a:lnTo>
                  <a:lnTo>
                    <a:pt x="3389" y="21600"/>
                  </a:lnTo>
                  <a:lnTo>
                    <a:pt x="3267" y="21454"/>
                  </a:lnTo>
                  <a:cubicBezTo>
                    <a:pt x="3004" y="21121"/>
                    <a:pt x="2755" y="20770"/>
                    <a:pt x="2519" y="20402"/>
                  </a:cubicBezTo>
                  <a:cubicBezTo>
                    <a:pt x="950" y="17953"/>
                    <a:pt x="0" y="14755"/>
                    <a:pt x="0" y="11255"/>
                  </a:cubicBezTo>
                  <a:cubicBezTo>
                    <a:pt x="0" y="6681"/>
                    <a:pt x="1623" y="2620"/>
                    <a:pt x="4132" y="76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0" name="Freeform: Shape 121"/>
            <p:cNvSpPr/>
            <p:nvPr/>
          </p:nvSpPr>
          <p:spPr>
            <a:xfrm>
              <a:off x="344814" y="0"/>
              <a:ext cx="90880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5" h="21600" extrusionOk="0">
                  <a:moveTo>
                    <a:pt x="11776" y="0"/>
                  </a:moveTo>
                  <a:lnTo>
                    <a:pt x="15971" y="0"/>
                  </a:lnTo>
                  <a:lnTo>
                    <a:pt x="15995" y="21"/>
                  </a:lnTo>
                  <a:cubicBezTo>
                    <a:pt x="19311" y="3248"/>
                    <a:pt x="21600" y="8893"/>
                    <a:pt x="20440" y="14428"/>
                  </a:cubicBezTo>
                  <a:cubicBezTo>
                    <a:pt x="19663" y="18133"/>
                    <a:pt x="18260" y="17191"/>
                    <a:pt x="16399" y="19716"/>
                  </a:cubicBezTo>
                  <a:cubicBezTo>
                    <a:pt x="16166" y="20031"/>
                    <a:pt x="15941" y="20354"/>
                    <a:pt x="15718" y="20676"/>
                  </a:cubicBezTo>
                  <a:lnTo>
                    <a:pt x="15084" y="21600"/>
                  </a:lnTo>
                  <a:lnTo>
                    <a:pt x="12470" y="21600"/>
                  </a:lnTo>
                  <a:lnTo>
                    <a:pt x="12621" y="21432"/>
                  </a:lnTo>
                  <a:cubicBezTo>
                    <a:pt x="13103" y="20871"/>
                    <a:pt x="13580" y="20173"/>
                    <a:pt x="14079" y="19445"/>
                  </a:cubicBezTo>
                  <a:cubicBezTo>
                    <a:pt x="14401" y="18974"/>
                    <a:pt x="14734" y="18486"/>
                    <a:pt x="15091" y="18003"/>
                  </a:cubicBezTo>
                  <a:cubicBezTo>
                    <a:pt x="15997" y="16774"/>
                    <a:pt x="16839" y="16173"/>
                    <a:pt x="17453" y="15735"/>
                  </a:cubicBezTo>
                  <a:cubicBezTo>
                    <a:pt x="17843" y="15457"/>
                    <a:pt x="18071" y="15290"/>
                    <a:pt x="18216" y="15087"/>
                  </a:cubicBezTo>
                  <a:cubicBezTo>
                    <a:pt x="18386" y="14849"/>
                    <a:pt x="18540" y="14406"/>
                    <a:pt x="18673" y="13770"/>
                  </a:cubicBezTo>
                  <a:cubicBezTo>
                    <a:pt x="18981" y="12300"/>
                    <a:pt x="18990" y="10760"/>
                    <a:pt x="18700" y="9194"/>
                  </a:cubicBezTo>
                  <a:cubicBezTo>
                    <a:pt x="18424" y="7708"/>
                    <a:pt x="17872" y="6209"/>
                    <a:pt x="17103" y="4859"/>
                  </a:cubicBezTo>
                  <a:cubicBezTo>
                    <a:pt x="16234" y="3333"/>
                    <a:pt x="15126" y="2042"/>
                    <a:pt x="13899" y="1127"/>
                  </a:cubicBezTo>
                  <a:cubicBezTo>
                    <a:pt x="13295" y="676"/>
                    <a:pt x="12680" y="332"/>
                    <a:pt x="12072" y="100"/>
                  </a:cubicBezTo>
                  <a:close/>
                  <a:moveTo>
                    <a:pt x="4210" y="0"/>
                  </a:moveTo>
                  <a:lnTo>
                    <a:pt x="8525" y="0"/>
                  </a:lnTo>
                  <a:lnTo>
                    <a:pt x="8226" y="91"/>
                  </a:lnTo>
                  <a:cubicBezTo>
                    <a:pt x="6761" y="588"/>
                    <a:pt x="5417" y="1616"/>
                    <a:pt x="4321" y="3104"/>
                  </a:cubicBezTo>
                  <a:cubicBezTo>
                    <a:pt x="3541" y="4161"/>
                    <a:pt x="2929" y="5392"/>
                    <a:pt x="2502" y="6763"/>
                  </a:cubicBezTo>
                  <a:cubicBezTo>
                    <a:pt x="2059" y="8184"/>
                    <a:pt x="1834" y="9696"/>
                    <a:pt x="1834" y="11256"/>
                  </a:cubicBezTo>
                  <a:cubicBezTo>
                    <a:pt x="1834" y="12673"/>
                    <a:pt x="2021" y="14056"/>
                    <a:pt x="2389" y="15366"/>
                  </a:cubicBezTo>
                  <a:cubicBezTo>
                    <a:pt x="2744" y="16629"/>
                    <a:pt x="3257" y="17790"/>
                    <a:pt x="3914" y="18815"/>
                  </a:cubicBezTo>
                  <a:cubicBezTo>
                    <a:pt x="4594" y="19876"/>
                    <a:pt x="5425" y="20773"/>
                    <a:pt x="6337" y="21432"/>
                  </a:cubicBezTo>
                  <a:lnTo>
                    <a:pt x="6585" y="21600"/>
                  </a:lnTo>
                  <a:lnTo>
                    <a:pt x="3389" y="21600"/>
                  </a:lnTo>
                  <a:lnTo>
                    <a:pt x="3267" y="21454"/>
                  </a:lnTo>
                  <a:cubicBezTo>
                    <a:pt x="3004" y="21121"/>
                    <a:pt x="2755" y="20770"/>
                    <a:pt x="2519" y="20402"/>
                  </a:cubicBezTo>
                  <a:cubicBezTo>
                    <a:pt x="950" y="17953"/>
                    <a:pt x="0" y="14755"/>
                    <a:pt x="0" y="11255"/>
                  </a:cubicBezTo>
                  <a:cubicBezTo>
                    <a:pt x="0" y="6681"/>
                    <a:pt x="1623" y="2620"/>
                    <a:pt x="4132" y="76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1" name="Freeform: Shape 122"/>
            <p:cNvSpPr/>
            <p:nvPr/>
          </p:nvSpPr>
          <p:spPr>
            <a:xfrm>
              <a:off x="325659" y="0"/>
              <a:ext cx="9107210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600" extrusionOk="0">
                  <a:moveTo>
                    <a:pt x="14654" y="0"/>
                  </a:moveTo>
                  <a:lnTo>
                    <a:pt x="16552" y="0"/>
                  </a:lnTo>
                  <a:lnTo>
                    <a:pt x="17354" y="778"/>
                  </a:lnTo>
                  <a:cubicBezTo>
                    <a:pt x="17623" y="1060"/>
                    <a:pt x="17882" y="1355"/>
                    <a:pt x="18132" y="1665"/>
                  </a:cubicBezTo>
                  <a:cubicBezTo>
                    <a:pt x="18632" y="2283"/>
                    <a:pt x="19098" y="2953"/>
                    <a:pt x="19516" y="3673"/>
                  </a:cubicBezTo>
                  <a:cubicBezTo>
                    <a:pt x="19936" y="4392"/>
                    <a:pt x="20306" y="5164"/>
                    <a:pt x="20624" y="5975"/>
                  </a:cubicBezTo>
                  <a:cubicBezTo>
                    <a:pt x="20782" y="6382"/>
                    <a:pt x="20924" y="6799"/>
                    <a:pt x="21053" y="7225"/>
                  </a:cubicBezTo>
                  <a:cubicBezTo>
                    <a:pt x="21084" y="7333"/>
                    <a:pt x="21117" y="7439"/>
                    <a:pt x="21145" y="7547"/>
                  </a:cubicBezTo>
                  <a:lnTo>
                    <a:pt x="21230" y="7873"/>
                  </a:lnTo>
                  <a:lnTo>
                    <a:pt x="21305" y="8204"/>
                  </a:lnTo>
                  <a:cubicBezTo>
                    <a:pt x="21330" y="8314"/>
                    <a:pt x="21350" y="8426"/>
                    <a:pt x="21371" y="8538"/>
                  </a:cubicBezTo>
                  <a:cubicBezTo>
                    <a:pt x="21536" y="9433"/>
                    <a:pt x="21594" y="10362"/>
                    <a:pt x="21576" y="11283"/>
                  </a:cubicBezTo>
                  <a:cubicBezTo>
                    <a:pt x="21566" y="11743"/>
                    <a:pt x="21528" y="12203"/>
                    <a:pt x="21462" y="12655"/>
                  </a:cubicBezTo>
                  <a:cubicBezTo>
                    <a:pt x="21395" y="13107"/>
                    <a:pt x="21302" y="13550"/>
                    <a:pt x="21196" y="13983"/>
                  </a:cubicBezTo>
                  <a:cubicBezTo>
                    <a:pt x="21090" y="14418"/>
                    <a:pt x="20976" y="14840"/>
                    <a:pt x="20842" y="15267"/>
                  </a:cubicBezTo>
                  <a:cubicBezTo>
                    <a:pt x="20774" y="15481"/>
                    <a:pt x="20702" y="15694"/>
                    <a:pt x="20619" y="15906"/>
                  </a:cubicBezTo>
                  <a:cubicBezTo>
                    <a:pt x="20535" y="16117"/>
                    <a:pt x="20442" y="16327"/>
                    <a:pt x="20332" y="16528"/>
                  </a:cubicBezTo>
                  <a:cubicBezTo>
                    <a:pt x="20224" y="16730"/>
                    <a:pt x="20101" y="16923"/>
                    <a:pt x="19965" y="17101"/>
                  </a:cubicBezTo>
                  <a:cubicBezTo>
                    <a:pt x="19897" y="17190"/>
                    <a:pt x="19827" y="17275"/>
                    <a:pt x="19754" y="17356"/>
                  </a:cubicBezTo>
                  <a:cubicBezTo>
                    <a:pt x="19681" y="17436"/>
                    <a:pt x="19607" y="17512"/>
                    <a:pt x="19532" y="17584"/>
                  </a:cubicBezTo>
                  <a:cubicBezTo>
                    <a:pt x="19229" y="17873"/>
                    <a:pt x="18923" y="18089"/>
                    <a:pt x="18643" y="18303"/>
                  </a:cubicBezTo>
                  <a:cubicBezTo>
                    <a:pt x="18363" y="18515"/>
                    <a:pt x="18104" y="18725"/>
                    <a:pt x="17863" y="18957"/>
                  </a:cubicBezTo>
                  <a:cubicBezTo>
                    <a:pt x="17742" y="19072"/>
                    <a:pt x="17626" y="19194"/>
                    <a:pt x="17513" y="19320"/>
                  </a:cubicBezTo>
                  <a:cubicBezTo>
                    <a:pt x="17400" y="19445"/>
                    <a:pt x="17291" y="19578"/>
                    <a:pt x="17184" y="19714"/>
                  </a:cubicBezTo>
                  <a:cubicBezTo>
                    <a:pt x="17130" y="19783"/>
                    <a:pt x="17080" y="19850"/>
                    <a:pt x="17026" y="19924"/>
                  </a:cubicBezTo>
                  <a:lnTo>
                    <a:pt x="16862" y="20148"/>
                  </a:lnTo>
                  <a:lnTo>
                    <a:pt x="16535" y="20603"/>
                  </a:lnTo>
                  <a:cubicBezTo>
                    <a:pt x="16315" y="20908"/>
                    <a:pt x="16088" y="21212"/>
                    <a:pt x="15858" y="21520"/>
                  </a:cubicBezTo>
                  <a:lnTo>
                    <a:pt x="15798" y="21600"/>
                  </a:lnTo>
                  <a:lnTo>
                    <a:pt x="14351" y="21600"/>
                  </a:lnTo>
                  <a:lnTo>
                    <a:pt x="14400" y="21529"/>
                  </a:lnTo>
                  <a:cubicBezTo>
                    <a:pt x="14504" y="21372"/>
                    <a:pt x="14607" y="21213"/>
                    <a:pt x="14711" y="21052"/>
                  </a:cubicBezTo>
                  <a:lnTo>
                    <a:pt x="15022" y="20566"/>
                  </a:lnTo>
                  <a:cubicBezTo>
                    <a:pt x="15231" y="20241"/>
                    <a:pt x="15441" y="19910"/>
                    <a:pt x="15665" y="19588"/>
                  </a:cubicBezTo>
                  <a:cubicBezTo>
                    <a:pt x="15778" y="19428"/>
                    <a:pt x="15893" y="19269"/>
                    <a:pt x="16012" y="19113"/>
                  </a:cubicBezTo>
                  <a:lnTo>
                    <a:pt x="16192" y="18879"/>
                  </a:lnTo>
                  <a:cubicBezTo>
                    <a:pt x="16253" y="18801"/>
                    <a:pt x="16320" y="18719"/>
                    <a:pt x="16385" y="18642"/>
                  </a:cubicBezTo>
                  <a:cubicBezTo>
                    <a:pt x="16648" y="18328"/>
                    <a:pt x="16938" y="18044"/>
                    <a:pt x="17241" y="17796"/>
                  </a:cubicBezTo>
                  <a:cubicBezTo>
                    <a:pt x="17543" y="17547"/>
                    <a:pt x="17860" y="17339"/>
                    <a:pt x="18161" y="17152"/>
                  </a:cubicBezTo>
                  <a:cubicBezTo>
                    <a:pt x="18312" y="17058"/>
                    <a:pt x="18459" y="16968"/>
                    <a:pt x="18596" y="16877"/>
                  </a:cubicBezTo>
                  <a:cubicBezTo>
                    <a:pt x="18735" y="16785"/>
                    <a:pt x="18865" y="16693"/>
                    <a:pt x="18983" y="16591"/>
                  </a:cubicBezTo>
                  <a:cubicBezTo>
                    <a:pt x="19221" y="16390"/>
                    <a:pt x="19414" y="16152"/>
                    <a:pt x="19572" y="15856"/>
                  </a:cubicBezTo>
                  <a:cubicBezTo>
                    <a:pt x="19729" y="15561"/>
                    <a:pt x="19853" y="15218"/>
                    <a:pt x="19945" y="14849"/>
                  </a:cubicBezTo>
                  <a:cubicBezTo>
                    <a:pt x="20037" y="14480"/>
                    <a:pt x="20095" y="14083"/>
                    <a:pt x="20128" y="13689"/>
                  </a:cubicBezTo>
                  <a:cubicBezTo>
                    <a:pt x="20160" y="13295"/>
                    <a:pt x="20167" y="12899"/>
                    <a:pt x="20160" y="12507"/>
                  </a:cubicBezTo>
                  <a:cubicBezTo>
                    <a:pt x="20151" y="12115"/>
                    <a:pt x="20130" y="11727"/>
                    <a:pt x="20101" y="11341"/>
                  </a:cubicBezTo>
                  <a:cubicBezTo>
                    <a:pt x="20071" y="10955"/>
                    <a:pt x="20026" y="10571"/>
                    <a:pt x="19963" y="10193"/>
                  </a:cubicBezTo>
                  <a:cubicBezTo>
                    <a:pt x="19901" y="9813"/>
                    <a:pt x="19827" y="9438"/>
                    <a:pt x="19748" y="9064"/>
                  </a:cubicBezTo>
                  <a:cubicBezTo>
                    <a:pt x="19591" y="8317"/>
                    <a:pt x="19406" y="7572"/>
                    <a:pt x="19163" y="6849"/>
                  </a:cubicBezTo>
                  <a:cubicBezTo>
                    <a:pt x="18920" y="6127"/>
                    <a:pt x="18631" y="5423"/>
                    <a:pt x="18301" y="4748"/>
                  </a:cubicBezTo>
                  <a:cubicBezTo>
                    <a:pt x="18134" y="4412"/>
                    <a:pt x="17959" y="4081"/>
                    <a:pt x="17775" y="3757"/>
                  </a:cubicBezTo>
                  <a:cubicBezTo>
                    <a:pt x="17590" y="3434"/>
                    <a:pt x="17393" y="3122"/>
                    <a:pt x="17189" y="2817"/>
                  </a:cubicBezTo>
                  <a:cubicBezTo>
                    <a:pt x="16780" y="2206"/>
                    <a:pt x="16333" y="1635"/>
                    <a:pt x="15850" y="1115"/>
                  </a:cubicBezTo>
                  <a:cubicBezTo>
                    <a:pt x="15489" y="724"/>
                    <a:pt x="15106" y="363"/>
                    <a:pt x="14706" y="40"/>
                  </a:cubicBezTo>
                  <a:close/>
                  <a:moveTo>
                    <a:pt x="4329" y="0"/>
                  </a:moveTo>
                  <a:lnTo>
                    <a:pt x="6652" y="0"/>
                  </a:lnTo>
                  <a:lnTo>
                    <a:pt x="6321" y="278"/>
                  </a:lnTo>
                  <a:cubicBezTo>
                    <a:pt x="6066" y="503"/>
                    <a:pt x="5819" y="742"/>
                    <a:pt x="5579" y="992"/>
                  </a:cubicBezTo>
                  <a:cubicBezTo>
                    <a:pt x="5339" y="1241"/>
                    <a:pt x="5111" y="1506"/>
                    <a:pt x="4881" y="1769"/>
                  </a:cubicBezTo>
                  <a:cubicBezTo>
                    <a:pt x="4651" y="2031"/>
                    <a:pt x="4427" y="2303"/>
                    <a:pt x="4219" y="2597"/>
                  </a:cubicBezTo>
                  <a:cubicBezTo>
                    <a:pt x="3386" y="3764"/>
                    <a:pt x="2720" y="5129"/>
                    <a:pt x="2262" y="6596"/>
                  </a:cubicBezTo>
                  <a:cubicBezTo>
                    <a:pt x="2033" y="7330"/>
                    <a:pt x="1856" y="8089"/>
                    <a:pt x="1736" y="8862"/>
                  </a:cubicBezTo>
                  <a:cubicBezTo>
                    <a:pt x="1676" y="9248"/>
                    <a:pt x="1630" y="9638"/>
                    <a:pt x="1596" y="10028"/>
                  </a:cubicBezTo>
                  <a:cubicBezTo>
                    <a:pt x="1564" y="10419"/>
                    <a:pt x="1543" y="10811"/>
                    <a:pt x="1534" y="11204"/>
                  </a:cubicBezTo>
                  <a:cubicBezTo>
                    <a:pt x="1527" y="11597"/>
                    <a:pt x="1529" y="11990"/>
                    <a:pt x="1548" y="12382"/>
                  </a:cubicBezTo>
                  <a:cubicBezTo>
                    <a:pt x="1563" y="12774"/>
                    <a:pt x="1594" y="13165"/>
                    <a:pt x="1636" y="13555"/>
                  </a:cubicBezTo>
                  <a:cubicBezTo>
                    <a:pt x="1721" y="14334"/>
                    <a:pt x="1863" y="15105"/>
                    <a:pt x="2065" y="15852"/>
                  </a:cubicBezTo>
                  <a:cubicBezTo>
                    <a:pt x="2267" y="16599"/>
                    <a:pt x="2526" y="17324"/>
                    <a:pt x="2838" y="18011"/>
                  </a:cubicBezTo>
                  <a:cubicBezTo>
                    <a:pt x="2994" y="18354"/>
                    <a:pt x="3163" y="18689"/>
                    <a:pt x="3344" y="19013"/>
                  </a:cubicBezTo>
                  <a:cubicBezTo>
                    <a:pt x="3434" y="19176"/>
                    <a:pt x="3529" y="19334"/>
                    <a:pt x="3625" y="19491"/>
                  </a:cubicBezTo>
                  <a:cubicBezTo>
                    <a:pt x="3723" y="19647"/>
                    <a:pt x="3823" y="19803"/>
                    <a:pt x="3926" y="19954"/>
                  </a:cubicBezTo>
                  <a:cubicBezTo>
                    <a:pt x="4132" y="20257"/>
                    <a:pt x="4349" y="20549"/>
                    <a:pt x="4576" y="20828"/>
                  </a:cubicBezTo>
                  <a:lnTo>
                    <a:pt x="5260" y="21600"/>
                  </a:lnTo>
                  <a:lnTo>
                    <a:pt x="3648" y="21600"/>
                  </a:lnTo>
                  <a:lnTo>
                    <a:pt x="3097" y="20941"/>
                  </a:lnTo>
                  <a:cubicBezTo>
                    <a:pt x="2611" y="20309"/>
                    <a:pt x="2164" y="19608"/>
                    <a:pt x="1777" y="18858"/>
                  </a:cubicBezTo>
                  <a:cubicBezTo>
                    <a:pt x="1391" y="18108"/>
                    <a:pt x="1062" y="17306"/>
                    <a:pt x="794" y="16470"/>
                  </a:cubicBezTo>
                  <a:cubicBezTo>
                    <a:pt x="527" y="15634"/>
                    <a:pt x="324" y="14761"/>
                    <a:pt x="188" y="13870"/>
                  </a:cubicBezTo>
                  <a:cubicBezTo>
                    <a:pt x="119" y="13425"/>
                    <a:pt x="70" y="12974"/>
                    <a:pt x="38" y="12522"/>
                  </a:cubicBezTo>
                  <a:cubicBezTo>
                    <a:pt x="9" y="12069"/>
                    <a:pt x="-6" y="11615"/>
                    <a:pt x="2" y="11160"/>
                  </a:cubicBezTo>
                  <a:cubicBezTo>
                    <a:pt x="8" y="10706"/>
                    <a:pt x="33" y="10252"/>
                    <a:pt x="77" y="9802"/>
                  </a:cubicBezTo>
                  <a:cubicBezTo>
                    <a:pt x="119" y="9351"/>
                    <a:pt x="180" y="8904"/>
                    <a:pt x="257" y="8461"/>
                  </a:cubicBezTo>
                  <a:cubicBezTo>
                    <a:pt x="410" y="7576"/>
                    <a:pt x="624" y="6711"/>
                    <a:pt x="896" y="5877"/>
                  </a:cubicBezTo>
                  <a:cubicBezTo>
                    <a:pt x="1440" y="4210"/>
                    <a:pt x="2217" y="2672"/>
                    <a:pt x="3184" y="1359"/>
                  </a:cubicBezTo>
                  <a:cubicBezTo>
                    <a:pt x="3426" y="1032"/>
                    <a:pt x="3675" y="712"/>
                    <a:pt x="3937" y="410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2" name="Freeform: Shape 123"/>
            <p:cNvSpPr/>
            <p:nvPr/>
          </p:nvSpPr>
          <p:spPr>
            <a:xfrm>
              <a:off x="15032" y="0"/>
              <a:ext cx="9747621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600" extrusionOk="0">
                  <a:moveTo>
                    <a:pt x="16031" y="0"/>
                  </a:moveTo>
                  <a:lnTo>
                    <a:pt x="16724" y="0"/>
                  </a:lnTo>
                  <a:lnTo>
                    <a:pt x="17083" y="353"/>
                  </a:lnTo>
                  <a:cubicBezTo>
                    <a:pt x="17217" y="495"/>
                    <a:pt x="17349" y="641"/>
                    <a:pt x="17479" y="792"/>
                  </a:cubicBezTo>
                  <a:cubicBezTo>
                    <a:pt x="17609" y="943"/>
                    <a:pt x="17737" y="1097"/>
                    <a:pt x="17862" y="1255"/>
                  </a:cubicBezTo>
                  <a:cubicBezTo>
                    <a:pt x="17924" y="1334"/>
                    <a:pt x="17986" y="1414"/>
                    <a:pt x="18047" y="1494"/>
                  </a:cubicBezTo>
                  <a:cubicBezTo>
                    <a:pt x="18078" y="1534"/>
                    <a:pt x="18109" y="1574"/>
                    <a:pt x="18140" y="1615"/>
                  </a:cubicBezTo>
                  <a:lnTo>
                    <a:pt x="18231" y="1737"/>
                  </a:lnTo>
                  <a:cubicBezTo>
                    <a:pt x="18352" y="1901"/>
                    <a:pt x="18470" y="2069"/>
                    <a:pt x="18587" y="2239"/>
                  </a:cubicBezTo>
                  <a:cubicBezTo>
                    <a:pt x="18645" y="2325"/>
                    <a:pt x="18703" y="2411"/>
                    <a:pt x="18760" y="2498"/>
                  </a:cubicBezTo>
                  <a:lnTo>
                    <a:pt x="18803" y="2564"/>
                  </a:lnTo>
                  <a:lnTo>
                    <a:pt x="18846" y="2631"/>
                  </a:lnTo>
                  <a:lnTo>
                    <a:pt x="18929" y="2763"/>
                  </a:lnTo>
                  <a:cubicBezTo>
                    <a:pt x="19040" y="2940"/>
                    <a:pt x="19148" y="3120"/>
                    <a:pt x="19255" y="3304"/>
                  </a:cubicBezTo>
                  <a:cubicBezTo>
                    <a:pt x="19308" y="3396"/>
                    <a:pt x="19361" y="3489"/>
                    <a:pt x="19412" y="3583"/>
                  </a:cubicBezTo>
                  <a:lnTo>
                    <a:pt x="19489" y="3723"/>
                  </a:lnTo>
                  <a:lnTo>
                    <a:pt x="19565" y="3865"/>
                  </a:lnTo>
                  <a:cubicBezTo>
                    <a:pt x="19666" y="4054"/>
                    <a:pt x="19764" y="4247"/>
                    <a:pt x="19859" y="4444"/>
                  </a:cubicBezTo>
                  <a:cubicBezTo>
                    <a:pt x="19906" y="4542"/>
                    <a:pt x="19953" y="4642"/>
                    <a:pt x="19999" y="4742"/>
                  </a:cubicBezTo>
                  <a:lnTo>
                    <a:pt x="20067" y="4890"/>
                  </a:lnTo>
                  <a:cubicBezTo>
                    <a:pt x="20089" y="4940"/>
                    <a:pt x="20112" y="4991"/>
                    <a:pt x="20134" y="5041"/>
                  </a:cubicBezTo>
                  <a:cubicBezTo>
                    <a:pt x="20222" y="5243"/>
                    <a:pt x="20308" y="5448"/>
                    <a:pt x="20390" y="5655"/>
                  </a:cubicBezTo>
                  <a:cubicBezTo>
                    <a:pt x="20431" y="5759"/>
                    <a:pt x="20471" y="5863"/>
                    <a:pt x="20510" y="5968"/>
                  </a:cubicBezTo>
                  <a:lnTo>
                    <a:pt x="20569" y="6127"/>
                  </a:lnTo>
                  <a:lnTo>
                    <a:pt x="20626" y="6287"/>
                  </a:lnTo>
                  <a:cubicBezTo>
                    <a:pt x="20701" y="6501"/>
                    <a:pt x="20772" y="6717"/>
                    <a:pt x="20839" y="6936"/>
                  </a:cubicBezTo>
                  <a:cubicBezTo>
                    <a:pt x="20973" y="7374"/>
                    <a:pt x="21093" y="7821"/>
                    <a:pt x="21195" y="8276"/>
                  </a:cubicBezTo>
                  <a:cubicBezTo>
                    <a:pt x="21208" y="8333"/>
                    <a:pt x="21221" y="8390"/>
                    <a:pt x="21233" y="8448"/>
                  </a:cubicBezTo>
                  <a:lnTo>
                    <a:pt x="21252" y="8535"/>
                  </a:lnTo>
                  <a:lnTo>
                    <a:pt x="21270" y="8623"/>
                  </a:lnTo>
                  <a:cubicBezTo>
                    <a:pt x="21293" y="8738"/>
                    <a:pt x="21315" y="8853"/>
                    <a:pt x="21336" y="8969"/>
                  </a:cubicBezTo>
                  <a:cubicBezTo>
                    <a:pt x="21378" y="9201"/>
                    <a:pt x="21414" y="9435"/>
                    <a:pt x="21447" y="9670"/>
                  </a:cubicBezTo>
                  <a:cubicBezTo>
                    <a:pt x="21455" y="9728"/>
                    <a:pt x="21463" y="9787"/>
                    <a:pt x="21470" y="9846"/>
                  </a:cubicBezTo>
                  <a:lnTo>
                    <a:pt x="21492" y="10021"/>
                  </a:lnTo>
                  <a:cubicBezTo>
                    <a:pt x="21499" y="10082"/>
                    <a:pt x="21507" y="10148"/>
                    <a:pt x="21513" y="10215"/>
                  </a:cubicBezTo>
                  <a:lnTo>
                    <a:pt x="21520" y="10292"/>
                  </a:lnTo>
                  <a:lnTo>
                    <a:pt x="21528" y="10376"/>
                  </a:lnTo>
                  <a:cubicBezTo>
                    <a:pt x="21531" y="10406"/>
                    <a:pt x="21534" y="10437"/>
                    <a:pt x="21537" y="10471"/>
                  </a:cubicBezTo>
                  <a:lnTo>
                    <a:pt x="21541" y="10522"/>
                  </a:lnTo>
                  <a:lnTo>
                    <a:pt x="21545" y="10571"/>
                  </a:lnTo>
                  <a:lnTo>
                    <a:pt x="21558" y="10747"/>
                  </a:lnTo>
                  <a:cubicBezTo>
                    <a:pt x="21562" y="10806"/>
                    <a:pt x="21567" y="10864"/>
                    <a:pt x="21570" y="10923"/>
                  </a:cubicBezTo>
                  <a:lnTo>
                    <a:pt x="21579" y="11100"/>
                  </a:lnTo>
                  <a:lnTo>
                    <a:pt x="21584" y="11189"/>
                  </a:lnTo>
                  <a:lnTo>
                    <a:pt x="21586" y="11234"/>
                  </a:lnTo>
                  <a:lnTo>
                    <a:pt x="21588" y="11281"/>
                  </a:lnTo>
                  <a:lnTo>
                    <a:pt x="21590" y="11374"/>
                  </a:lnTo>
                  <a:lnTo>
                    <a:pt x="21592" y="11464"/>
                  </a:lnTo>
                  <a:cubicBezTo>
                    <a:pt x="21595" y="11583"/>
                    <a:pt x="21596" y="11703"/>
                    <a:pt x="21597" y="11823"/>
                  </a:cubicBezTo>
                  <a:cubicBezTo>
                    <a:pt x="21597" y="12064"/>
                    <a:pt x="21592" y="12305"/>
                    <a:pt x="21581" y="12550"/>
                  </a:cubicBezTo>
                  <a:lnTo>
                    <a:pt x="21572" y="12719"/>
                  </a:lnTo>
                  <a:cubicBezTo>
                    <a:pt x="21569" y="12775"/>
                    <a:pt x="21566" y="12839"/>
                    <a:pt x="21561" y="12912"/>
                  </a:cubicBezTo>
                  <a:lnTo>
                    <a:pt x="21531" y="13270"/>
                  </a:lnTo>
                  <a:cubicBezTo>
                    <a:pt x="21530" y="13285"/>
                    <a:pt x="21529" y="13299"/>
                    <a:pt x="21527" y="13314"/>
                  </a:cubicBezTo>
                  <a:lnTo>
                    <a:pt x="21522" y="13357"/>
                  </a:lnTo>
                  <a:lnTo>
                    <a:pt x="21513" y="13445"/>
                  </a:lnTo>
                  <a:lnTo>
                    <a:pt x="21494" y="13619"/>
                  </a:lnTo>
                  <a:lnTo>
                    <a:pt x="21488" y="13666"/>
                  </a:lnTo>
                  <a:lnTo>
                    <a:pt x="21482" y="13717"/>
                  </a:lnTo>
                  <a:cubicBezTo>
                    <a:pt x="21478" y="13750"/>
                    <a:pt x="21474" y="13781"/>
                    <a:pt x="21470" y="13811"/>
                  </a:cubicBezTo>
                  <a:lnTo>
                    <a:pt x="21447" y="13978"/>
                  </a:lnTo>
                  <a:cubicBezTo>
                    <a:pt x="21442" y="14010"/>
                    <a:pt x="21437" y="14041"/>
                    <a:pt x="21433" y="14073"/>
                  </a:cubicBezTo>
                  <a:lnTo>
                    <a:pt x="21419" y="14162"/>
                  </a:lnTo>
                  <a:cubicBezTo>
                    <a:pt x="21410" y="14220"/>
                    <a:pt x="21401" y="14279"/>
                    <a:pt x="21391" y="14338"/>
                  </a:cubicBezTo>
                  <a:cubicBezTo>
                    <a:pt x="21371" y="14455"/>
                    <a:pt x="21350" y="14573"/>
                    <a:pt x="21327" y="14691"/>
                  </a:cubicBezTo>
                  <a:cubicBezTo>
                    <a:pt x="21281" y="14927"/>
                    <a:pt x="21228" y="15163"/>
                    <a:pt x="21165" y="15398"/>
                  </a:cubicBezTo>
                  <a:cubicBezTo>
                    <a:pt x="21103" y="15631"/>
                    <a:pt x="21031" y="15866"/>
                    <a:pt x="20943" y="16097"/>
                  </a:cubicBezTo>
                  <a:cubicBezTo>
                    <a:pt x="20899" y="16213"/>
                    <a:pt x="20852" y="16328"/>
                    <a:pt x="20800" y="16441"/>
                  </a:cubicBezTo>
                  <a:cubicBezTo>
                    <a:pt x="20787" y="16469"/>
                    <a:pt x="20774" y="16497"/>
                    <a:pt x="20760" y="16525"/>
                  </a:cubicBezTo>
                  <a:lnTo>
                    <a:pt x="20740" y="16567"/>
                  </a:lnTo>
                  <a:lnTo>
                    <a:pt x="20720" y="16607"/>
                  </a:lnTo>
                  <a:cubicBezTo>
                    <a:pt x="20693" y="16660"/>
                    <a:pt x="20665" y="16713"/>
                    <a:pt x="20634" y="16768"/>
                  </a:cubicBezTo>
                  <a:cubicBezTo>
                    <a:pt x="20513" y="16986"/>
                    <a:pt x="20376" y="17183"/>
                    <a:pt x="20229" y="17357"/>
                  </a:cubicBezTo>
                  <a:cubicBezTo>
                    <a:pt x="20156" y="17444"/>
                    <a:pt x="20080" y="17526"/>
                    <a:pt x="20003" y="17603"/>
                  </a:cubicBezTo>
                  <a:cubicBezTo>
                    <a:pt x="19984" y="17622"/>
                    <a:pt x="19965" y="17641"/>
                    <a:pt x="19946" y="17659"/>
                  </a:cubicBezTo>
                  <a:cubicBezTo>
                    <a:pt x="19927" y="17677"/>
                    <a:pt x="19907" y="17695"/>
                    <a:pt x="19888" y="17713"/>
                  </a:cubicBezTo>
                  <a:cubicBezTo>
                    <a:pt x="19850" y="17748"/>
                    <a:pt x="19811" y="17783"/>
                    <a:pt x="19772" y="17817"/>
                  </a:cubicBezTo>
                  <a:cubicBezTo>
                    <a:pt x="19617" y="17950"/>
                    <a:pt x="19464" y="18068"/>
                    <a:pt x="19314" y="18178"/>
                  </a:cubicBezTo>
                  <a:lnTo>
                    <a:pt x="19092" y="18340"/>
                  </a:lnTo>
                  <a:lnTo>
                    <a:pt x="18873" y="18500"/>
                  </a:lnTo>
                  <a:cubicBezTo>
                    <a:pt x="18591" y="18706"/>
                    <a:pt x="18318" y="18928"/>
                    <a:pt x="18058" y="19171"/>
                  </a:cubicBezTo>
                  <a:cubicBezTo>
                    <a:pt x="17928" y="19292"/>
                    <a:pt x="17802" y="19418"/>
                    <a:pt x="17679" y="19550"/>
                  </a:cubicBezTo>
                  <a:cubicBezTo>
                    <a:pt x="17649" y="19583"/>
                    <a:pt x="17618" y="19616"/>
                    <a:pt x="17588" y="19650"/>
                  </a:cubicBezTo>
                  <a:lnTo>
                    <a:pt x="17499" y="19752"/>
                  </a:lnTo>
                  <a:lnTo>
                    <a:pt x="17411" y="19856"/>
                  </a:lnTo>
                  <a:lnTo>
                    <a:pt x="17324" y="19965"/>
                  </a:lnTo>
                  <a:cubicBezTo>
                    <a:pt x="17292" y="20004"/>
                    <a:pt x="17264" y="20040"/>
                    <a:pt x="17235" y="20077"/>
                  </a:cubicBezTo>
                  <a:lnTo>
                    <a:pt x="17148" y="20190"/>
                  </a:lnTo>
                  <a:cubicBezTo>
                    <a:pt x="17090" y="20266"/>
                    <a:pt x="17032" y="20344"/>
                    <a:pt x="16973" y="20422"/>
                  </a:cubicBezTo>
                  <a:lnTo>
                    <a:pt x="16622" y="20902"/>
                  </a:lnTo>
                  <a:lnTo>
                    <a:pt x="16115" y="21600"/>
                  </a:lnTo>
                  <a:lnTo>
                    <a:pt x="15023" y="21600"/>
                  </a:lnTo>
                  <a:lnTo>
                    <a:pt x="15188" y="21366"/>
                  </a:lnTo>
                  <a:cubicBezTo>
                    <a:pt x="15245" y="21284"/>
                    <a:pt x="15302" y="21204"/>
                    <a:pt x="15359" y="21121"/>
                  </a:cubicBezTo>
                  <a:lnTo>
                    <a:pt x="16043" y="20129"/>
                  </a:lnTo>
                  <a:lnTo>
                    <a:pt x="16390" y="19632"/>
                  </a:lnTo>
                  <a:cubicBezTo>
                    <a:pt x="16449" y="19549"/>
                    <a:pt x="16508" y="19465"/>
                    <a:pt x="16569" y="19382"/>
                  </a:cubicBezTo>
                  <a:lnTo>
                    <a:pt x="16660" y="19256"/>
                  </a:lnTo>
                  <a:cubicBezTo>
                    <a:pt x="16691" y="19215"/>
                    <a:pt x="16723" y="19173"/>
                    <a:pt x="16753" y="19134"/>
                  </a:cubicBezTo>
                  <a:lnTo>
                    <a:pt x="16848" y="19010"/>
                  </a:lnTo>
                  <a:lnTo>
                    <a:pt x="16946" y="18886"/>
                  </a:lnTo>
                  <a:cubicBezTo>
                    <a:pt x="16979" y="18846"/>
                    <a:pt x="17013" y="18806"/>
                    <a:pt x="17046" y="18766"/>
                  </a:cubicBezTo>
                  <a:cubicBezTo>
                    <a:pt x="17080" y="18726"/>
                    <a:pt x="17114" y="18688"/>
                    <a:pt x="17148" y="18649"/>
                  </a:cubicBezTo>
                  <a:cubicBezTo>
                    <a:pt x="17284" y="18495"/>
                    <a:pt x="17424" y="18348"/>
                    <a:pt x="17566" y="18208"/>
                  </a:cubicBezTo>
                  <a:cubicBezTo>
                    <a:pt x="17851" y="17928"/>
                    <a:pt x="18146" y="17674"/>
                    <a:pt x="18447" y="17441"/>
                  </a:cubicBezTo>
                  <a:lnTo>
                    <a:pt x="18665" y="17273"/>
                  </a:lnTo>
                  <a:lnTo>
                    <a:pt x="18881" y="17106"/>
                  </a:lnTo>
                  <a:cubicBezTo>
                    <a:pt x="19022" y="16996"/>
                    <a:pt x="19157" y="16888"/>
                    <a:pt x="19282" y="16775"/>
                  </a:cubicBezTo>
                  <a:cubicBezTo>
                    <a:pt x="19313" y="16746"/>
                    <a:pt x="19343" y="16718"/>
                    <a:pt x="19373" y="16689"/>
                  </a:cubicBezTo>
                  <a:cubicBezTo>
                    <a:pt x="19388" y="16674"/>
                    <a:pt x="19403" y="16660"/>
                    <a:pt x="19418" y="16645"/>
                  </a:cubicBezTo>
                  <a:cubicBezTo>
                    <a:pt x="19432" y="16630"/>
                    <a:pt x="19447" y="16615"/>
                    <a:pt x="19461" y="16601"/>
                  </a:cubicBezTo>
                  <a:cubicBezTo>
                    <a:pt x="19517" y="16542"/>
                    <a:pt x="19572" y="16481"/>
                    <a:pt x="19623" y="16417"/>
                  </a:cubicBezTo>
                  <a:cubicBezTo>
                    <a:pt x="19726" y="16290"/>
                    <a:pt x="19817" y="16153"/>
                    <a:pt x="19896" y="16007"/>
                  </a:cubicBezTo>
                  <a:cubicBezTo>
                    <a:pt x="19915" y="15971"/>
                    <a:pt x="19935" y="15931"/>
                    <a:pt x="19955" y="15890"/>
                  </a:cubicBezTo>
                  <a:lnTo>
                    <a:pt x="19970" y="15859"/>
                  </a:lnTo>
                  <a:lnTo>
                    <a:pt x="19984" y="15829"/>
                  </a:lnTo>
                  <a:cubicBezTo>
                    <a:pt x="19993" y="15810"/>
                    <a:pt x="20002" y="15790"/>
                    <a:pt x="20011" y="15770"/>
                  </a:cubicBezTo>
                  <a:cubicBezTo>
                    <a:pt x="20047" y="15689"/>
                    <a:pt x="20081" y="15605"/>
                    <a:pt x="20113" y="15518"/>
                  </a:cubicBezTo>
                  <a:cubicBezTo>
                    <a:pt x="20176" y="15343"/>
                    <a:pt x="20232" y="15156"/>
                    <a:pt x="20282" y="14961"/>
                  </a:cubicBezTo>
                  <a:cubicBezTo>
                    <a:pt x="20332" y="14767"/>
                    <a:pt x="20376" y="14567"/>
                    <a:pt x="20414" y="14362"/>
                  </a:cubicBezTo>
                  <a:cubicBezTo>
                    <a:pt x="20434" y="14260"/>
                    <a:pt x="20452" y="14156"/>
                    <a:pt x="20469" y="14052"/>
                  </a:cubicBezTo>
                  <a:cubicBezTo>
                    <a:pt x="20477" y="13999"/>
                    <a:pt x="20486" y="13947"/>
                    <a:pt x="20494" y="13894"/>
                  </a:cubicBezTo>
                  <a:lnTo>
                    <a:pt x="20505" y="13815"/>
                  </a:lnTo>
                  <a:lnTo>
                    <a:pt x="20516" y="13743"/>
                  </a:lnTo>
                  <a:lnTo>
                    <a:pt x="20538" y="13573"/>
                  </a:lnTo>
                  <a:lnTo>
                    <a:pt x="20548" y="13500"/>
                  </a:lnTo>
                  <a:lnTo>
                    <a:pt x="20552" y="13466"/>
                  </a:lnTo>
                  <a:lnTo>
                    <a:pt x="20556" y="13428"/>
                  </a:lnTo>
                  <a:lnTo>
                    <a:pt x="20574" y="13265"/>
                  </a:lnTo>
                  <a:lnTo>
                    <a:pt x="20583" y="13184"/>
                  </a:lnTo>
                  <a:lnTo>
                    <a:pt x="20588" y="13143"/>
                  </a:lnTo>
                  <a:cubicBezTo>
                    <a:pt x="20589" y="13129"/>
                    <a:pt x="20590" y="13115"/>
                    <a:pt x="20591" y="13101"/>
                  </a:cubicBezTo>
                  <a:lnTo>
                    <a:pt x="20617" y="12781"/>
                  </a:lnTo>
                  <a:cubicBezTo>
                    <a:pt x="20620" y="12740"/>
                    <a:pt x="20623" y="12691"/>
                    <a:pt x="20626" y="12632"/>
                  </a:cubicBezTo>
                  <a:lnTo>
                    <a:pt x="20635" y="12461"/>
                  </a:lnTo>
                  <a:cubicBezTo>
                    <a:pt x="20646" y="12251"/>
                    <a:pt x="20651" y="12037"/>
                    <a:pt x="20651" y="11822"/>
                  </a:cubicBezTo>
                  <a:cubicBezTo>
                    <a:pt x="20651" y="11715"/>
                    <a:pt x="20650" y="11606"/>
                    <a:pt x="20648" y="11498"/>
                  </a:cubicBezTo>
                  <a:lnTo>
                    <a:pt x="20645" y="11339"/>
                  </a:lnTo>
                  <a:lnTo>
                    <a:pt x="20644" y="11301"/>
                  </a:lnTo>
                  <a:lnTo>
                    <a:pt x="20643" y="11260"/>
                  </a:lnTo>
                  <a:lnTo>
                    <a:pt x="20639" y="11178"/>
                  </a:lnTo>
                  <a:lnTo>
                    <a:pt x="20632" y="11015"/>
                  </a:lnTo>
                  <a:cubicBezTo>
                    <a:pt x="20630" y="10960"/>
                    <a:pt x="20625" y="10905"/>
                    <a:pt x="20622" y="10850"/>
                  </a:cubicBezTo>
                  <a:lnTo>
                    <a:pt x="20611" y="10686"/>
                  </a:lnTo>
                  <a:lnTo>
                    <a:pt x="20608" y="10650"/>
                  </a:lnTo>
                  <a:lnTo>
                    <a:pt x="20606" y="10617"/>
                  </a:lnTo>
                  <a:lnTo>
                    <a:pt x="20600" y="10542"/>
                  </a:lnTo>
                  <a:lnTo>
                    <a:pt x="20592" y="10457"/>
                  </a:lnTo>
                  <a:lnTo>
                    <a:pt x="20584" y="10363"/>
                  </a:lnTo>
                  <a:cubicBezTo>
                    <a:pt x="20580" y="10317"/>
                    <a:pt x="20576" y="10271"/>
                    <a:pt x="20570" y="10219"/>
                  </a:cubicBezTo>
                  <a:lnTo>
                    <a:pt x="20552" y="10057"/>
                  </a:lnTo>
                  <a:cubicBezTo>
                    <a:pt x="20546" y="10004"/>
                    <a:pt x="20539" y="9950"/>
                    <a:pt x="20532" y="9897"/>
                  </a:cubicBezTo>
                  <a:cubicBezTo>
                    <a:pt x="20506" y="9683"/>
                    <a:pt x="20474" y="9471"/>
                    <a:pt x="20440" y="9260"/>
                  </a:cubicBezTo>
                  <a:cubicBezTo>
                    <a:pt x="20422" y="9154"/>
                    <a:pt x="20404" y="9048"/>
                    <a:pt x="20384" y="8943"/>
                  </a:cubicBezTo>
                  <a:lnTo>
                    <a:pt x="20370" y="8866"/>
                  </a:lnTo>
                  <a:lnTo>
                    <a:pt x="20355" y="8788"/>
                  </a:lnTo>
                  <a:cubicBezTo>
                    <a:pt x="20345" y="8736"/>
                    <a:pt x="20334" y="8684"/>
                    <a:pt x="20323" y="8632"/>
                  </a:cubicBezTo>
                  <a:cubicBezTo>
                    <a:pt x="20235" y="8214"/>
                    <a:pt x="20134" y="7800"/>
                    <a:pt x="20018" y="7394"/>
                  </a:cubicBezTo>
                  <a:cubicBezTo>
                    <a:pt x="19960" y="7190"/>
                    <a:pt x="19899" y="6989"/>
                    <a:pt x="19834" y="6789"/>
                  </a:cubicBezTo>
                  <a:lnTo>
                    <a:pt x="19785" y="6639"/>
                  </a:lnTo>
                  <a:lnTo>
                    <a:pt x="19735" y="6491"/>
                  </a:lnTo>
                  <a:cubicBezTo>
                    <a:pt x="19701" y="6392"/>
                    <a:pt x="19666" y="6292"/>
                    <a:pt x="19631" y="6194"/>
                  </a:cubicBezTo>
                  <a:cubicBezTo>
                    <a:pt x="19560" y="5997"/>
                    <a:pt x="19487" y="5801"/>
                    <a:pt x="19410" y="5607"/>
                  </a:cubicBezTo>
                  <a:lnTo>
                    <a:pt x="19353" y="5462"/>
                  </a:lnTo>
                  <a:lnTo>
                    <a:pt x="19293" y="5316"/>
                  </a:lnTo>
                  <a:cubicBezTo>
                    <a:pt x="19254" y="5220"/>
                    <a:pt x="19215" y="5125"/>
                    <a:pt x="19174" y="5031"/>
                  </a:cubicBezTo>
                  <a:cubicBezTo>
                    <a:pt x="19093" y="4841"/>
                    <a:pt x="19008" y="4653"/>
                    <a:pt x="18922" y="4466"/>
                  </a:cubicBezTo>
                  <a:lnTo>
                    <a:pt x="18856" y="4327"/>
                  </a:lnTo>
                  <a:lnTo>
                    <a:pt x="18790" y="4187"/>
                  </a:lnTo>
                  <a:cubicBezTo>
                    <a:pt x="18745" y="4095"/>
                    <a:pt x="18701" y="4004"/>
                    <a:pt x="18655" y="3913"/>
                  </a:cubicBezTo>
                  <a:cubicBezTo>
                    <a:pt x="18563" y="3730"/>
                    <a:pt x="18469" y="3550"/>
                    <a:pt x="18373" y="3370"/>
                  </a:cubicBezTo>
                  <a:lnTo>
                    <a:pt x="18300" y="3235"/>
                  </a:lnTo>
                  <a:lnTo>
                    <a:pt x="18264" y="3169"/>
                  </a:lnTo>
                  <a:lnTo>
                    <a:pt x="18228" y="3104"/>
                  </a:lnTo>
                  <a:cubicBezTo>
                    <a:pt x="18179" y="3016"/>
                    <a:pt x="18129" y="2928"/>
                    <a:pt x="18078" y="2841"/>
                  </a:cubicBezTo>
                  <a:cubicBezTo>
                    <a:pt x="17978" y="2667"/>
                    <a:pt x="17874" y="2495"/>
                    <a:pt x="17769" y="2325"/>
                  </a:cubicBezTo>
                  <a:lnTo>
                    <a:pt x="17690" y="2198"/>
                  </a:lnTo>
                  <a:lnTo>
                    <a:pt x="17610" y="2072"/>
                  </a:lnTo>
                  <a:cubicBezTo>
                    <a:pt x="17556" y="1988"/>
                    <a:pt x="17501" y="1905"/>
                    <a:pt x="17446" y="1822"/>
                  </a:cubicBezTo>
                  <a:cubicBezTo>
                    <a:pt x="17336" y="1657"/>
                    <a:pt x="17225" y="1494"/>
                    <a:pt x="17112" y="1336"/>
                  </a:cubicBezTo>
                  <a:cubicBezTo>
                    <a:pt x="16998" y="1177"/>
                    <a:pt x="16881" y="1021"/>
                    <a:pt x="16762" y="868"/>
                  </a:cubicBezTo>
                  <a:close/>
                  <a:moveTo>
                    <a:pt x="4060" y="0"/>
                  </a:moveTo>
                  <a:lnTo>
                    <a:pt x="4783" y="0"/>
                  </a:lnTo>
                  <a:lnTo>
                    <a:pt x="4673" y="119"/>
                  </a:lnTo>
                  <a:cubicBezTo>
                    <a:pt x="4547" y="262"/>
                    <a:pt x="4425" y="409"/>
                    <a:pt x="4305" y="559"/>
                  </a:cubicBezTo>
                  <a:cubicBezTo>
                    <a:pt x="4065" y="860"/>
                    <a:pt x="3836" y="1176"/>
                    <a:pt x="3619" y="1505"/>
                  </a:cubicBezTo>
                  <a:cubicBezTo>
                    <a:pt x="2748" y="2822"/>
                    <a:pt x="2054" y="4334"/>
                    <a:pt x="1557" y="5953"/>
                  </a:cubicBezTo>
                  <a:cubicBezTo>
                    <a:pt x="1433" y="6357"/>
                    <a:pt x="1321" y="6769"/>
                    <a:pt x="1223" y="7186"/>
                  </a:cubicBezTo>
                  <a:cubicBezTo>
                    <a:pt x="1125" y="7602"/>
                    <a:pt x="1041" y="8024"/>
                    <a:pt x="972" y="8450"/>
                  </a:cubicBezTo>
                  <a:cubicBezTo>
                    <a:pt x="938" y="8662"/>
                    <a:pt x="907" y="8877"/>
                    <a:pt x="880" y="9093"/>
                  </a:cubicBezTo>
                  <a:cubicBezTo>
                    <a:pt x="854" y="9309"/>
                    <a:pt x="830" y="9526"/>
                    <a:pt x="811" y="9743"/>
                  </a:cubicBezTo>
                  <a:cubicBezTo>
                    <a:pt x="771" y="10178"/>
                    <a:pt x="746" y="10615"/>
                    <a:pt x="736" y="11055"/>
                  </a:cubicBezTo>
                  <a:cubicBezTo>
                    <a:pt x="715" y="11933"/>
                    <a:pt x="753" y="12815"/>
                    <a:pt x="850" y="13689"/>
                  </a:cubicBezTo>
                  <a:cubicBezTo>
                    <a:pt x="875" y="13907"/>
                    <a:pt x="903" y="14124"/>
                    <a:pt x="936" y="14340"/>
                  </a:cubicBezTo>
                  <a:cubicBezTo>
                    <a:pt x="969" y="14556"/>
                    <a:pt x="1006" y="14771"/>
                    <a:pt x="1047" y="14986"/>
                  </a:cubicBezTo>
                  <a:cubicBezTo>
                    <a:pt x="1088" y="15200"/>
                    <a:pt x="1133" y="15413"/>
                    <a:pt x="1181" y="15625"/>
                  </a:cubicBezTo>
                  <a:cubicBezTo>
                    <a:pt x="1231" y="15837"/>
                    <a:pt x="1282" y="16047"/>
                    <a:pt x="1340" y="16255"/>
                  </a:cubicBezTo>
                  <a:cubicBezTo>
                    <a:pt x="1568" y="17088"/>
                    <a:pt x="1858" y="17893"/>
                    <a:pt x="2209" y="18648"/>
                  </a:cubicBezTo>
                  <a:cubicBezTo>
                    <a:pt x="2559" y="19403"/>
                    <a:pt x="2970" y="20108"/>
                    <a:pt x="3433" y="20745"/>
                  </a:cubicBezTo>
                  <a:cubicBezTo>
                    <a:pt x="3548" y="20904"/>
                    <a:pt x="3667" y="21059"/>
                    <a:pt x="3789" y="21210"/>
                  </a:cubicBezTo>
                  <a:lnTo>
                    <a:pt x="4121" y="21600"/>
                  </a:lnTo>
                  <a:lnTo>
                    <a:pt x="3704" y="21600"/>
                  </a:lnTo>
                  <a:lnTo>
                    <a:pt x="3607" y="21489"/>
                  </a:lnTo>
                  <a:cubicBezTo>
                    <a:pt x="3481" y="21337"/>
                    <a:pt x="3356" y="21181"/>
                    <a:pt x="3235" y="21021"/>
                  </a:cubicBezTo>
                  <a:cubicBezTo>
                    <a:pt x="2260" y="19743"/>
                    <a:pt x="1459" y="18209"/>
                    <a:pt x="892" y="16509"/>
                  </a:cubicBezTo>
                  <a:cubicBezTo>
                    <a:pt x="821" y="16296"/>
                    <a:pt x="754" y="16081"/>
                    <a:pt x="691" y="15864"/>
                  </a:cubicBezTo>
                  <a:cubicBezTo>
                    <a:pt x="629" y="15647"/>
                    <a:pt x="570" y="15427"/>
                    <a:pt x="515" y="15205"/>
                  </a:cubicBezTo>
                  <a:cubicBezTo>
                    <a:pt x="460" y="14983"/>
                    <a:pt x="409" y="14758"/>
                    <a:pt x="362" y="14532"/>
                  </a:cubicBezTo>
                  <a:cubicBezTo>
                    <a:pt x="316" y="14306"/>
                    <a:pt x="274" y="14077"/>
                    <a:pt x="237" y="13847"/>
                  </a:cubicBezTo>
                  <a:cubicBezTo>
                    <a:pt x="162" y="13389"/>
                    <a:pt x="105" y="12924"/>
                    <a:pt x="65" y="12456"/>
                  </a:cubicBezTo>
                  <a:cubicBezTo>
                    <a:pt x="46" y="12222"/>
                    <a:pt x="30" y="11987"/>
                    <a:pt x="20" y="11751"/>
                  </a:cubicBezTo>
                  <a:cubicBezTo>
                    <a:pt x="14" y="11633"/>
                    <a:pt x="10" y="11515"/>
                    <a:pt x="7" y="11397"/>
                  </a:cubicBezTo>
                  <a:cubicBezTo>
                    <a:pt x="4" y="11279"/>
                    <a:pt x="2" y="11162"/>
                    <a:pt x="1" y="11044"/>
                  </a:cubicBezTo>
                  <a:cubicBezTo>
                    <a:pt x="-3" y="10572"/>
                    <a:pt x="12" y="10098"/>
                    <a:pt x="45" y="9627"/>
                  </a:cubicBezTo>
                  <a:cubicBezTo>
                    <a:pt x="62" y="9392"/>
                    <a:pt x="82" y="9157"/>
                    <a:pt x="108" y="8923"/>
                  </a:cubicBezTo>
                  <a:cubicBezTo>
                    <a:pt x="134" y="8689"/>
                    <a:pt x="164" y="8456"/>
                    <a:pt x="200" y="8222"/>
                  </a:cubicBezTo>
                  <a:cubicBezTo>
                    <a:pt x="270" y="7757"/>
                    <a:pt x="361" y="7298"/>
                    <a:pt x="468" y="6848"/>
                  </a:cubicBezTo>
                  <a:cubicBezTo>
                    <a:pt x="576" y="6398"/>
                    <a:pt x="700" y="5958"/>
                    <a:pt x="840" y="5526"/>
                  </a:cubicBezTo>
                  <a:cubicBezTo>
                    <a:pt x="1120" y="4663"/>
                    <a:pt x="1465" y="3840"/>
                    <a:pt x="1865" y="3075"/>
                  </a:cubicBezTo>
                  <a:cubicBezTo>
                    <a:pt x="2064" y="2692"/>
                    <a:pt x="2278" y="2324"/>
                    <a:pt x="2504" y="1971"/>
                  </a:cubicBezTo>
                  <a:cubicBezTo>
                    <a:pt x="2731" y="1618"/>
                    <a:pt x="2970" y="1282"/>
                    <a:pt x="3219" y="963"/>
                  </a:cubicBezTo>
                  <a:cubicBezTo>
                    <a:pt x="3469" y="644"/>
                    <a:pt x="3730" y="342"/>
                    <a:pt x="4001" y="59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3" name="Freeform: Shape 124"/>
            <p:cNvSpPr/>
            <p:nvPr/>
          </p:nvSpPr>
          <p:spPr>
            <a:xfrm>
              <a:off x="4917" y="0"/>
              <a:ext cx="9767848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14" y="0"/>
                  </a:moveTo>
                  <a:lnTo>
                    <a:pt x="17428" y="0"/>
                  </a:lnTo>
                  <a:lnTo>
                    <a:pt x="17670" y="256"/>
                  </a:lnTo>
                  <a:cubicBezTo>
                    <a:pt x="20070" y="2927"/>
                    <a:pt x="21600" y="6969"/>
                    <a:pt x="21600" y="11493"/>
                  </a:cubicBezTo>
                  <a:cubicBezTo>
                    <a:pt x="21600" y="15012"/>
                    <a:pt x="20674" y="18239"/>
                    <a:pt x="19134" y="20756"/>
                  </a:cubicBezTo>
                  <a:lnTo>
                    <a:pt x="18565" y="21600"/>
                  </a:lnTo>
                  <a:lnTo>
                    <a:pt x="14954" y="21600"/>
                  </a:lnTo>
                  <a:lnTo>
                    <a:pt x="14962" y="21590"/>
                  </a:lnTo>
                  <a:cubicBezTo>
                    <a:pt x="14991" y="21552"/>
                    <a:pt x="15019" y="21511"/>
                    <a:pt x="15047" y="21471"/>
                  </a:cubicBezTo>
                  <a:lnTo>
                    <a:pt x="15218" y="21232"/>
                  </a:lnTo>
                  <a:cubicBezTo>
                    <a:pt x="15275" y="21152"/>
                    <a:pt x="15331" y="21073"/>
                    <a:pt x="15388" y="20992"/>
                  </a:cubicBezTo>
                  <a:lnTo>
                    <a:pt x="16072" y="20018"/>
                  </a:lnTo>
                  <a:lnTo>
                    <a:pt x="16418" y="19530"/>
                  </a:lnTo>
                  <a:cubicBezTo>
                    <a:pt x="16476" y="19448"/>
                    <a:pt x="16535" y="19366"/>
                    <a:pt x="16596" y="19284"/>
                  </a:cubicBezTo>
                  <a:lnTo>
                    <a:pt x="16688" y="19161"/>
                  </a:lnTo>
                  <a:cubicBezTo>
                    <a:pt x="16718" y="19121"/>
                    <a:pt x="16750" y="19079"/>
                    <a:pt x="16780" y="19041"/>
                  </a:cubicBezTo>
                  <a:lnTo>
                    <a:pt x="16875" y="18919"/>
                  </a:lnTo>
                  <a:lnTo>
                    <a:pt x="16973" y="18798"/>
                  </a:lnTo>
                  <a:cubicBezTo>
                    <a:pt x="17006" y="18758"/>
                    <a:pt x="17040" y="18719"/>
                    <a:pt x="17073" y="18680"/>
                  </a:cubicBezTo>
                  <a:cubicBezTo>
                    <a:pt x="17106" y="18641"/>
                    <a:pt x="17141" y="18603"/>
                    <a:pt x="17174" y="18565"/>
                  </a:cubicBezTo>
                  <a:cubicBezTo>
                    <a:pt x="17310" y="18413"/>
                    <a:pt x="17450" y="18269"/>
                    <a:pt x="17592" y="18132"/>
                  </a:cubicBezTo>
                  <a:cubicBezTo>
                    <a:pt x="17876" y="17857"/>
                    <a:pt x="18170" y="17607"/>
                    <a:pt x="18471" y="17378"/>
                  </a:cubicBezTo>
                  <a:lnTo>
                    <a:pt x="18689" y="17213"/>
                  </a:lnTo>
                  <a:lnTo>
                    <a:pt x="18904" y="17050"/>
                  </a:lnTo>
                  <a:cubicBezTo>
                    <a:pt x="19044" y="16942"/>
                    <a:pt x="19179" y="16835"/>
                    <a:pt x="19304" y="16724"/>
                  </a:cubicBezTo>
                  <a:cubicBezTo>
                    <a:pt x="19335" y="16696"/>
                    <a:pt x="19365" y="16669"/>
                    <a:pt x="19395" y="16640"/>
                  </a:cubicBezTo>
                  <a:cubicBezTo>
                    <a:pt x="19410" y="16626"/>
                    <a:pt x="19425" y="16611"/>
                    <a:pt x="19440" y="16597"/>
                  </a:cubicBezTo>
                  <a:cubicBezTo>
                    <a:pt x="19454" y="16582"/>
                    <a:pt x="19469" y="16568"/>
                    <a:pt x="19483" y="16553"/>
                  </a:cubicBezTo>
                  <a:cubicBezTo>
                    <a:pt x="19539" y="16495"/>
                    <a:pt x="19593" y="16436"/>
                    <a:pt x="19645" y="16373"/>
                  </a:cubicBezTo>
                  <a:cubicBezTo>
                    <a:pt x="19747" y="16248"/>
                    <a:pt x="19838" y="16114"/>
                    <a:pt x="19917" y="15970"/>
                  </a:cubicBezTo>
                  <a:cubicBezTo>
                    <a:pt x="19936" y="15935"/>
                    <a:pt x="19956" y="15896"/>
                    <a:pt x="19976" y="15855"/>
                  </a:cubicBezTo>
                  <a:lnTo>
                    <a:pt x="19991" y="15825"/>
                  </a:lnTo>
                  <a:lnTo>
                    <a:pt x="20005" y="15796"/>
                  </a:lnTo>
                  <a:cubicBezTo>
                    <a:pt x="20014" y="15777"/>
                    <a:pt x="20023" y="15757"/>
                    <a:pt x="20032" y="15737"/>
                  </a:cubicBezTo>
                  <a:cubicBezTo>
                    <a:pt x="20068" y="15658"/>
                    <a:pt x="20102" y="15576"/>
                    <a:pt x="20133" y="15490"/>
                  </a:cubicBezTo>
                  <a:cubicBezTo>
                    <a:pt x="20197" y="15319"/>
                    <a:pt x="20252" y="15135"/>
                    <a:pt x="20302" y="14944"/>
                  </a:cubicBezTo>
                  <a:cubicBezTo>
                    <a:pt x="20353" y="14753"/>
                    <a:pt x="20396" y="14557"/>
                    <a:pt x="20434" y="14356"/>
                  </a:cubicBezTo>
                  <a:cubicBezTo>
                    <a:pt x="20454" y="14255"/>
                    <a:pt x="20472" y="14153"/>
                    <a:pt x="20489" y="14051"/>
                  </a:cubicBezTo>
                  <a:cubicBezTo>
                    <a:pt x="20497" y="13999"/>
                    <a:pt x="20506" y="13948"/>
                    <a:pt x="20514" y="13896"/>
                  </a:cubicBezTo>
                  <a:lnTo>
                    <a:pt x="20525" y="13819"/>
                  </a:lnTo>
                  <a:lnTo>
                    <a:pt x="20536" y="13748"/>
                  </a:lnTo>
                  <a:lnTo>
                    <a:pt x="20558" y="13581"/>
                  </a:lnTo>
                  <a:lnTo>
                    <a:pt x="20568" y="13509"/>
                  </a:lnTo>
                  <a:lnTo>
                    <a:pt x="20572" y="13476"/>
                  </a:lnTo>
                  <a:lnTo>
                    <a:pt x="20576" y="13439"/>
                  </a:lnTo>
                  <a:lnTo>
                    <a:pt x="20594" y="13279"/>
                  </a:lnTo>
                  <a:lnTo>
                    <a:pt x="20603" y="13198"/>
                  </a:lnTo>
                  <a:lnTo>
                    <a:pt x="20607" y="13158"/>
                  </a:lnTo>
                  <a:cubicBezTo>
                    <a:pt x="20609" y="13145"/>
                    <a:pt x="20610" y="13131"/>
                    <a:pt x="20611" y="13118"/>
                  </a:cubicBezTo>
                  <a:lnTo>
                    <a:pt x="20637" y="12803"/>
                  </a:lnTo>
                  <a:cubicBezTo>
                    <a:pt x="20640" y="12763"/>
                    <a:pt x="20643" y="12715"/>
                    <a:pt x="20645" y="12657"/>
                  </a:cubicBezTo>
                  <a:lnTo>
                    <a:pt x="20654" y="12489"/>
                  </a:lnTo>
                  <a:cubicBezTo>
                    <a:pt x="20665" y="12283"/>
                    <a:pt x="20670" y="12072"/>
                    <a:pt x="20671" y="11861"/>
                  </a:cubicBezTo>
                  <a:cubicBezTo>
                    <a:pt x="20671" y="11756"/>
                    <a:pt x="20670" y="11650"/>
                    <a:pt x="20668" y="11543"/>
                  </a:cubicBezTo>
                  <a:lnTo>
                    <a:pt x="20665" y="11387"/>
                  </a:lnTo>
                  <a:lnTo>
                    <a:pt x="20664" y="11350"/>
                  </a:lnTo>
                  <a:lnTo>
                    <a:pt x="20662" y="11310"/>
                  </a:lnTo>
                  <a:lnTo>
                    <a:pt x="20659" y="11229"/>
                  </a:lnTo>
                  <a:lnTo>
                    <a:pt x="20652" y="11069"/>
                  </a:lnTo>
                  <a:cubicBezTo>
                    <a:pt x="20649" y="11015"/>
                    <a:pt x="20645" y="10961"/>
                    <a:pt x="20641" y="10907"/>
                  </a:cubicBezTo>
                  <a:lnTo>
                    <a:pt x="20630" y="10746"/>
                  </a:lnTo>
                  <a:lnTo>
                    <a:pt x="20628" y="10711"/>
                  </a:lnTo>
                  <a:lnTo>
                    <a:pt x="20626" y="10678"/>
                  </a:lnTo>
                  <a:lnTo>
                    <a:pt x="20619" y="10604"/>
                  </a:lnTo>
                  <a:lnTo>
                    <a:pt x="20611" y="10521"/>
                  </a:lnTo>
                  <a:lnTo>
                    <a:pt x="20603" y="10429"/>
                  </a:lnTo>
                  <a:cubicBezTo>
                    <a:pt x="20600" y="10384"/>
                    <a:pt x="20595" y="10338"/>
                    <a:pt x="20590" y="10287"/>
                  </a:cubicBezTo>
                  <a:lnTo>
                    <a:pt x="20571" y="10128"/>
                  </a:lnTo>
                  <a:cubicBezTo>
                    <a:pt x="20565" y="10076"/>
                    <a:pt x="20559" y="10023"/>
                    <a:pt x="20552" y="9971"/>
                  </a:cubicBezTo>
                  <a:cubicBezTo>
                    <a:pt x="20525" y="9762"/>
                    <a:pt x="20494" y="9553"/>
                    <a:pt x="20459" y="9345"/>
                  </a:cubicBezTo>
                  <a:cubicBezTo>
                    <a:pt x="20442" y="9241"/>
                    <a:pt x="20424" y="9138"/>
                    <a:pt x="20404" y="9035"/>
                  </a:cubicBezTo>
                  <a:lnTo>
                    <a:pt x="20390" y="8959"/>
                  </a:lnTo>
                  <a:lnTo>
                    <a:pt x="20375" y="8882"/>
                  </a:lnTo>
                  <a:cubicBezTo>
                    <a:pt x="20365" y="8832"/>
                    <a:pt x="20354" y="8780"/>
                    <a:pt x="20343" y="8729"/>
                  </a:cubicBezTo>
                  <a:cubicBezTo>
                    <a:pt x="20256" y="8318"/>
                    <a:pt x="20155" y="7912"/>
                    <a:pt x="20039" y="7513"/>
                  </a:cubicBezTo>
                  <a:cubicBezTo>
                    <a:pt x="19981" y="7314"/>
                    <a:pt x="19920" y="7115"/>
                    <a:pt x="19855" y="6919"/>
                  </a:cubicBezTo>
                  <a:lnTo>
                    <a:pt x="19806" y="6772"/>
                  </a:lnTo>
                  <a:lnTo>
                    <a:pt x="19756" y="6627"/>
                  </a:lnTo>
                  <a:cubicBezTo>
                    <a:pt x="19723" y="6529"/>
                    <a:pt x="19688" y="6432"/>
                    <a:pt x="19652" y="6335"/>
                  </a:cubicBezTo>
                  <a:cubicBezTo>
                    <a:pt x="19581" y="6141"/>
                    <a:pt x="19509" y="5949"/>
                    <a:pt x="19432" y="5759"/>
                  </a:cubicBezTo>
                  <a:lnTo>
                    <a:pt x="19375" y="5617"/>
                  </a:lnTo>
                  <a:lnTo>
                    <a:pt x="19316" y="5474"/>
                  </a:lnTo>
                  <a:cubicBezTo>
                    <a:pt x="19276" y="5379"/>
                    <a:pt x="19237" y="5286"/>
                    <a:pt x="19196" y="5193"/>
                  </a:cubicBezTo>
                  <a:cubicBezTo>
                    <a:pt x="19116" y="5007"/>
                    <a:pt x="19031" y="4822"/>
                    <a:pt x="18945" y="4639"/>
                  </a:cubicBezTo>
                  <a:lnTo>
                    <a:pt x="18879" y="4502"/>
                  </a:lnTo>
                  <a:lnTo>
                    <a:pt x="18813" y="4365"/>
                  </a:lnTo>
                  <a:cubicBezTo>
                    <a:pt x="18768" y="4275"/>
                    <a:pt x="18724" y="4185"/>
                    <a:pt x="18678" y="4095"/>
                  </a:cubicBezTo>
                  <a:cubicBezTo>
                    <a:pt x="18587" y="3917"/>
                    <a:pt x="18493" y="3739"/>
                    <a:pt x="18397" y="3562"/>
                  </a:cubicBezTo>
                  <a:lnTo>
                    <a:pt x="18324" y="3430"/>
                  </a:lnTo>
                  <a:lnTo>
                    <a:pt x="18288" y="3365"/>
                  </a:lnTo>
                  <a:lnTo>
                    <a:pt x="18252" y="3301"/>
                  </a:lnTo>
                  <a:cubicBezTo>
                    <a:pt x="18203" y="3215"/>
                    <a:pt x="18153" y="3129"/>
                    <a:pt x="18103" y="3043"/>
                  </a:cubicBezTo>
                  <a:cubicBezTo>
                    <a:pt x="18002" y="2872"/>
                    <a:pt x="17899" y="2704"/>
                    <a:pt x="17794" y="2537"/>
                  </a:cubicBezTo>
                  <a:lnTo>
                    <a:pt x="17715" y="2412"/>
                  </a:lnTo>
                  <a:lnTo>
                    <a:pt x="17635" y="2289"/>
                  </a:lnTo>
                  <a:cubicBezTo>
                    <a:pt x="17581" y="2206"/>
                    <a:pt x="17527" y="2124"/>
                    <a:pt x="17472" y="2043"/>
                  </a:cubicBezTo>
                  <a:cubicBezTo>
                    <a:pt x="17362" y="1881"/>
                    <a:pt x="17252" y="1721"/>
                    <a:pt x="17138" y="1565"/>
                  </a:cubicBezTo>
                  <a:cubicBezTo>
                    <a:pt x="17025" y="1410"/>
                    <a:pt x="16908" y="1256"/>
                    <a:pt x="16789" y="1106"/>
                  </a:cubicBezTo>
                  <a:cubicBezTo>
                    <a:pt x="16552" y="806"/>
                    <a:pt x="16305" y="517"/>
                    <a:pt x="16049" y="242"/>
                  </a:cubicBezTo>
                  <a:close/>
                  <a:moveTo>
                    <a:pt x="4172" y="0"/>
                  </a:moveTo>
                  <a:lnTo>
                    <a:pt x="5070" y="0"/>
                  </a:lnTo>
                  <a:lnTo>
                    <a:pt x="4722" y="371"/>
                  </a:lnTo>
                  <a:cubicBezTo>
                    <a:pt x="4597" y="511"/>
                    <a:pt x="4475" y="655"/>
                    <a:pt x="4355" y="803"/>
                  </a:cubicBezTo>
                  <a:cubicBezTo>
                    <a:pt x="4116" y="1099"/>
                    <a:pt x="3888" y="1409"/>
                    <a:pt x="3671" y="1732"/>
                  </a:cubicBezTo>
                  <a:cubicBezTo>
                    <a:pt x="2802" y="3025"/>
                    <a:pt x="2109" y="4509"/>
                    <a:pt x="1613" y="6099"/>
                  </a:cubicBezTo>
                  <a:cubicBezTo>
                    <a:pt x="1489" y="6496"/>
                    <a:pt x="1377" y="6901"/>
                    <a:pt x="1279" y="7310"/>
                  </a:cubicBezTo>
                  <a:cubicBezTo>
                    <a:pt x="1181" y="7719"/>
                    <a:pt x="1097" y="8133"/>
                    <a:pt x="1028" y="8551"/>
                  </a:cubicBezTo>
                  <a:cubicBezTo>
                    <a:pt x="995" y="8759"/>
                    <a:pt x="964" y="8971"/>
                    <a:pt x="937" y="9182"/>
                  </a:cubicBezTo>
                  <a:cubicBezTo>
                    <a:pt x="911" y="9394"/>
                    <a:pt x="887" y="9607"/>
                    <a:pt x="868" y="9821"/>
                  </a:cubicBezTo>
                  <a:cubicBezTo>
                    <a:pt x="828" y="10248"/>
                    <a:pt x="804" y="10677"/>
                    <a:pt x="793" y="11108"/>
                  </a:cubicBezTo>
                  <a:cubicBezTo>
                    <a:pt x="772" y="11971"/>
                    <a:pt x="810" y="12836"/>
                    <a:pt x="907" y="13695"/>
                  </a:cubicBezTo>
                  <a:cubicBezTo>
                    <a:pt x="932" y="13909"/>
                    <a:pt x="960" y="14122"/>
                    <a:pt x="993" y="14334"/>
                  </a:cubicBezTo>
                  <a:cubicBezTo>
                    <a:pt x="1025" y="14546"/>
                    <a:pt x="1062" y="14758"/>
                    <a:pt x="1103" y="14968"/>
                  </a:cubicBezTo>
                  <a:cubicBezTo>
                    <a:pt x="1144" y="15178"/>
                    <a:pt x="1189" y="15388"/>
                    <a:pt x="1238" y="15596"/>
                  </a:cubicBezTo>
                  <a:cubicBezTo>
                    <a:pt x="1287" y="15804"/>
                    <a:pt x="1339" y="16011"/>
                    <a:pt x="1396" y="16214"/>
                  </a:cubicBezTo>
                  <a:cubicBezTo>
                    <a:pt x="1623" y="17032"/>
                    <a:pt x="1913" y="17822"/>
                    <a:pt x="2263" y="18564"/>
                  </a:cubicBezTo>
                  <a:cubicBezTo>
                    <a:pt x="2613" y="19306"/>
                    <a:pt x="3023" y="19998"/>
                    <a:pt x="3485" y="20623"/>
                  </a:cubicBezTo>
                  <a:cubicBezTo>
                    <a:pt x="3716" y="20935"/>
                    <a:pt x="3959" y="21231"/>
                    <a:pt x="4213" y="21510"/>
                  </a:cubicBezTo>
                  <a:lnTo>
                    <a:pt x="4299" y="21600"/>
                  </a:lnTo>
                  <a:lnTo>
                    <a:pt x="3035" y="21600"/>
                  </a:lnTo>
                  <a:lnTo>
                    <a:pt x="2466" y="20756"/>
                  </a:lnTo>
                  <a:cubicBezTo>
                    <a:pt x="926" y="18239"/>
                    <a:pt x="0" y="15012"/>
                    <a:pt x="0" y="11493"/>
                  </a:cubicBezTo>
                  <a:cubicBezTo>
                    <a:pt x="0" y="6969"/>
                    <a:pt x="1530" y="2927"/>
                    <a:pt x="3930" y="25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4" name="Freeform: Shape 125"/>
            <p:cNvSpPr/>
            <p:nvPr/>
          </p:nvSpPr>
          <p:spPr>
            <a:xfrm>
              <a:off x="-1" y="0"/>
              <a:ext cx="9767848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02" y="0"/>
                  </a:moveTo>
                  <a:lnTo>
                    <a:pt x="17416" y="0"/>
                  </a:lnTo>
                  <a:lnTo>
                    <a:pt x="17670" y="269"/>
                  </a:lnTo>
                  <a:cubicBezTo>
                    <a:pt x="20070" y="2940"/>
                    <a:pt x="21600" y="6982"/>
                    <a:pt x="21600" y="11506"/>
                  </a:cubicBezTo>
                  <a:cubicBezTo>
                    <a:pt x="21600" y="15025"/>
                    <a:pt x="20674" y="18252"/>
                    <a:pt x="19134" y="20769"/>
                  </a:cubicBezTo>
                  <a:lnTo>
                    <a:pt x="18574" y="21600"/>
                  </a:lnTo>
                  <a:lnTo>
                    <a:pt x="14964" y="21600"/>
                  </a:lnTo>
                  <a:lnTo>
                    <a:pt x="15047" y="21484"/>
                  </a:lnTo>
                  <a:lnTo>
                    <a:pt x="15218" y="21245"/>
                  </a:lnTo>
                  <a:cubicBezTo>
                    <a:pt x="15275" y="21165"/>
                    <a:pt x="15331" y="21086"/>
                    <a:pt x="15388" y="21004"/>
                  </a:cubicBezTo>
                  <a:lnTo>
                    <a:pt x="16072" y="20031"/>
                  </a:lnTo>
                  <a:lnTo>
                    <a:pt x="16418" y="19543"/>
                  </a:lnTo>
                  <a:cubicBezTo>
                    <a:pt x="16476" y="19461"/>
                    <a:pt x="16535" y="19379"/>
                    <a:pt x="16596" y="19297"/>
                  </a:cubicBezTo>
                  <a:lnTo>
                    <a:pt x="16688" y="19174"/>
                  </a:lnTo>
                  <a:cubicBezTo>
                    <a:pt x="16718" y="19134"/>
                    <a:pt x="16750" y="19092"/>
                    <a:pt x="16780" y="19054"/>
                  </a:cubicBezTo>
                  <a:lnTo>
                    <a:pt x="16875" y="18932"/>
                  </a:lnTo>
                  <a:lnTo>
                    <a:pt x="16973" y="18811"/>
                  </a:lnTo>
                  <a:cubicBezTo>
                    <a:pt x="17006" y="18771"/>
                    <a:pt x="17040" y="18732"/>
                    <a:pt x="17073" y="18693"/>
                  </a:cubicBezTo>
                  <a:cubicBezTo>
                    <a:pt x="17106" y="18654"/>
                    <a:pt x="17141" y="18616"/>
                    <a:pt x="17174" y="18578"/>
                  </a:cubicBezTo>
                  <a:cubicBezTo>
                    <a:pt x="17310" y="18426"/>
                    <a:pt x="17450" y="18282"/>
                    <a:pt x="17592" y="18145"/>
                  </a:cubicBezTo>
                  <a:cubicBezTo>
                    <a:pt x="17876" y="17870"/>
                    <a:pt x="18170" y="17620"/>
                    <a:pt x="18471" y="17391"/>
                  </a:cubicBezTo>
                  <a:lnTo>
                    <a:pt x="18689" y="17226"/>
                  </a:lnTo>
                  <a:lnTo>
                    <a:pt x="18904" y="17063"/>
                  </a:lnTo>
                  <a:cubicBezTo>
                    <a:pt x="19044" y="16955"/>
                    <a:pt x="19179" y="16848"/>
                    <a:pt x="19304" y="16737"/>
                  </a:cubicBezTo>
                  <a:cubicBezTo>
                    <a:pt x="19335" y="16709"/>
                    <a:pt x="19365" y="16682"/>
                    <a:pt x="19395" y="16653"/>
                  </a:cubicBezTo>
                  <a:cubicBezTo>
                    <a:pt x="19410" y="16639"/>
                    <a:pt x="19425" y="16624"/>
                    <a:pt x="19440" y="16610"/>
                  </a:cubicBezTo>
                  <a:cubicBezTo>
                    <a:pt x="19454" y="16595"/>
                    <a:pt x="19469" y="16581"/>
                    <a:pt x="19483" y="16566"/>
                  </a:cubicBezTo>
                  <a:cubicBezTo>
                    <a:pt x="19539" y="16508"/>
                    <a:pt x="19593" y="16448"/>
                    <a:pt x="19645" y="16386"/>
                  </a:cubicBezTo>
                  <a:cubicBezTo>
                    <a:pt x="19747" y="16261"/>
                    <a:pt x="19838" y="16127"/>
                    <a:pt x="19917" y="15983"/>
                  </a:cubicBezTo>
                  <a:cubicBezTo>
                    <a:pt x="19936" y="15948"/>
                    <a:pt x="19956" y="15909"/>
                    <a:pt x="19976" y="15868"/>
                  </a:cubicBezTo>
                  <a:lnTo>
                    <a:pt x="19991" y="15838"/>
                  </a:lnTo>
                  <a:lnTo>
                    <a:pt x="20005" y="15809"/>
                  </a:lnTo>
                  <a:cubicBezTo>
                    <a:pt x="20014" y="15790"/>
                    <a:pt x="20023" y="15770"/>
                    <a:pt x="20032" y="15750"/>
                  </a:cubicBezTo>
                  <a:cubicBezTo>
                    <a:pt x="20068" y="15671"/>
                    <a:pt x="20102" y="15589"/>
                    <a:pt x="20133" y="15503"/>
                  </a:cubicBezTo>
                  <a:cubicBezTo>
                    <a:pt x="20197" y="15332"/>
                    <a:pt x="20252" y="15148"/>
                    <a:pt x="20302" y="14957"/>
                  </a:cubicBezTo>
                  <a:cubicBezTo>
                    <a:pt x="20353" y="14766"/>
                    <a:pt x="20396" y="14570"/>
                    <a:pt x="20434" y="14368"/>
                  </a:cubicBezTo>
                  <a:cubicBezTo>
                    <a:pt x="20454" y="14268"/>
                    <a:pt x="20472" y="14166"/>
                    <a:pt x="20489" y="14064"/>
                  </a:cubicBezTo>
                  <a:cubicBezTo>
                    <a:pt x="20497" y="14012"/>
                    <a:pt x="20506" y="13961"/>
                    <a:pt x="20514" y="13909"/>
                  </a:cubicBezTo>
                  <a:lnTo>
                    <a:pt x="20525" y="13831"/>
                  </a:lnTo>
                  <a:lnTo>
                    <a:pt x="20536" y="13760"/>
                  </a:lnTo>
                  <a:lnTo>
                    <a:pt x="20558" y="13594"/>
                  </a:lnTo>
                  <a:lnTo>
                    <a:pt x="20568" y="13522"/>
                  </a:lnTo>
                  <a:lnTo>
                    <a:pt x="20572" y="13489"/>
                  </a:lnTo>
                  <a:lnTo>
                    <a:pt x="20576" y="13452"/>
                  </a:lnTo>
                  <a:lnTo>
                    <a:pt x="20594" y="13291"/>
                  </a:lnTo>
                  <a:lnTo>
                    <a:pt x="20603" y="13211"/>
                  </a:lnTo>
                  <a:lnTo>
                    <a:pt x="20607" y="13171"/>
                  </a:lnTo>
                  <a:cubicBezTo>
                    <a:pt x="20609" y="13158"/>
                    <a:pt x="20610" y="13144"/>
                    <a:pt x="20611" y="13131"/>
                  </a:cubicBezTo>
                  <a:lnTo>
                    <a:pt x="20637" y="12816"/>
                  </a:lnTo>
                  <a:cubicBezTo>
                    <a:pt x="20640" y="12776"/>
                    <a:pt x="20643" y="12728"/>
                    <a:pt x="20645" y="12670"/>
                  </a:cubicBezTo>
                  <a:lnTo>
                    <a:pt x="20654" y="12502"/>
                  </a:lnTo>
                  <a:cubicBezTo>
                    <a:pt x="20665" y="12296"/>
                    <a:pt x="20670" y="12085"/>
                    <a:pt x="20671" y="11874"/>
                  </a:cubicBezTo>
                  <a:cubicBezTo>
                    <a:pt x="20671" y="11769"/>
                    <a:pt x="20670" y="11663"/>
                    <a:pt x="20668" y="11556"/>
                  </a:cubicBezTo>
                  <a:lnTo>
                    <a:pt x="20665" y="11399"/>
                  </a:lnTo>
                  <a:lnTo>
                    <a:pt x="20664" y="11363"/>
                  </a:lnTo>
                  <a:lnTo>
                    <a:pt x="20662" y="11322"/>
                  </a:lnTo>
                  <a:lnTo>
                    <a:pt x="20659" y="11242"/>
                  </a:lnTo>
                  <a:lnTo>
                    <a:pt x="20652" y="11081"/>
                  </a:lnTo>
                  <a:cubicBezTo>
                    <a:pt x="20649" y="11028"/>
                    <a:pt x="20645" y="10974"/>
                    <a:pt x="20641" y="10920"/>
                  </a:cubicBezTo>
                  <a:lnTo>
                    <a:pt x="20630" y="10759"/>
                  </a:lnTo>
                  <a:lnTo>
                    <a:pt x="20628" y="10724"/>
                  </a:lnTo>
                  <a:lnTo>
                    <a:pt x="20626" y="10690"/>
                  </a:lnTo>
                  <a:lnTo>
                    <a:pt x="20619" y="10617"/>
                  </a:lnTo>
                  <a:lnTo>
                    <a:pt x="20611" y="10534"/>
                  </a:lnTo>
                  <a:lnTo>
                    <a:pt x="20603" y="10442"/>
                  </a:lnTo>
                  <a:cubicBezTo>
                    <a:pt x="20600" y="10397"/>
                    <a:pt x="20595" y="10351"/>
                    <a:pt x="20590" y="10300"/>
                  </a:cubicBezTo>
                  <a:lnTo>
                    <a:pt x="20571" y="10141"/>
                  </a:lnTo>
                  <a:cubicBezTo>
                    <a:pt x="20565" y="10089"/>
                    <a:pt x="20559" y="10036"/>
                    <a:pt x="20552" y="9984"/>
                  </a:cubicBezTo>
                  <a:cubicBezTo>
                    <a:pt x="20525" y="9774"/>
                    <a:pt x="20494" y="9566"/>
                    <a:pt x="20459" y="9358"/>
                  </a:cubicBezTo>
                  <a:cubicBezTo>
                    <a:pt x="20442" y="9254"/>
                    <a:pt x="20424" y="9151"/>
                    <a:pt x="20404" y="9047"/>
                  </a:cubicBezTo>
                  <a:lnTo>
                    <a:pt x="20390" y="8972"/>
                  </a:lnTo>
                  <a:lnTo>
                    <a:pt x="20375" y="8895"/>
                  </a:lnTo>
                  <a:cubicBezTo>
                    <a:pt x="20365" y="8845"/>
                    <a:pt x="20354" y="8793"/>
                    <a:pt x="20343" y="8742"/>
                  </a:cubicBezTo>
                  <a:cubicBezTo>
                    <a:pt x="20256" y="8331"/>
                    <a:pt x="20155" y="7925"/>
                    <a:pt x="20039" y="7526"/>
                  </a:cubicBezTo>
                  <a:cubicBezTo>
                    <a:pt x="19981" y="7327"/>
                    <a:pt x="19920" y="7128"/>
                    <a:pt x="19855" y="6932"/>
                  </a:cubicBezTo>
                  <a:lnTo>
                    <a:pt x="19806" y="6785"/>
                  </a:lnTo>
                  <a:lnTo>
                    <a:pt x="19756" y="6639"/>
                  </a:lnTo>
                  <a:cubicBezTo>
                    <a:pt x="19723" y="6542"/>
                    <a:pt x="19688" y="6445"/>
                    <a:pt x="19652" y="6348"/>
                  </a:cubicBezTo>
                  <a:cubicBezTo>
                    <a:pt x="19581" y="6154"/>
                    <a:pt x="19509" y="5962"/>
                    <a:pt x="19432" y="5772"/>
                  </a:cubicBezTo>
                  <a:lnTo>
                    <a:pt x="19375" y="5630"/>
                  </a:lnTo>
                  <a:lnTo>
                    <a:pt x="19316" y="5487"/>
                  </a:lnTo>
                  <a:cubicBezTo>
                    <a:pt x="19276" y="5392"/>
                    <a:pt x="19237" y="5299"/>
                    <a:pt x="19196" y="5206"/>
                  </a:cubicBezTo>
                  <a:cubicBezTo>
                    <a:pt x="19116" y="5020"/>
                    <a:pt x="19031" y="4835"/>
                    <a:pt x="18945" y="4652"/>
                  </a:cubicBezTo>
                  <a:lnTo>
                    <a:pt x="18879" y="4515"/>
                  </a:lnTo>
                  <a:lnTo>
                    <a:pt x="18813" y="4378"/>
                  </a:lnTo>
                  <a:cubicBezTo>
                    <a:pt x="18768" y="4288"/>
                    <a:pt x="18724" y="4198"/>
                    <a:pt x="18678" y="4108"/>
                  </a:cubicBezTo>
                  <a:cubicBezTo>
                    <a:pt x="18587" y="3929"/>
                    <a:pt x="18493" y="3752"/>
                    <a:pt x="18397" y="3575"/>
                  </a:cubicBezTo>
                  <a:lnTo>
                    <a:pt x="18324" y="3443"/>
                  </a:lnTo>
                  <a:lnTo>
                    <a:pt x="18288" y="3378"/>
                  </a:lnTo>
                  <a:lnTo>
                    <a:pt x="18252" y="3314"/>
                  </a:lnTo>
                  <a:cubicBezTo>
                    <a:pt x="18203" y="3228"/>
                    <a:pt x="18153" y="3142"/>
                    <a:pt x="18103" y="3056"/>
                  </a:cubicBezTo>
                  <a:cubicBezTo>
                    <a:pt x="18002" y="2885"/>
                    <a:pt x="17899" y="2717"/>
                    <a:pt x="17794" y="2550"/>
                  </a:cubicBezTo>
                  <a:lnTo>
                    <a:pt x="17715" y="2425"/>
                  </a:lnTo>
                  <a:lnTo>
                    <a:pt x="17635" y="2302"/>
                  </a:lnTo>
                  <a:cubicBezTo>
                    <a:pt x="17581" y="2219"/>
                    <a:pt x="17527" y="2137"/>
                    <a:pt x="17472" y="2056"/>
                  </a:cubicBezTo>
                  <a:cubicBezTo>
                    <a:pt x="17362" y="1894"/>
                    <a:pt x="17252" y="1734"/>
                    <a:pt x="17138" y="1578"/>
                  </a:cubicBezTo>
                  <a:cubicBezTo>
                    <a:pt x="17025" y="1423"/>
                    <a:pt x="16908" y="1269"/>
                    <a:pt x="16789" y="1119"/>
                  </a:cubicBezTo>
                  <a:cubicBezTo>
                    <a:pt x="16552" y="819"/>
                    <a:pt x="16305" y="530"/>
                    <a:pt x="16049" y="255"/>
                  </a:cubicBezTo>
                  <a:close/>
                  <a:moveTo>
                    <a:pt x="4184" y="0"/>
                  </a:moveTo>
                  <a:lnTo>
                    <a:pt x="5083" y="0"/>
                  </a:lnTo>
                  <a:lnTo>
                    <a:pt x="4722" y="384"/>
                  </a:lnTo>
                  <a:cubicBezTo>
                    <a:pt x="4597" y="524"/>
                    <a:pt x="4475" y="668"/>
                    <a:pt x="4355" y="816"/>
                  </a:cubicBezTo>
                  <a:cubicBezTo>
                    <a:pt x="4116" y="1112"/>
                    <a:pt x="3888" y="1422"/>
                    <a:pt x="3671" y="1745"/>
                  </a:cubicBezTo>
                  <a:cubicBezTo>
                    <a:pt x="2802" y="3038"/>
                    <a:pt x="2109" y="4522"/>
                    <a:pt x="1613" y="6112"/>
                  </a:cubicBezTo>
                  <a:cubicBezTo>
                    <a:pt x="1489" y="6509"/>
                    <a:pt x="1377" y="6914"/>
                    <a:pt x="1279" y="7323"/>
                  </a:cubicBezTo>
                  <a:cubicBezTo>
                    <a:pt x="1181" y="7732"/>
                    <a:pt x="1097" y="8146"/>
                    <a:pt x="1028" y="8564"/>
                  </a:cubicBezTo>
                  <a:cubicBezTo>
                    <a:pt x="995" y="8772"/>
                    <a:pt x="964" y="8984"/>
                    <a:pt x="937" y="9195"/>
                  </a:cubicBezTo>
                  <a:cubicBezTo>
                    <a:pt x="911" y="9407"/>
                    <a:pt x="887" y="9620"/>
                    <a:pt x="868" y="9834"/>
                  </a:cubicBezTo>
                  <a:cubicBezTo>
                    <a:pt x="828" y="10261"/>
                    <a:pt x="804" y="10690"/>
                    <a:pt x="793" y="11121"/>
                  </a:cubicBezTo>
                  <a:cubicBezTo>
                    <a:pt x="772" y="11984"/>
                    <a:pt x="810" y="12849"/>
                    <a:pt x="907" y="13708"/>
                  </a:cubicBezTo>
                  <a:cubicBezTo>
                    <a:pt x="932" y="13922"/>
                    <a:pt x="960" y="14135"/>
                    <a:pt x="993" y="14347"/>
                  </a:cubicBezTo>
                  <a:cubicBezTo>
                    <a:pt x="1025" y="14559"/>
                    <a:pt x="1062" y="14771"/>
                    <a:pt x="1103" y="14981"/>
                  </a:cubicBezTo>
                  <a:cubicBezTo>
                    <a:pt x="1144" y="15191"/>
                    <a:pt x="1189" y="15401"/>
                    <a:pt x="1238" y="15609"/>
                  </a:cubicBezTo>
                  <a:cubicBezTo>
                    <a:pt x="1287" y="15817"/>
                    <a:pt x="1339" y="16024"/>
                    <a:pt x="1396" y="16227"/>
                  </a:cubicBezTo>
                  <a:cubicBezTo>
                    <a:pt x="1623" y="17045"/>
                    <a:pt x="1913" y="17835"/>
                    <a:pt x="2263" y="18577"/>
                  </a:cubicBezTo>
                  <a:cubicBezTo>
                    <a:pt x="2613" y="19319"/>
                    <a:pt x="3023" y="20011"/>
                    <a:pt x="3485" y="20635"/>
                  </a:cubicBezTo>
                  <a:cubicBezTo>
                    <a:pt x="3716" y="20948"/>
                    <a:pt x="3959" y="21244"/>
                    <a:pt x="4213" y="21523"/>
                  </a:cubicBezTo>
                  <a:lnTo>
                    <a:pt x="4287" y="21600"/>
                  </a:lnTo>
                  <a:lnTo>
                    <a:pt x="3026" y="21600"/>
                  </a:lnTo>
                  <a:lnTo>
                    <a:pt x="2466" y="20769"/>
                  </a:lnTo>
                  <a:cubicBezTo>
                    <a:pt x="926" y="18252"/>
                    <a:pt x="0" y="15025"/>
                    <a:pt x="0" y="11506"/>
                  </a:cubicBezTo>
                  <a:cubicBezTo>
                    <a:pt x="0" y="6982"/>
                    <a:pt x="1530" y="2940"/>
                    <a:pt x="3930" y="26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86" name="Title 1"/>
          <p:cNvSpPr txBox="1">
            <a:spLocks noGrp="1"/>
          </p:cNvSpPr>
          <p:nvPr>
            <p:ph type="ctrTitle"/>
          </p:nvPr>
        </p:nvSpPr>
        <p:spPr>
          <a:xfrm>
            <a:off x="3502731" y="1542401"/>
            <a:ext cx="5186843" cy="2387919"/>
          </a:xfrm>
          <a:prstGeom prst="rect">
            <a:avLst/>
          </a:prstGeom>
        </p:spPr>
        <p:txBody>
          <a:bodyPr/>
          <a:lstStyle>
            <a:lvl1pPr>
              <a:defRPr sz="5200">
                <a:solidFill>
                  <a:srgbClr val="44546A"/>
                </a:solidFill>
              </a:defRPr>
            </a:lvl1pPr>
          </a:lstStyle>
          <a:p>
            <a:r>
              <a:t>INCIVILITY IN THE WORKPLACE</a:t>
            </a:r>
          </a:p>
        </p:txBody>
      </p:sp>
      <p:sp>
        <p:nvSpPr>
          <p:cNvPr id="187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3502135" y="4001587"/>
            <a:ext cx="5188035" cy="1489205"/>
          </a:xfrm>
          <a:prstGeom prst="rect">
            <a:avLst/>
          </a:prstGeom>
        </p:spPr>
        <p:txBody>
          <a:bodyPr/>
          <a:lstStyle/>
          <a:p>
            <a:pPr defTabSz="795527">
              <a:spcBef>
                <a:spcPts val="800"/>
              </a:spcBef>
              <a:defRPr sz="2088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Suzanne Turner </a:t>
            </a:r>
          </a:p>
          <a:p>
            <a:pPr defTabSz="795527">
              <a:spcBef>
                <a:spcPts val="800"/>
              </a:spcBef>
              <a:defRPr sz="2088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Regional Nurse Advisor</a:t>
            </a:r>
          </a:p>
          <a:p>
            <a:pPr defTabSz="795527">
              <a:spcBef>
                <a:spcPts val="800"/>
              </a:spcBef>
              <a:defRPr sz="2088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Defence Primary Health Care Scotland &amp; Northern Ireland</a:t>
            </a:r>
          </a:p>
        </p:txBody>
      </p:sp>
      <p:grpSp>
        <p:nvGrpSpPr>
          <p:cNvPr id="192" name="Group 127"/>
          <p:cNvGrpSpPr/>
          <p:nvPr/>
        </p:nvGrpSpPr>
        <p:grpSpPr>
          <a:xfrm>
            <a:off x="-306" y="-4156"/>
            <a:ext cx="2514950" cy="2174334"/>
            <a:chOff x="0" y="0"/>
            <a:chExt cx="2514948" cy="2174333"/>
          </a:xfrm>
        </p:grpSpPr>
        <p:sp>
          <p:nvSpPr>
            <p:cNvPr id="188" name="Freeform: Shape 128"/>
            <p:cNvSpPr/>
            <p:nvPr/>
          </p:nvSpPr>
          <p:spPr>
            <a:xfrm>
              <a:off x="-1" y="4154"/>
              <a:ext cx="2514950" cy="2170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0" y="0"/>
                  </a:moveTo>
                  <a:lnTo>
                    <a:pt x="21600" y="0"/>
                  </a:lnTo>
                  <a:lnTo>
                    <a:pt x="21577" y="123"/>
                  </a:lnTo>
                  <a:cubicBezTo>
                    <a:pt x="21315" y="1325"/>
                    <a:pt x="20978" y="2511"/>
                    <a:pt x="20569" y="3669"/>
                  </a:cubicBezTo>
                  <a:cubicBezTo>
                    <a:pt x="20296" y="4441"/>
                    <a:pt x="20000" y="5206"/>
                    <a:pt x="19666" y="5953"/>
                  </a:cubicBezTo>
                  <a:cubicBezTo>
                    <a:pt x="19337" y="6702"/>
                    <a:pt x="18974" y="7436"/>
                    <a:pt x="18584" y="8152"/>
                  </a:cubicBezTo>
                  <a:cubicBezTo>
                    <a:pt x="17801" y="9585"/>
                    <a:pt x="16908" y="10954"/>
                    <a:pt x="15908" y="12232"/>
                  </a:cubicBezTo>
                  <a:cubicBezTo>
                    <a:pt x="15406" y="12868"/>
                    <a:pt x="14882" y="13486"/>
                    <a:pt x="14328" y="14072"/>
                  </a:cubicBezTo>
                  <a:cubicBezTo>
                    <a:pt x="14190" y="14220"/>
                    <a:pt x="14052" y="14366"/>
                    <a:pt x="13909" y="14509"/>
                  </a:cubicBezTo>
                  <a:cubicBezTo>
                    <a:pt x="13768" y="14652"/>
                    <a:pt x="13629" y="14799"/>
                    <a:pt x="13483" y="14937"/>
                  </a:cubicBezTo>
                  <a:cubicBezTo>
                    <a:pt x="13195" y="15217"/>
                    <a:pt x="12899" y="15489"/>
                    <a:pt x="12601" y="15758"/>
                  </a:cubicBezTo>
                  <a:cubicBezTo>
                    <a:pt x="11403" y="16828"/>
                    <a:pt x="10110" y="17775"/>
                    <a:pt x="8747" y="18588"/>
                  </a:cubicBezTo>
                  <a:cubicBezTo>
                    <a:pt x="6703" y="19808"/>
                    <a:pt x="4488" y="20711"/>
                    <a:pt x="2197" y="21230"/>
                  </a:cubicBezTo>
                  <a:lnTo>
                    <a:pt x="0" y="21600"/>
                  </a:lnTo>
                  <a:lnTo>
                    <a:pt x="0" y="19310"/>
                  </a:lnTo>
                  <a:lnTo>
                    <a:pt x="1732" y="18939"/>
                  </a:lnTo>
                  <a:cubicBezTo>
                    <a:pt x="2424" y="18754"/>
                    <a:pt x="3110" y="18543"/>
                    <a:pt x="3787" y="18298"/>
                  </a:cubicBezTo>
                  <a:cubicBezTo>
                    <a:pt x="4465" y="18055"/>
                    <a:pt x="5134" y="17782"/>
                    <a:pt x="5794" y="17481"/>
                  </a:cubicBezTo>
                  <a:cubicBezTo>
                    <a:pt x="6452" y="17179"/>
                    <a:pt x="7102" y="16849"/>
                    <a:pt x="7740" y="16494"/>
                  </a:cubicBezTo>
                  <a:cubicBezTo>
                    <a:pt x="9017" y="15783"/>
                    <a:pt x="10251" y="14973"/>
                    <a:pt x="11431" y="14068"/>
                  </a:cubicBezTo>
                  <a:cubicBezTo>
                    <a:pt x="11725" y="13840"/>
                    <a:pt x="12018" y="13610"/>
                    <a:pt x="12304" y="13369"/>
                  </a:cubicBezTo>
                  <a:cubicBezTo>
                    <a:pt x="12449" y="13251"/>
                    <a:pt x="12590" y="13129"/>
                    <a:pt x="12733" y="13008"/>
                  </a:cubicBezTo>
                  <a:cubicBezTo>
                    <a:pt x="12876" y="12888"/>
                    <a:pt x="13017" y="12764"/>
                    <a:pt x="13156" y="12638"/>
                  </a:cubicBezTo>
                  <a:cubicBezTo>
                    <a:pt x="13716" y="12136"/>
                    <a:pt x="14263" y="11616"/>
                    <a:pt x="14790" y="11069"/>
                  </a:cubicBezTo>
                  <a:cubicBezTo>
                    <a:pt x="15846" y="9978"/>
                    <a:pt x="16825" y="8788"/>
                    <a:pt x="17705" y="7508"/>
                  </a:cubicBezTo>
                  <a:cubicBezTo>
                    <a:pt x="18145" y="6868"/>
                    <a:pt x="18561" y="6206"/>
                    <a:pt x="18948" y="5522"/>
                  </a:cubicBezTo>
                  <a:cubicBezTo>
                    <a:pt x="19329" y="4835"/>
                    <a:pt x="19689" y="4131"/>
                    <a:pt x="20007" y="3403"/>
                  </a:cubicBezTo>
                  <a:cubicBezTo>
                    <a:pt x="20089" y="3222"/>
                    <a:pt x="20166" y="3038"/>
                    <a:pt x="20241" y="2855"/>
                  </a:cubicBezTo>
                  <a:lnTo>
                    <a:pt x="20355" y="2578"/>
                  </a:lnTo>
                  <a:lnTo>
                    <a:pt x="20464" y="2299"/>
                  </a:lnTo>
                  <a:cubicBezTo>
                    <a:pt x="20534" y="2113"/>
                    <a:pt x="20606" y="1927"/>
                    <a:pt x="20670" y="1737"/>
                  </a:cubicBezTo>
                  <a:cubicBezTo>
                    <a:pt x="20735" y="1547"/>
                    <a:pt x="20806" y="1360"/>
                    <a:pt x="20864" y="1168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9" name="Freeform: Shape 129"/>
            <p:cNvSpPr/>
            <p:nvPr/>
          </p:nvSpPr>
          <p:spPr>
            <a:xfrm>
              <a:off x="0" y="-1"/>
              <a:ext cx="2493063" cy="194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35" y="0"/>
                  </a:moveTo>
                  <a:lnTo>
                    <a:pt x="21600" y="0"/>
                  </a:lnTo>
                  <a:lnTo>
                    <a:pt x="21100" y="1976"/>
                  </a:lnTo>
                  <a:cubicBezTo>
                    <a:pt x="18092" y="11885"/>
                    <a:pt x="9788" y="19495"/>
                    <a:pt x="806" y="21467"/>
                  </a:cubicBezTo>
                  <a:lnTo>
                    <a:pt x="0" y="21600"/>
                  </a:lnTo>
                  <a:lnTo>
                    <a:pt x="0" y="15577"/>
                  </a:lnTo>
                  <a:lnTo>
                    <a:pt x="151" y="15551"/>
                  </a:lnTo>
                  <a:cubicBezTo>
                    <a:pt x="1453" y="15248"/>
                    <a:pt x="2756" y="14797"/>
                    <a:pt x="4022" y="14207"/>
                  </a:cubicBezTo>
                  <a:cubicBezTo>
                    <a:pt x="6528" y="13041"/>
                    <a:pt x="8914" y="11326"/>
                    <a:pt x="10922" y="9246"/>
                  </a:cubicBezTo>
                  <a:cubicBezTo>
                    <a:pt x="12926" y="7170"/>
                    <a:pt x="14566" y="4713"/>
                    <a:pt x="15664" y="2143"/>
                  </a:cubicBezTo>
                  <a:cubicBezTo>
                    <a:pt x="15875" y="1648"/>
                    <a:pt x="16067" y="1149"/>
                    <a:pt x="16240" y="647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0" name="Freeform: Shape 130"/>
            <p:cNvSpPr/>
            <p:nvPr/>
          </p:nvSpPr>
          <p:spPr>
            <a:xfrm>
              <a:off x="0" y="4154"/>
              <a:ext cx="2501090" cy="197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25" y="0"/>
                  </a:moveTo>
                  <a:lnTo>
                    <a:pt x="21600" y="0"/>
                  </a:lnTo>
                  <a:lnTo>
                    <a:pt x="21193" y="1838"/>
                  </a:lnTo>
                  <a:cubicBezTo>
                    <a:pt x="20965" y="2673"/>
                    <a:pt x="20698" y="3494"/>
                    <a:pt x="20391" y="4293"/>
                  </a:cubicBezTo>
                  <a:cubicBezTo>
                    <a:pt x="19159" y="7489"/>
                    <a:pt x="17374" y="10350"/>
                    <a:pt x="15271" y="12785"/>
                  </a:cubicBezTo>
                  <a:cubicBezTo>
                    <a:pt x="14217" y="14003"/>
                    <a:pt x="13079" y="15114"/>
                    <a:pt x="11876" y="16112"/>
                  </a:cubicBezTo>
                  <a:cubicBezTo>
                    <a:pt x="10672" y="17109"/>
                    <a:pt x="9404" y="17997"/>
                    <a:pt x="8081" y="18753"/>
                  </a:cubicBezTo>
                  <a:cubicBezTo>
                    <a:pt x="6094" y="19879"/>
                    <a:pt x="3993" y="20719"/>
                    <a:pt x="1834" y="21245"/>
                  </a:cubicBezTo>
                  <a:lnTo>
                    <a:pt x="0" y="21600"/>
                  </a:lnTo>
                  <a:lnTo>
                    <a:pt x="0" y="18966"/>
                  </a:lnTo>
                  <a:lnTo>
                    <a:pt x="1392" y="18686"/>
                  </a:lnTo>
                  <a:cubicBezTo>
                    <a:pt x="2052" y="18520"/>
                    <a:pt x="2707" y="18321"/>
                    <a:pt x="3355" y="18091"/>
                  </a:cubicBezTo>
                  <a:cubicBezTo>
                    <a:pt x="4651" y="17635"/>
                    <a:pt x="5915" y="17043"/>
                    <a:pt x="7140" y="16358"/>
                  </a:cubicBezTo>
                  <a:cubicBezTo>
                    <a:pt x="9597" y="15002"/>
                    <a:pt x="11891" y="13204"/>
                    <a:pt x="13903" y="11032"/>
                  </a:cubicBezTo>
                  <a:cubicBezTo>
                    <a:pt x="14906" y="9943"/>
                    <a:pt x="15835" y="8754"/>
                    <a:pt x="16668" y="7478"/>
                  </a:cubicBezTo>
                  <a:cubicBezTo>
                    <a:pt x="17502" y="6203"/>
                    <a:pt x="18238" y="4836"/>
                    <a:pt x="18854" y="3396"/>
                  </a:cubicBezTo>
                  <a:cubicBezTo>
                    <a:pt x="19162" y="2676"/>
                    <a:pt x="19444" y="1940"/>
                    <a:pt x="19693" y="1187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1" name="Freeform: Shape 131"/>
            <p:cNvSpPr/>
            <p:nvPr/>
          </p:nvSpPr>
          <p:spPr>
            <a:xfrm>
              <a:off x="609" y="4155"/>
              <a:ext cx="2491107" cy="1943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02" y="0"/>
                  </a:moveTo>
                  <a:lnTo>
                    <a:pt x="21600" y="0"/>
                  </a:lnTo>
                  <a:lnTo>
                    <a:pt x="21111" y="1934"/>
                  </a:lnTo>
                  <a:cubicBezTo>
                    <a:pt x="18101" y="11865"/>
                    <a:pt x="9790" y="19491"/>
                    <a:pt x="802" y="21467"/>
                  </a:cubicBezTo>
                  <a:lnTo>
                    <a:pt x="0" y="21600"/>
                  </a:lnTo>
                  <a:lnTo>
                    <a:pt x="0" y="16575"/>
                  </a:lnTo>
                  <a:lnTo>
                    <a:pt x="296" y="16523"/>
                  </a:lnTo>
                  <a:cubicBezTo>
                    <a:pt x="1639" y="16211"/>
                    <a:pt x="2982" y="15742"/>
                    <a:pt x="4314" y="15120"/>
                  </a:cubicBezTo>
                  <a:cubicBezTo>
                    <a:pt x="6909" y="13912"/>
                    <a:pt x="9379" y="12133"/>
                    <a:pt x="11459" y="9976"/>
                  </a:cubicBezTo>
                  <a:cubicBezTo>
                    <a:pt x="13575" y="7781"/>
                    <a:pt x="15238" y="5285"/>
                    <a:pt x="16401" y="2557"/>
                  </a:cubicBezTo>
                  <a:cubicBezTo>
                    <a:pt x="16624" y="2034"/>
                    <a:pt x="16826" y="1507"/>
                    <a:pt x="17008" y="977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97" name="Group 133"/>
          <p:cNvGrpSpPr/>
          <p:nvPr/>
        </p:nvGrpSpPr>
        <p:grpSpPr>
          <a:xfrm>
            <a:off x="9685726" y="4683666"/>
            <a:ext cx="2514949" cy="2174334"/>
            <a:chOff x="0" y="0"/>
            <a:chExt cx="2514948" cy="2174333"/>
          </a:xfrm>
        </p:grpSpPr>
        <p:sp>
          <p:nvSpPr>
            <p:cNvPr id="193" name="Freeform: Shape 134"/>
            <p:cNvSpPr/>
            <p:nvPr/>
          </p:nvSpPr>
          <p:spPr>
            <a:xfrm rot="10800000">
              <a:off x="-1" y="0"/>
              <a:ext cx="2514950" cy="2170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0" y="0"/>
                  </a:moveTo>
                  <a:lnTo>
                    <a:pt x="21600" y="0"/>
                  </a:lnTo>
                  <a:lnTo>
                    <a:pt x="21577" y="123"/>
                  </a:lnTo>
                  <a:cubicBezTo>
                    <a:pt x="21315" y="1325"/>
                    <a:pt x="20978" y="2511"/>
                    <a:pt x="20569" y="3669"/>
                  </a:cubicBezTo>
                  <a:cubicBezTo>
                    <a:pt x="20296" y="4441"/>
                    <a:pt x="20000" y="5206"/>
                    <a:pt x="19666" y="5953"/>
                  </a:cubicBezTo>
                  <a:cubicBezTo>
                    <a:pt x="19337" y="6702"/>
                    <a:pt x="18974" y="7436"/>
                    <a:pt x="18584" y="8152"/>
                  </a:cubicBezTo>
                  <a:cubicBezTo>
                    <a:pt x="17801" y="9585"/>
                    <a:pt x="16908" y="10954"/>
                    <a:pt x="15908" y="12232"/>
                  </a:cubicBezTo>
                  <a:cubicBezTo>
                    <a:pt x="15406" y="12868"/>
                    <a:pt x="14882" y="13486"/>
                    <a:pt x="14328" y="14072"/>
                  </a:cubicBezTo>
                  <a:cubicBezTo>
                    <a:pt x="14190" y="14220"/>
                    <a:pt x="14052" y="14366"/>
                    <a:pt x="13909" y="14509"/>
                  </a:cubicBezTo>
                  <a:cubicBezTo>
                    <a:pt x="13768" y="14652"/>
                    <a:pt x="13629" y="14799"/>
                    <a:pt x="13483" y="14937"/>
                  </a:cubicBezTo>
                  <a:cubicBezTo>
                    <a:pt x="13195" y="15217"/>
                    <a:pt x="12899" y="15489"/>
                    <a:pt x="12601" y="15758"/>
                  </a:cubicBezTo>
                  <a:cubicBezTo>
                    <a:pt x="11403" y="16828"/>
                    <a:pt x="10110" y="17775"/>
                    <a:pt x="8747" y="18588"/>
                  </a:cubicBezTo>
                  <a:cubicBezTo>
                    <a:pt x="6703" y="19808"/>
                    <a:pt x="4488" y="20711"/>
                    <a:pt x="2197" y="21230"/>
                  </a:cubicBezTo>
                  <a:lnTo>
                    <a:pt x="0" y="21600"/>
                  </a:lnTo>
                  <a:lnTo>
                    <a:pt x="0" y="19310"/>
                  </a:lnTo>
                  <a:lnTo>
                    <a:pt x="1732" y="18939"/>
                  </a:lnTo>
                  <a:cubicBezTo>
                    <a:pt x="2424" y="18754"/>
                    <a:pt x="3110" y="18543"/>
                    <a:pt x="3787" y="18298"/>
                  </a:cubicBezTo>
                  <a:cubicBezTo>
                    <a:pt x="4465" y="18055"/>
                    <a:pt x="5134" y="17782"/>
                    <a:pt x="5794" y="17481"/>
                  </a:cubicBezTo>
                  <a:cubicBezTo>
                    <a:pt x="6452" y="17179"/>
                    <a:pt x="7102" y="16849"/>
                    <a:pt x="7740" y="16494"/>
                  </a:cubicBezTo>
                  <a:cubicBezTo>
                    <a:pt x="9017" y="15783"/>
                    <a:pt x="10251" y="14973"/>
                    <a:pt x="11431" y="14068"/>
                  </a:cubicBezTo>
                  <a:cubicBezTo>
                    <a:pt x="11725" y="13840"/>
                    <a:pt x="12018" y="13610"/>
                    <a:pt x="12304" y="13369"/>
                  </a:cubicBezTo>
                  <a:cubicBezTo>
                    <a:pt x="12449" y="13251"/>
                    <a:pt x="12590" y="13129"/>
                    <a:pt x="12733" y="13008"/>
                  </a:cubicBezTo>
                  <a:cubicBezTo>
                    <a:pt x="12876" y="12888"/>
                    <a:pt x="13017" y="12764"/>
                    <a:pt x="13156" y="12638"/>
                  </a:cubicBezTo>
                  <a:cubicBezTo>
                    <a:pt x="13716" y="12136"/>
                    <a:pt x="14263" y="11616"/>
                    <a:pt x="14790" y="11069"/>
                  </a:cubicBezTo>
                  <a:cubicBezTo>
                    <a:pt x="15846" y="9978"/>
                    <a:pt x="16825" y="8788"/>
                    <a:pt x="17705" y="7508"/>
                  </a:cubicBezTo>
                  <a:cubicBezTo>
                    <a:pt x="18145" y="6868"/>
                    <a:pt x="18561" y="6206"/>
                    <a:pt x="18948" y="5522"/>
                  </a:cubicBezTo>
                  <a:cubicBezTo>
                    <a:pt x="19329" y="4835"/>
                    <a:pt x="19689" y="4131"/>
                    <a:pt x="20007" y="3403"/>
                  </a:cubicBezTo>
                  <a:cubicBezTo>
                    <a:pt x="20089" y="3222"/>
                    <a:pt x="20166" y="3038"/>
                    <a:pt x="20241" y="2855"/>
                  </a:cubicBezTo>
                  <a:lnTo>
                    <a:pt x="20355" y="2578"/>
                  </a:lnTo>
                  <a:lnTo>
                    <a:pt x="20464" y="2299"/>
                  </a:lnTo>
                  <a:cubicBezTo>
                    <a:pt x="20534" y="2113"/>
                    <a:pt x="20606" y="1927"/>
                    <a:pt x="20670" y="1737"/>
                  </a:cubicBezTo>
                  <a:cubicBezTo>
                    <a:pt x="20735" y="1547"/>
                    <a:pt x="20806" y="1360"/>
                    <a:pt x="20864" y="1168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4" name="Freeform: Shape 135"/>
            <p:cNvSpPr/>
            <p:nvPr/>
          </p:nvSpPr>
          <p:spPr>
            <a:xfrm rot="10800000">
              <a:off x="21885" y="226437"/>
              <a:ext cx="2493063" cy="194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35" y="0"/>
                  </a:moveTo>
                  <a:lnTo>
                    <a:pt x="21600" y="0"/>
                  </a:lnTo>
                  <a:lnTo>
                    <a:pt x="21100" y="1976"/>
                  </a:lnTo>
                  <a:cubicBezTo>
                    <a:pt x="18092" y="11885"/>
                    <a:pt x="9788" y="19495"/>
                    <a:pt x="806" y="21467"/>
                  </a:cubicBezTo>
                  <a:lnTo>
                    <a:pt x="0" y="21600"/>
                  </a:lnTo>
                  <a:lnTo>
                    <a:pt x="0" y="15577"/>
                  </a:lnTo>
                  <a:lnTo>
                    <a:pt x="151" y="15551"/>
                  </a:lnTo>
                  <a:cubicBezTo>
                    <a:pt x="1453" y="15248"/>
                    <a:pt x="2756" y="14797"/>
                    <a:pt x="4022" y="14207"/>
                  </a:cubicBezTo>
                  <a:cubicBezTo>
                    <a:pt x="6528" y="13041"/>
                    <a:pt x="8914" y="11326"/>
                    <a:pt x="10922" y="9246"/>
                  </a:cubicBezTo>
                  <a:cubicBezTo>
                    <a:pt x="12926" y="7170"/>
                    <a:pt x="14566" y="4713"/>
                    <a:pt x="15664" y="2143"/>
                  </a:cubicBezTo>
                  <a:cubicBezTo>
                    <a:pt x="15875" y="1648"/>
                    <a:pt x="16067" y="1149"/>
                    <a:pt x="16240" y="647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5" name="Freeform: Shape 136"/>
            <p:cNvSpPr/>
            <p:nvPr/>
          </p:nvSpPr>
          <p:spPr>
            <a:xfrm rot="10800000">
              <a:off x="13858" y="197476"/>
              <a:ext cx="2501090" cy="197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25" y="0"/>
                  </a:moveTo>
                  <a:lnTo>
                    <a:pt x="21600" y="0"/>
                  </a:lnTo>
                  <a:lnTo>
                    <a:pt x="21193" y="1838"/>
                  </a:lnTo>
                  <a:cubicBezTo>
                    <a:pt x="20965" y="2673"/>
                    <a:pt x="20698" y="3494"/>
                    <a:pt x="20391" y="4293"/>
                  </a:cubicBezTo>
                  <a:cubicBezTo>
                    <a:pt x="19159" y="7489"/>
                    <a:pt x="17374" y="10350"/>
                    <a:pt x="15271" y="12785"/>
                  </a:cubicBezTo>
                  <a:cubicBezTo>
                    <a:pt x="14217" y="14003"/>
                    <a:pt x="13079" y="15114"/>
                    <a:pt x="11876" y="16112"/>
                  </a:cubicBezTo>
                  <a:cubicBezTo>
                    <a:pt x="10672" y="17109"/>
                    <a:pt x="9404" y="17997"/>
                    <a:pt x="8081" y="18753"/>
                  </a:cubicBezTo>
                  <a:cubicBezTo>
                    <a:pt x="6094" y="19879"/>
                    <a:pt x="3993" y="20719"/>
                    <a:pt x="1834" y="21245"/>
                  </a:cubicBezTo>
                  <a:lnTo>
                    <a:pt x="0" y="21600"/>
                  </a:lnTo>
                  <a:lnTo>
                    <a:pt x="0" y="18966"/>
                  </a:lnTo>
                  <a:lnTo>
                    <a:pt x="1392" y="18686"/>
                  </a:lnTo>
                  <a:cubicBezTo>
                    <a:pt x="2052" y="18520"/>
                    <a:pt x="2707" y="18321"/>
                    <a:pt x="3355" y="18091"/>
                  </a:cubicBezTo>
                  <a:cubicBezTo>
                    <a:pt x="4651" y="17635"/>
                    <a:pt x="5915" y="17043"/>
                    <a:pt x="7140" y="16358"/>
                  </a:cubicBezTo>
                  <a:cubicBezTo>
                    <a:pt x="9597" y="15002"/>
                    <a:pt x="11891" y="13204"/>
                    <a:pt x="13903" y="11032"/>
                  </a:cubicBezTo>
                  <a:cubicBezTo>
                    <a:pt x="14906" y="9943"/>
                    <a:pt x="15835" y="8754"/>
                    <a:pt x="16668" y="7478"/>
                  </a:cubicBezTo>
                  <a:cubicBezTo>
                    <a:pt x="17502" y="6203"/>
                    <a:pt x="18238" y="4836"/>
                    <a:pt x="18854" y="3396"/>
                  </a:cubicBezTo>
                  <a:cubicBezTo>
                    <a:pt x="19162" y="2676"/>
                    <a:pt x="19444" y="1940"/>
                    <a:pt x="19693" y="1187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6" name="Freeform: Shape 137"/>
            <p:cNvSpPr/>
            <p:nvPr/>
          </p:nvSpPr>
          <p:spPr>
            <a:xfrm rot="10800000">
              <a:off x="23232" y="226516"/>
              <a:ext cx="2491107" cy="1943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02" y="0"/>
                  </a:moveTo>
                  <a:lnTo>
                    <a:pt x="21600" y="0"/>
                  </a:lnTo>
                  <a:lnTo>
                    <a:pt x="21111" y="1934"/>
                  </a:lnTo>
                  <a:cubicBezTo>
                    <a:pt x="18101" y="11865"/>
                    <a:pt x="9790" y="19491"/>
                    <a:pt x="802" y="21467"/>
                  </a:cubicBezTo>
                  <a:lnTo>
                    <a:pt x="0" y="21600"/>
                  </a:lnTo>
                  <a:lnTo>
                    <a:pt x="0" y="16575"/>
                  </a:lnTo>
                  <a:lnTo>
                    <a:pt x="296" y="16523"/>
                  </a:lnTo>
                  <a:cubicBezTo>
                    <a:pt x="1639" y="16211"/>
                    <a:pt x="2982" y="15742"/>
                    <a:pt x="4314" y="15120"/>
                  </a:cubicBezTo>
                  <a:cubicBezTo>
                    <a:pt x="6909" y="13912"/>
                    <a:pt x="9379" y="12133"/>
                    <a:pt x="11459" y="9976"/>
                  </a:cubicBezTo>
                  <a:cubicBezTo>
                    <a:pt x="13575" y="7781"/>
                    <a:pt x="15238" y="5285"/>
                    <a:pt x="16401" y="2557"/>
                  </a:cubicBezTo>
                  <a:cubicBezTo>
                    <a:pt x="16624" y="2034"/>
                    <a:pt x="16826" y="1507"/>
                    <a:pt x="17008" y="977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2" animBg="1" advAuto="0"/>
      <p:bldP spid="187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4" name="Freeform: Shape 2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913" y="1367"/>
                </a:moveTo>
                <a:cubicBezTo>
                  <a:pt x="11764" y="1364"/>
                  <a:pt x="11614" y="1364"/>
                  <a:pt x="11465" y="1369"/>
                </a:cubicBezTo>
                <a:cubicBezTo>
                  <a:pt x="10824" y="1389"/>
                  <a:pt x="10184" y="1384"/>
                  <a:pt x="9540" y="1568"/>
                </a:cubicBezTo>
                <a:cubicBezTo>
                  <a:pt x="9211" y="1663"/>
                  <a:pt x="8869" y="1632"/>
                  <a:pt x="8536" y="1706"/>
                </a:cubicBezTo>
                <a:cubicBezTo>
                  <a:pt x="8030" y="1821"/>
                  <a:pt x="7524" y="1956"/>
                  <a:pt x="7025" y="2129"/>
                </a:cubicBezTo>
                <a:cubicBezTo>
                  <a:pt x="6869" y="2184"/>
                  <a:pt x="6676" y="2217"/>
                  <a:pt x="6554" y="2427"/>
                </a:cubicBezTo>
                <a:cubicBezTo>
                  <a:pt x="6362" y="2294"/>
                  <a:pt x="6243" y="2545"/>
                  <a:pt x="6092" y="2630"/>
                </a:cubicBezTo>
                <a:cubicBezTo>
                  <a:pt x="6034" y="2663"/>
                  <a:pt x="5957" y="2709"/>
                  <a:pt x="5966" y="2814"/>
                </a:cubicBezTo>
                <a:cubicBezTo>
                  <a:pt x="5974" y="2946"/>
                  <a:pt x="6061" y="3030"/>
                  <a:pt x="6143" y="3004"/>
                </a:cubicBezTo>
                <a:cubicBezTo>
                  <a:pt x="6399" y="2921"/>
                  <a:pt x="6628" y="3107"/>
                  <a:pt x="6892" y="3079"/>
                </a:cubicBezTo>
                <a:cubicBezTo>
                  <a:pt x="6662" y="3159"/>
                  <a:pt x="6434" y="3240"/>
                  <a:pt x="6205" y="3320"/>
                </a:cubicBezTo>
                <a:cubicBezTo>
                  <a:pt x="6545" y="3383"/>
                  <a:pt x="6880" y="3270"/>
                  <a:pt x="7216" y="3205"/>
                </a:cubicBezTo>
                <a:cubicBezTo>
                  <a:pt x="7324" y="3185"/>
                  <a:pt x="7491" y="3032"/>
                  <a:pt x="7519" y="3247"/>
                </a:cubicBezTo>
                <a:cubicBezTo>
                  <a:pt x="7538" y="3390"/>
                  <a:pt x="7358" y="3400"/>
                  <a:pt x="7256" y="3440"/>
                </a:cubicBezTo>
                <a:cubicBezTo>
                  <a:pt x="6806" y="3611"/>
                  <a:pt x="6350" y="3711"/>
                  <a:pt x="5895" y="3829"/>
                </a:cubicBezTo>
                <a:cubicBezTo>
                  <a:pt x="5852" y="3840"/>
                  <a:pt x="5795" y="3831"/>
                  <a:pt x="5766" y="3864"/>
                </a:cubicBezTo>
                <a:cubicBezTo>
                  <a:pt x="5534" y="4132"/>
                  <a:pt x="5240" y="4220"/>
                  <a:pt x="4919" y="4414"/>
                </a:cubicBezTo>
                <a:cubicBezTo>
                  <a:pt x="5121" y="4506"/>
                  <a:pt x="5258" y="4318"/>
                  <a:pt x="5427" y="4359"/>
                </a:cubicBezTo>
                <a:cubicBezTo>
                  <a:pt x="5255" y="4561"/>
                  <a:pt x="5056" y="4599"/>
                  <a:pt x="4881" y="4709"/>
                </a:cubicBezTo>
                <a:cubicBezTo>
                  <a:pt x="4755" y="4787"/>
                  <a:pt x="4289" y="5031"/>
                  <a:pt x="4218" y="5101"/>
                </a:cubicBezTo>
                <a:cubicBezTo>
                  <a:pt x="4004" y="5318"/>
                  <a:pt x="3733" y="5419"/>
                  <a:pt x="3558" y="5715"/>
                </a:cubicBezTo>
                <a:cubicBezTo>
                  <a:pt x="3435" y="5923"/>
                  <a:pt x="3229" y="5885"/>
                  <a:pt x="3084" y="6029"/>
                </a:cubicBezTo>
                <a:cubicBezTo>
                  <a:pt x="3032" y="6166"/>
                  <a:pt x="3132" y="6201"/>
                  <a:pt x="3167" y="6274"/>
                </a:cubicBezTo>
                <a:cubicBezTo>
                  <a:pt x="3214" y="6372"/>
                  <a:pt x="3131" y="6427"/>
                  <a:pt x="3108" y="6545"/>
                </a:cubicBezTo>
                <a:cubicBezTo>
                  <a:pt x="3380" y="6412"/>
                  <a:pt x="3640" y="6334"/>
                  <a:pt x="3949" y="6289"/>
                </a:cubicBezTo>
                <a:cubicBezTo>
                  <a:pt x="3847" y="6480"/>
                  <a:pt x="3724" y="6397"/>
                  <a:pt x="3640" y="6467"/>
                </a:cubicBezTo>
                <a:cubicBezTo>
                  <a:pt x="3586" y="6512"/>
                  <a:pt x="3503" y="6532"/>
                  <a:pt x="3518" y="6643"/>
                </a:cubicBezTo>
                <a:cubicBezTo>
                  <a:pt x="3530" y="6731"/>
                  <a:pt x="3600" y="6720"/>
                  <a:pt x="3652" y="6711"/>
                </a:cubicBezTo>
                <a:cubicBezTo>
                  <a:pt x="3849" y="6680"/>
                  <a:pt x="4041" y="6670"/>
                  <a:pt x="4231" y="6881"/>
                </a:cubicBezTo>
                <a:cubicBezTo>
                  <a:pt x="3749" y="7189"/>
                  <a:pt x="3196" y="7059"/>
                  <a:pt x="2765" y="7511"/>
                </a:cubicBezTo>
                <a:cubicBezTo>
                  <a:pt x="2826" y="7651"/>
                  <a:pt x="2912" y="7576"/>
                  <a:pt x="2976" y="7560"/>
                </a:cubicBezTo>
                <a:cubicBezTo>
                  <a:pt x="3395" y="7447"/>
                  <a:pt x="4890" y="7648"/>
                  <a:pt x="5106" y="7506"/>
                </a:cubicBezTo>
                <a:cubicBezTo>
                  <a:pt x="5239" y="7420"/>
                  <a:pt x="5379" y="7378"/>
                  <a:pt x="5522" y="7432"/>
                </a:cubicBezTo>
                <a:cubicBezTo>
                  <a:pt x="5659" y="7483"/>
                  <a:pt x="5624" y="8207"/>
                  <a:pt x="5134" y="8687"/>
                </a:cubicBezTo>
                <a:cubicBezTo>
                  <a:pt x="5064" y="8756"/>
                  <a:pt x="5377" y="8854"/>
                  <a:pt x="5282" y="8910"/>
                </a:cubicBezTo>
                <a:cubicBezTo>
                  <a:pt x="5208" y="8955"/>
                  <a:pt x="4845" y="8930"/>
                  <a:pt x="4753" y="8965"/>
                </a:cubicBezTo>
                <a:cubicBezTo>
                  <a:pt x="4717" y="8980"/>
                  <a:pt x="3615" y="9541"/>
                  <a:pt x="3720" y="9659"/>
                </a:cubicBezTo>
                <a:cubicBezTo>
                  <a:pt x="4033" y="10013"/>
                  <a:pt x="5084" y="10662"/>
                  <a:pt x="3202" y="10881"/>
                </a:cubicBezTo>
                <a:cubicBezTo>
                  <a:pt x="3262" y="11009"/>
                  <a:pt x="3426" y="10928"/>
                  <a:pt x="3404" y="11152"/>
                </a:cubicBezTo>
                <a:cubicBezTo>
                  <a:pt x="3154" y="11274"/>
                  <a:pt x="2865" y="11267"/>
                  <a:pt x="2575" y="11455"/>
                </a:cubicBezTo>
                <a:cubicBezTo>
                  <a:pt x="2705" y="11592"/>
                  <a:pt x="2856" y="11508"/>
                  <a:pt x="2987" y="11552"/>
                </a:cubicBezTo>
                <a:cubicBezTo>
                  <a:pt x="2913" y="11723"/>
                  <a:pt x="2786" y="11696"/>
                  <a:pt x="2682" y="11733"/>
                </a:cubicBezTo>
                <a:cubicBezTo>
                  <a:pt x="2586" y="11768"/>
                  <a:pt x="2383" y="12066"/>
                  <a:pt x="2427" y="12051"/>
                </a:cubicBezTo>
                <a:cubicBezTo>
                  <a:pt x="2827" y="11918"/>
                  <a:pt x="3233" y="11954"/>
                  <a:pt x="3634" y="11824"/>
                </a:cubicBezTo>
                <a:cubicBezTo>
                  <a:pt x="3767" y="11781"/>
                  <a:pt x="3917" y="11698"/>
                  <a:pt x="3978" y="11959"/>
                </a:cubicBezTo>
                <a:cubicBezTo>
                  <a:pt x="3996" y="12036"/>
                  <a:pt x="3983" y="12061"/>
                  <a:pt x="4169" y="11957"/>
                </a:cubicBezTo>
                <a:cubicBezTo>
                  <a:pt x="4242" y="11918"/>
                  <a:pt x="4339" y="11874"/>
                  <a:pt x="4412" y="11972"/>
                </a:cubicBezTo>
                <a:cubicBezTo>
                  <a:pt x="4365" y="12095"/>
                  <a:pt x="4276" y="12059"/>
                  <a:pt x="4209" y="12094"/>
                </a:cubicBezTo>
                <a:cubicBezTo>
                  <a:pt x="4032" y="12184"/>
                  <a:pt x="4640" y="12526"/>
                  <a:pt x="4468" y="12629"/>
                </a:cubicBezTo>
                <a:cubicBezTo>
                  <a:pt x="4117" y="12841"/>
                  <a:pt x="3896" y="12779"/>
                  <a:pt x="3541" y="13010"/>
                </a:cubicBezTo>
                <a:cubicBezTo>
                  <a:pt x="3662" y="13005"/>
                  <a:pt x="3625" y="13085"/>
                  <a:pt x="3746" y="13085"/>
                </a:cubicBezTo>
                <a:cubicBezTo>
                  <a:pt x="3801" y="13085"/>
                  <a:pt x="3858" y="13105"/>
                  <a:pt x="3858" y="13197"/>
                </a:cubicBezTo>
                <a:cubicBezTo>
                  <a:pt x="3858" y="13283"/>
                  <a:pt x="3220" y="13757"/>
                  <a:pt x="3310" y="13802"/>
                </a:cubicBezTo>
                <a:cubicBezTo>
                  <a:pt x="3557" y="13923"/>
                  <a:pt x="4191" y="13551"/>
                  <a:pt x="4038" y="13722"/>
                </a:cubicBezTo>
                <a:cubicBezTo>
                  <a:pt x="3807" y="13983"/>
                  <a:pt x="3772" y="14035"/>
                  <a:pt x="3596" y="14073"/>
                </a:cubicBezTo>
                <a:cubicBezTo>
                  <a:pt x="3445" y="14106"/>
                  <a:pt x="2913" y="14837"/>
                  <a:pt x="2764" y="14898"/>
                </a:cubicBezTo>
                <a:cubicBezTo>
                  <a:pt x="2632" y="14951"/>
                  <a:pt x="3145" y="15119"/>
                  <a:pt x="3467" y="15183"/>
                </a:cubicBezTo>
                <a:cubicBezTo>
                  <a:pt x="3774" y="15244"/>
                  <a:pt x="5495" y="15084"/>
                  <a:pt x="5790" y="15284"/>
                </a:cubicBezTo>
                <a:cubicBezTo>
                  <a:pt x="5513" y="15364"/>
                  <a:pt x="5262" y="15600"/>
                  <a:pt x="4973" y="15557"/>
                </a:cubicBezTo>
                <a:cubicBezTo>
                  <a:pt x="4914" y="15549"/>
                  <a:pt x="4827" y="15529"/>
                  <a:pt x="4821" y="15655"/>
                </a:cubicBezTo>
                <a:cubicBezTo>
                  <a:pt x="4816" y="15765"/>
                  <a:pt x="4939" y="15690"/>
                  <a:pt x="4965" y="15793"/>
                </a:cubicBezTo>
                <a:cubicBezTo>
                  <a:pt x="4818" y="15938"/>
                  <a:pt x="4644" y="15806"/>
                  <a:pt x="4496" y="15918"/>
                </a:cubicBezTo>
                <a:cubicBezTo>
                  <a:pt x="4415" y="16061"/>
                  <a:pt x="4588" y="16086"/>
                  <a:pt x="4553" y="16230"/>
                </a:cubicBezTo>
                <a:cubicBezTo>
                  <a:pt x="4077" y="16359"/>
                  <a:pt x="3990" y="16595"/>
                  <a:pt x="3521" y="16801"/>
                </a:cubicBezTo>
                <a:cubicBezTo>
                  <a:pt x="3492" y="16814"/>
                  <a:pt x="3470" y="16858"/>
                  <a:pt x="3495" y="16952"/>
                </a:cubicBezTo>
                <a:cubicBezTo>
                  <a:pt x="3699" y="16996"/>
                  <a:pt x="3925" y="16924"/>
                  <a:pt x="4147" y="16884"/>
                </a:cubicBezTo>
                <a:cubicBezTo>
                  <a:pt x="4496" y="16819"/>
                  <a:pt x="4489" y="16816"/>
                  <a:pt x="4803" y="17067"/>
                </a:cubicBezTo>
                <a:cubicBezTo>
                  <a:pt x="4861" y="17114"/>
                  <a:pt x="4963" y="17129"/>
                  <a:pt x="5021" y="17049"/>
                </a:cubicBezTo>
                <a:cubicBezTo>
                  <a:pt x="5132" y="16896"/>
                  <a:pt x="5226" y="16909"/>
                  <a:pt x="5335" y="17006"/>
                </a:cubicBezTo>
                <a:cubicBezTo>
                  <a:pt x="5452" y="17110"/>
                  <a:pt x="5619" y="16982"/>
                  <a:pt x="5765" y="17132"/>
                </a:cubicBezTo>
                <a:cubicBezTo>
                  <a:pt x="5492" y="17240"/>
                  <a:pt x="5240" y="17240"/>
                  <a:pt x="4947" y="17233"/>
                </a:cubicBezTo>
                <a:cubicBezTo>
                  <a:pt x="5042" y="17441"/>
                  <a:pt x="5164" y="17438"/>
                  <a:pt x="5275" y="17448"/>
                </a:cubicBezTo>
                <a:cubicBezTo>
                  <a:pt x="5694" y="17486"/>
                  <a:pt x="6380" y="17829"/>
                  <a:pt x="6478" y="17885"/>
                </a:cubicBezTo>
                <a:cubicBezTo>
                  <a:pt x="7584" y="18519"/>
                  <a:pt x="7403" y="18577"/>
                  <a:pt x="8607" y="18802"/>
                </a:cubicBezTo>
                <a:cubicBezTo>
                  <a:pt x="9321" y="18935"/>
                  <a:pt x="8659" y="19000"/>
                  <a:pt x="9384" y="19035"/>
                </a:cubicBezTo>
                <a:cubicBezTo>
                  <a:pt x="9477" y="19040"/>
                  <a:pt x="9572" y="19036"/>
                  <a:pt x="9667" y="19032"/>
                </a:cubicBezTo>
                <a:cubicBezTo>
                  <a:pt x="9510" y="19128"/>
                  <a:pt x="9331" y="19213"/>
                  <a:pt x="9331" y="19213"/>
                </a:cubicBezTo>
                <a:cubicBezTo>
                  <a:pt x="9331" y="19213"/>
                  <a:pt x="9423" y="19555"/>
                  <a:pt x="12570" y="19803"/>
                </a:cubicBezTo>
                <a:cubicBezTo>
                  <a:pt x="13149" y="19850"/>
                  <a:pt x="16943" y="18975"/>
                  <a:pt x="17198" y="18880"/>
                </a:cubicBezTo>
                <a:cubicBezTo>
                  <a:pt x="17441" y="18794"/>
                  <a:pt x="17720" y="17862"/>
                  <a:pt x="17864" y="17885"/>
                </a:cubicBezTo>
                <a:cubicBezTo>
                  <a:pt x="17899" y="17806"/>
                  <a:pt x="18218" y="16189"/>
                  <a:pt x="18317" y="14649"/>
                </a:cubicBezTo>
                <a:cubicBezTo>
                  <a:pt x="18511" y="14427"/>
                  <a:pt x="18694" y="14183"/>
                  <a:pt x="18829" y="13894"/>
                </a:cubicBezTo>
                <a:cubicBezTo>
                  <a:pt x="18912" y="13716"/>
                  <a:pt x="18989" y="13538"/>
                  <a:pt x="19139" y="13411"/>
                </a:cubicBezTo>
                <a:cubicBezTo>
                  <a:pt x="19055" y="13238"/>
                  <a:pt x="18912" y="13198"/>
                  <a:pt x="18806" y="13072"/>
                </a:cubicBezTo>
                <a:cubicBezTo>
                  <a:pt x="18797" y="12967"/>
                  <a:pt x="18967" y="12999"/>
                  <a:pt x="18924" y="12769"/>
                </a:cubicBezTo>
                <a:cubicBezTo>
                  <a:pt x="18865" y="12463"/>
                  <a:pt x="18929" y="12114"/>
                  <a:pt x="18638" y="11982"/>
                </a:cubicBezTo>
                <a:cubicBezTo>
                  <a:pt x="18561" y="11685"/>
                  <a:pt x="18539" y="11209"/>
                  <a:pt x="18724" y="10918"/>
                </a:cubicBezTo>
                <a:cubicBezTo>
                  <a:pt x="19000" y="10484"/>
                  <a:pt x="18956" y="10208"/>
                  <a:pt x="18602" y="9973"/>
                </a:cubicBezTo>
                <a:cubicBezTo>
                  <a:pt x="18557" y="9943"/>
                  <a:pt x="18605" y="8097"/>
                  <a:pt x="18584" y="8020"/>
                </a:cubicBezTo>
                <a:cubicBezTo>
                  <a:pt x="18617" y="7916"/>
                  <a:pt x="18694" y="7941"/>
                  <a:pt x="18752" y="7912"/>
                </a:cubicBezTo>
                <a:cubicBezTo>
                  <a:pt x="19004" y="7793"/>
                  <a:pt x="19012" y="7793"/>
                  <a:pt x="18950" y="7428"/>
                </a:cubicBezTo>
                <a:cubicBezTo>
                  <a:pt x="18931" y="7318"/>
                  <a:pt x="18974" y="7274"/>
                  <a:pt x="19014" y="7205"/>
                </a:cubicBezTo>
                <a:cubicBezTo>
                  <a:pt x="19164" y="6951"/>
                  <a:pt x="19165" y="6948"/>
                  <a:pt x="19012" y="6733"/>
                </a:cubicBezTo>
                <a:cubicBezTo>
                  <a:pt x="18968" y="6671"/>
                  <a:pt x="18938" y="6605"/>
                  <a:pt x="18919" y="6522"/>
                </a:cubicBezTo>
                <a:cubicBezTo>
                  <a:pt x="18883" y="6370"/>
                  <a:pt x="18884" y="6244"/>
                  <a:pt x="19020" y="6162"/>
                </a:cubicBezTo>
                <a:cubicBezTo>
                  <a:pt x="19116" y="6104"/>
                  <a:pt x="19171" y="6038"/>
                  <a:pt x="19177" y="5866"/>
                </a:cubicBezTo>
                <a:cubicBezTo>
                  <a:pt x="19181" y="5723"/>
                  <a:pt x="19192" y="5630"/>
                  <a:pt x="19086" y="5569"/>
                </a:cubicBezTo>
                <a:cubicBezTo>
                  <a:pt x="19001" y="5519"/>
                  <a:pt x="18976" y="5412"/>
                  <a:pt x="18986" y="5286"/>
                </a:cubicBezTo>
                <a:cubicBezTo>
                  <a:pt x="19007" y="4977"/>
                  <a:pt x="18891" y="4795"/>
                  <a:pt x="18700" y="4654"/>
                </a:cubicBezTo>
                <a:cubicBezTo>
                  <a:pt x="18518" y="4519"/>
                  <a:pt x="18358" y="4338"/>
                  <a:pt x="18190" y="4173"/>
                </a:cubicBezTo>
                <a:cubicBezTo>
                  <a:pt x="18004" y="3990"/>
                  <a:pt x="17788" y="3880"/>
                  <a:pt x="17563" y="3787"/>
                </a:cubicBezTo>
                <a:cubicBezTo>
                  <a:pt x="17604" y="3654"/>
                  <a:pt x="17746" y="3729"/>
                  <a:pt x="17760" y="3543"/>
                </a:cubicBezTo>
                <a:cubicBezTo>
                  <a:pt x="17409" y="3385"/>
                  <a:pt x="17072" y="3147"/>
                  <a:pt x="16674" y="3089"/>
                </a:cubicBezTo>
                <a:cubicBezTo>
                  <a:pt x="16996" y="3119"/>
                  <a:pt x="17288" y="2904"/>
                  <a:pt x="17594" y="2841"/>
                </a:cubicBezTo>
                <a:cubicBezTo>
                  <a:pt x="17623" y="2736"/>
                  <a:pt x="17556" y="2763"/>
                  <a:pt x="17529" y="2744"/>
                </a:cubicBezTo>
                <a:cubicBezTo>
                  <a:pt x="17502" y="2724"/>
                  <a:pt x="17469" y="2718"/>
                  <a:pt x="17465" y="2643"/>
                </a:cubicBezTo>
                <a:cubicBezTo>
                  <a:pt x="17612" y="2535"/>
                  <a:pt x="17796" y="2606"/>
                  <a:pt x="17949" y="2497"/>
                </a:cubicBezTo>
                <a:cubicBezTo>
                  <a:pt x="17915" y="2337"/>
                  <a:pt x="17783" y="2433"/>
                  <a:pt x="17729" y="2305"/>
                </a:cubicBezTo>
                <a:cubicBezTo>
                  <a:pt x="17871" y="2282"/>
                  <a:pt x="18002" y="2272"/>
                  <a:pt x="18131" y="2237"/>
                </a:cubicBezTo>
                <a:cubicBezTo>
                  <a:pt x="18232" y="2210"/>
                  <a:pt x="18259" y="2074"/>
                  <a:pt x="18190" y="1981"/>
                </a:cubicBezTo>
                <a:cubicBezTo>
                  <a:pt x="18129" y="1898"/>
                  <a:pt x="18038" y="1891"/>
                  <a:pt x="17958" y="1856"/>
                </a:cubicBezTo>
                <a:cubicBezTo>
                  <a:pt x="17386" y="1613"/>
                  <a:pt x="16785" y="1535"/>
                  <a:pt x="16178" y="1514"/>
                </a:cubicBezTo>
                <a:cubicBezTo>
                  <a:pt x="15202" y="1479"/>
                  <a:pt x="14224" y="1480"/>
                  <a:pt x="13251" y="1432"/>
                </a:cubicBezTo>
                <a:cubicBezTo>
                  <a:pt x="12805" y="1411"/>
                  <a:pt x="12360" y="1376"/>
                  <a:pt x="11913" y="1367"/>
                </a:cubicBezTo>
                <a:close/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7E6E6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29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861" y="1366166"/>
            <a:ext cx="8057478" cy="4125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Rectangle 6163"/>
          <p:cNvSpPr/>
          <p:nvPr/>
        </p:nvSpPr>
        <p:spPr>
          <a:xfrm>
            <a:off x="-1" y="0"/>
            <a:ext cx="12191697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8" name="Title 1"/>
          <p:cNvSpPr txBox="1">
            <a:spLocks noGrp="1"/>
          </p:cNvSpPr>
          <p:nvPr>
            <p:ph type="title"/>
          </p:nvPr>
        </p:nvSpPr>
        <p:spPr>
          <a:xfrm>
            <a:off x="5353234" y="802955"/>
            <a:ext cx="5718848" cy="1454051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rgbClr val="44546A"/>
                </a:solidFill>
                <a:latin typeface="Amasis MT Pro Black"/>
                <a:ea typeface="Amasis MT Pro Black"/>
                <a:cs typeface="Amasis MT Pro Black"/>
                <a:sym typeface="Amasis MT Pro Black"/>
              </a:defRPr>
            </a:lvl1pPr>
          </a:lstStyle>
          <a:p>
            <a:r>
              <a:t>How to tackle incivility</a:t>
            </a:r>
          </a:p>
        </p:txBody>
      </p:sp>
      <p:pic>
        <p:nvPicPr>
          <p:cNvPr id="299" name="Picture 2" descr="Picture 2"/>
          <p:cNvPicPr>
            <a:picLocks noChangeAspect="1"/>
          </p:cNvPicPr>
          <p:nvPr/>
        </p:nvPicPr>
        <p:blipFill>
          <a:blip r:embed="rId2"/>
          <a:srcRect t="18038" r="4" b="12343"/>
          <a:stretch>
            <a:fillRect/>
          </a:stretch>
        </p:blipFill>
        <p:spPr>
          <a:xfrm>
            <a:off x="24235" y="1225180"/>
            <a:ext cx="4837908" cy="5063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97" y="0"/>
                </a:moveTo>
                <a:cubicBezTo>
                  <a:pt x="6005" y="0"/>
                  <a:pt x="2270" y="2286"/>
                  <a:pt x="356" y="5653"/>
                </a:cubicBezTo>
                <a:lnTo>
                  <a:pt x="0" y="6360"/>
                </a:lnTo>
                <a:lnTo>
                  <a:pt x="0" y="15241"/>
                </a:lnTo>
                <a:lnTo>
                  <a:pt x="356" y="15947"/>
                </a:lnTo>
                <a:cubicBezTo>
                  <a:pt x="2270" y="19314"/>
                  <a:pt x="6005" y="21600"/>
                  <a:pt x="10297" y="21600"/>
                </a:cubicBezTo>
                <a:cubicBezTo>
                  <a:pt x="16540" y="21600"/>
                  <a:pt x="21600" y="16766"/>
                  <a:pt x="21600" y="10801"/>
                </a:cubicBezTo>
                <a:cubicBezTo>
                  <a:pt x="21600" y="4836"/>
                  <a:pt x="16540" y="0"/>
                  <a:pt x="10297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04" name="Group 6165"/>
          <p:cNvGrpSpPr/>
          <p:nvPr/>
        </p:nvGrpSpPr>
        <p:grpSpPr>
          <a:xfrm>
            <a:off x="-1" y="796695"/>
            <a:ext cx="4850919" cy="5212025"/>
            <a:chOff x="0" y="0"/>
            <a:chExt cx="4850918" cy="5212024"/>
          </a:xfrm>
        </p:grpSpPr>
        <p:sp>
          <p:nvSpPr>
            <p:cNvPr id="300" name="Freeform: Shape 6166"/>
            <p:cNvSpPr/>
            <p:nvPr/>
          </p:nvSpPr>
          <p:spPr>
            <a:xfrm>
              <a:off x="0" y="130222"/>
              <a:ext cx="4828241" cy="4951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94" extrusionOk="0">
                  <a:moveTo>
                    <a:pt x="10768" y="5"/>
                  </a:moveTo>
                  <a:cubicBezTo>
                    <a:pt x="11133" y="-5"/>
                    <a:pt x="11499" y="0"/>
                    <a:pt x="11863" y="21"/>
                  </a:cubicBezTo>
                  <a:cubicBezTo>
                    <a:pt x="12591" y="64"/>
                    <a:pt x="13319" y="170"/>
                    <a:pt x="14031" y="349"/>
                  </a:cubicBezTo>
                  <a:cubicBezTo>
                    <a:pt x="14743" y="528"/>
                    <a:pt x="15438" y="782"/>
                    <a:pt x="16094" y="1111"/>
                  </a:cubicBezTo>
                  <a:cubicBezTo>
                    <a:pt x="16750" y="1441"/>
                    <a:pt x="17371" y="1843"/>
                    <a:pt x="17923" y="2323"/>
                  </a:cubicBezTo>
                  <a:cubicBezTo>
                    <a:pt x="18474" y="2801"/>
                    <a:pt x="18959" y="3347"/>
                    <a:pt x="19384" y="3928"/>
                  </a:cubicBezTo>
                  <a:lnTo>
                    <a:pt x="19542" y="4147"/>
                  </a:lnTo>
                  <a:lnTo>
                    <a:pt x="19693" y="4370"/>
                  </a:lnTo>
                  <a:cubicBezTo>
                    <a:pt x="19742" y="4446"/>
                    <a:pt x="19792" y="4520"/>
                    <a:pt x="19840" y="4596"/>
                  </a:cubicBezTo>
                  <a:lnTo>
                    <a:pt x="19981" y="4825"/>
                  </a:lnTo>
                  <a:cubicBezTo>
                    <a:pt x="20166" y="5132"/>
                    <a:pt x="20340" y="5445"/>
                    <a:pt x="20497" y="5767"/>
                  </a:cubicBezTo>
                  <a:cubicBezTo>
                    <a:pt x="20812" y="6409"/>
                    <a:pt x="21055" y="7085"/>
                    <a:pt x="21204" y="7778"/>
                  </a:cubicBezTo>
                  <a:cubicBezTo>
                    <a:pt x="21278" y="8125"/>
                    <a:pt x="21329" y="8475"/>
                    <a:pt x="21370" y="8825"/>
                  </a:cubicBezTo>
                  <a:cubicBezTo>
                    <a:pt x="21411" y="9174"/>
                    <a:pt x="21444" y="9524"/>
                    <a:pt x="21477" y="9872"/>
                  </a:cubicBezTo>
                  <a:cubicBezTo>
                    <a:pt x="21509" y="10221"/>
                    <a:pt x="21538" y="10570"/>
                    <a:pt x="21563" y="10920"/>
                  </a:cubicBezTo>
                  <a:lnTo>
                    <a:pt x="21581" y="11182"/>
                  </a:lnTo>
                  <a:cubicBezTo>
                    <a:pt x="21584" y="11225"/>
                    <a:pt x="21586" y="11272"/>
                    <a:pt x="21588" y="11317"/>
                  </a:cubicBezTo>
                  <a:cubicBezTo>
                    <a:pt x="21591" y="11363"/>
                    <a:pt x="21593" y="11409"/>
                    <a:pt x="21594" y="11455"/>
                  </a:cubicBezTo>
                  <a:cubicBezTo>
                    <a:pt x="21600" y="11638"/>
                    <a:pt x="21598" y="11823"/>
                    <a:pt x="21586" y="12008"/>
                  </a:cubicBezTo>
                  <a:cubicBezTo>
                    <a:pt x="21542" y="12750"/>
                    <a:pt x="21338" y="13497"/>
                    <a:pt x="21008" y="14182"/>
                  </a:cubicBezTo>
                  <a:cubicBezTo>
                    <a:pt x="20678" y="14870"/>
                    <a:pt x="20224" y="15487"/>
                    <a:pt x="19722" y="16029"/>
                  </a:cubicBezTo>
                  <a:cubicBezTo>
                    <a:pt x="19471" y="16301"/>
                    <a:pt x="19208" y="16556"/>
                    <a:pt x="18939" y="16799"/>
                  </a:cubicBezTo>
                  <a:cubicBezTo>
                    <a:pt x="18670" y="17042"/>
                    <a:pt x="18397" y="17275"/>
                    <a:pt x="18122" y="17498"/>
                  </a:cubicBezTo>
                  <a:cubicBezTo>
                    <a:pt x="17572" y="17947"/>
                    <a:pt x="17011" y="18356"/>
                    <a:pt x="16463" y="18759"/>
                  </a:cubicBezTo>
                  <a:lnTo>
                    <a:pt x="16045" y="19067"/>
                  </a:lnTo>
                  <a:cubicBezTo>
                    <a:pt x="15904" y="19170"/>
                    <a:pt x="15761" y="19275"/>
                    <a:pt x="15616" y="19377"/>
                  </a:cubicBezTo>
                  <a:cubicBezTo>
                    <a:pt x="15472" y="19479"/>
                    <a:pt x="15326" y="19581"/>
                    <a:pt x="15177" y="19682"/>
                  </a:cubicBezTo>
                  <a:cubicBezTo>
                    <a:pt x="15028" y="19783"/>
                    <a:pt x="14878" y="19882"/>
                    <a:pt x="14724" y="19979"/>
                  </a:cubicBezTo>
                  <a:cubicBezTo>
                    <a:pt x="14417" y="20175"/>
                    <a:pt x="14101" y="20364"/>
                    <a:pt x="13772" y="20537"/>
                  </a:cubicBezTo>
                  <a:cubicBezTo>
                    <a:pt x="13443" y="20711"/>
                    <a:pt x="13103" y="20872"/>
                    <a:pt x="12748" y="21011"/>
                  </a:cubicBezTo>
                  <a:cubicBezTo>
                    <a:pt x="12043" y="21292"/>
                    <a:pt x="11286" y="21482"/>
                    <a:pt x="10521" y="21556"/>
                  </a:cubicBezTo>
                  <a:cubicBezTo>
                    <a:pt x="10330" y="21574"/>
                    <a:pt x="10138" y="21587"/>
                    <a:pt x="9947" y="21591"/>
                  </a:cubicBezTo>
                  <a:lnTo>
                    <a:pt x="9804" y="21595"/>
                  </a:lnTo>
                  <a:cubicBezTo>
                    <a:pt x="9757" y="21595"/>
                    <a:pt x="9709" y="21594"/>
                    <a:pt x="9661" y="21594"/>
                  </a:cubicBezTo>
                  <a:lnTo>
                    <a:pt x="9519" y="21592"/>
                  </a:lnTo>
                  <a:lnTo>
                    <a:pt x="9380" y="21587"/>
                  </a:lnTo>
                  <a:cubicBezTo>
                    <a:pt x="9011" y="21576"/>
                    <a:pt x="8642" y="21547"/>
                    <a:pt x="8274" y="21501"/>
                  </a:cubicBezTo>
                  <a:cubicBezTo>
                    <a:pt x="7905" y="21458"/>
                    <a:pt x="7538" y="21395"/>
                    <a:pt x="7174" y="21312"/>
                  </a:cubicBezTo>
                  <a:cubicBezTo>
                    <a:pt x="6811" y="21228"/>
                    <a:pt x="6451" y="21129"/>
                    <a:pt x="6094" y="21015"/>
                  </a:cubicBezTo>
                  <a:cubicBezTo>
                    <a:pt x="5382" y="20787"/>
                    <a:pt x="4678" y="20502"/>
                    <a:pt x="4027" y="20124"/>
                  </a:cubicBezTo>
                  <a:cubicBezTo>
                    <a:pt x="3375" y="19745"/>
                    <a:pt x="2793" y="19266"/>
                    <a:pt x="2284" y="18735"/>
                  </a:cubicBezTo>
                  <a:cubicBezTo>
                    <a:pt x="2029" y="18470"/>
                    <a:pt x="1797" y="18188"/>
                    <a:pt x="1578" y="17900"/>
                  </a:cubicBezTo>
                  <a:cubicBezTo>
                    <a:pt x="1361" y="17610"/>
                    <a:pt x="1154" y="17316"/>
                    <a:pt x="961" y="17015"/>
                  </a:cubicBezTo>
                  <a:cubicBezTo>
                    <a:pt x="911" y="16941"/>
                    <a:pt x="865" y="16865"/>
                    <a:pt x="817" y="16790"/>
                  </a:cubicBezTo>
                  <a:lnTo>
                    <a:pt x="679" y="16571"/>
                  </a:lnTo>
                  <a:cubicBezTo>
                    <a:pt x="591" y="16430"/>
                    <a:pt x="500" y="16290"/>
                    <a:pt x="407" y="16147"/>
                  </a:cubicBezTo>
                  <a:lnTo>
                    <a:pt x="0" y="15521"/>
                  </a:lnTo>
                  <a:lnTo>
                    <a:pt x="0" y="13750"/>
                  </a:lnTo>
                  <a:lnTo>
                    <a:pt x="94" y="13893"/>
                  </a:lnTo>
                  <a:cubicBezTo>
                    <a:pt x="284" y="14159"/>
                    <a:pt x="494" y="14417"/>
                    <a:pt x="712" y="14676"/>
                  </a:cubicBezTo>
                  <a:cubicBezTo>
                    <a:pt x="929" y="14936"/>
                    <a:pt x="1157" y="15196"/>
                    <a:pt x="1380" y="15466"/>
                  </a:cubicBezTo>
                  <a:cubicBezTo>
                    <a:pt x="1492" y="15601"/>
                    <a:pt x="1602" y="15738"/>
                    <a:pt x="1712" y="15878"/>
                  </a:cubicBezTo>
                  <a:lnTo>
                    <a:pt x="1872" y="16080"/>
                  </a:lnTo>
                  <a:cubicBezTo>
                    <a:pt x="1924" y="16145"/>
                    <a:pt x="1974" y="16211"/>
                    <a:pt x="2028" y="16274"/>
                  </a:cubicBezTo>
                  <a:cubicBezTo>
                    <a:pt x="2450" y="16787"/>
                    <a:pt x="2907" y="17258"/>
                    <a:pt x="3372" y="17705"/>
                  </a:cubicBezTo>
                  <a:cubicBezTo>
                    <a:pt x="3605" y="17928"/>
                    <a:pt x="3843" y="18143"/>
                    <a:pt x="4086" y="18349"/>
                  </a:cubicBezTo>
                  <a:cubicBezTo>
                    <a:pt x="4329" y="18555"/>
                    <a:pt x="4577" y="18755"/>
                    <a:pt x="4834" y="18943"/>
                  </a:cubicBezTo>
                  <a:cubicBezTo>
                    <a:pt x="5346" y="19319"/>
                    <a:pt x="5899" y="19655"/>
                    <a:pt x="6506" y="19882"/>
                  </a:cubicBezTo>
                  <a:cubicBezTo>
                    <a:pt x="6808" y="19995"/>
                    <a:pt x="7122" y="20082"/>
                    <a:pt x="7441" y="20147"/>
                  </a:cubicBezTo>
                  <a:cubicBezTo>
                    <a:pt x="7521" y="20162"/>
                    <a:pt x="7600" y="20180"/>
                    <a:pt x="7680" y="20194"/>
                  </a:cubicBezTo>
                  <a:lnTo>
                    <a:pt x="7922" y="20233"/>
                  </a:lnTo>
                  <a:cubicBezTo>
                    <a:pt x="8084" y="20254"/>
                    <a:pt x="8246" y="20276"/>
                    <a:pt x="8410" y="20289"/>
                  </a:cubicBezTo>
                  <a:cubicBezTo>
                    <a:pt x="8491" y="20297"/>
                    <a:pt x="8573" y="20304"/>
                    <a:pt x="8655" y="20307"/>
                  </a:cubicBezTo>
                  <a:cubicBezTo>
                    <a:pt x="8737" y="20311"/>
                    <a:pt x="8819" y="20318"/>
                    <a:pt x="8901" y="20320"/>
                  </a:cubicBezTo>
                  <a:lnTo>
                    <a:pt x="9148" y="20325"/>
                  </a:lnTo>
                  <a:cubicBezTo>
                    <a:pt x="9230" y="20327"/>
                    <a:pt x="9313" y="20325"/>
                    <a:pt x="9396" y="20324"/>
                  </a:cubicBezTo>
                  <a:lnTo>
                    <a:pt x="9519" y="20323"/>
                  </a:lnTo>
                  <a:cubicBezTo>
                    <a:pt x="9560" y="20322"/>
                    <a:pt x="9599" y="20320"/>
                    <a:pt x="9639" y="20318"/>
                  </a:cubicBezTo>
                  <a:cubicBezTo>
                    <a:pt x="9679" y="20316"/>
                    <a:pt x="9718" y="20315"/>
                    <a:pt x="9758" y="20312"/>
                  </a:cubicBezTo>
                  <a:lnTo>
                    <a:pt x="9876" y="20302"/>
                  </a:lnTo>
                  <a:cubicBezTo>
                    <a:pt x="10034" y="20290"/>
                    <a:pt x="10191" y="20270"/>
                    <a:pt x="10347" y="20246"/>
                  </a:cubicBezTo>
                  <a:cubicBezTo>
                    <a:pt x="10969" y="20145"/>
                    <a:pt x="11568" y="19948"/>
                    <a:pt x="12138" y="19672"/>
                  </a:cubicBezTo>
                  <a:cubicBezTo>
                    <a:pt x="12711" y="19400"/>
                    <a:pt x="13255" y="19050"/>
                    <a:pt x="13793" y="18667"/>
                  </a:cubicBezTo>
                  <a:cubicBezTo>
                    <a:pt x="13928" y="18572"/>
                    <a:pt x="14062" y="18472"/>
                    <a:pt x="14195" y="18372"/>
                  </a:cubicBezTo>
                  <a:cubicBezTo>
                    <a:pt x="14329" y="18271"/>
                    <a:pt x="14462" y="18170"/>
                    <a:pt x="14596" y="18066"/>
                  </a:cubicBezTo>
                  <a:lnTo>
                    <a:pt x="15409" y="17433"/>
                  </a:lnTo>
                  <a:cubicBezTo>
                    <a:pt x="15966" y="17002"/>
                    <a:pt x="16529" y="16600"/>
                    <a:pt x="17079" y="16206"/>
                  </a:cubicBezTo>
                  <a:cubicBezTo>
                    <a:pt x="17629" y="15813"/>
                    <a:pt x="18158" y="15415"/>
                    <a:pt x="18636" y="14987"/>
                  </a:cubicBezTo>
                  <a:cubicBezTo>
                    <a:pt x="19114" y="14559"/>
                    <a:pt x="19546" y="14103"/>
                    <a:pt x="19880" y="13589"/>
                  </a:cubicBezTo>
                  <a:cubicBezTo>
                    <a:pt x="20048" y="13332"/>
                    <a:pt x="20191" y="13061"/>
                    <a:pt x="20304" y="12776"/>
                  </a:cubicBezTo>
                  <a:cubicBezTo>
                    <a:pt x="20419" y="12492"/>
                    <a:pt x="20501" y="12194"/>
                    <a:pt x="20563" y="11889"/>
                  </a:cubicBezTo>
                  <a:cubicBezTo>
                    <a:pt x="20593" y="11736"/>
                    <a:pt x="20617" y="11580"/>
                    <a:pt x="20634" y="11423"/>
                  </a:cubicBezTo>
                  <a:cubicBezTo>
                    <a:pt x="20639" y="11384"/>
                    <a:pt x="20642" y="11344"/>
                    <a:pt x="20646" y="11305"/>
                  </a:cubicBezTo>
                  <a:cubicBezTo>
                    <a:pt x="20649" y="11265"/>
                    <a:pt x="20653" y="11226"/>
                    <a:pt x="20655" y="11184"/>
                  </a:cubicBezTo>
                  <a:lnTo>
                    <a:pt x="20668" y="10936"/>
                  </a:lnTo>
                  <a:cubicBezTo>
                    <a:pt x="20680" y="10604"/>
                    <a:pt x="20672" y="10272"/>
                    <a:pt x="20646" y="9941"/>
                  </a:cubicBezTo>
                  <a:cubicBezTo>
                    <a:pt x="20620" y="9611"/>
                    <a:pt x="20570" y="9283"/>
                    <a:pt x="20502" y="8959"/>
                  </a:cubicBezTo>
                  <a:cubicBezTo>
                    <a:pt x="20434" y="8636"/>
                    <a:pt x="20349" y="8317"/>
                    <a:pt x="20259" y="8001"/>
                  </a:cubicBezTo>
                  <a:cubicBezTo>
                    <a:pt x="20080" y="7370"/>
                    <a:pt x="19882" y="6746"/>
                    <a:pt x="19630" y="6142"/>
                  </a:cubicBezTo>
                  <a:cubicBezTo>
                    <a:pt x="19505" y="5840"/>
                    <a:pt x="19364" y="5544"/>
                    <a:pt x="19202" y="5259"/>
                  </a:cubicBezTo>
                  <a:cubicBezTo>
                    <a:pt x="19163" y="5188"/>
                    <a:pt x="19120" y="5118"/>
                    <a:pt x="19078" y="5048"/>
                  </a:cubicBezTo>
                  <a:cubicBezTo>
                    <a:pt x="19035" y="4978"/>
                    <a:pt x="18990" y="4910"/>
                    <a:pt x="18947" y="4840"/>
                  </a:cubicBezTo>
                  <a:lnTo>
                    <a:pt x="18808" y="4638"/>
                  </a:lnTo>
                  <a:lnTo>
                    <a:pt x="18663" y="4439"/>
                  </a:lnTo>
                  <a:cubicBezTo>
                    <a:pt x="18266" y="3918"/>
                    <a:pt x="17800" y="3451"/>
                    <a:pt x="17290" y="3043"/>
                  </a:cubicBezTo>
                  <a:cubicBezTo>
                    <a:pt x="16781" y="2633"/>
                    <a:pt x="16228" y="2276"/>
                    <a:pt x="15637" y="1990"/>
                  </a:cubicBezTo>
                  <a:cubicBezTo>
                    <a:pt x="15046" y="1703"/>
                    <a:pt x="14421" y="1483"/>
                    <a:pt x="13777" y="1329"/>
                  </a:cubicBezTo>
                  <a:cubicBezTo>
                    <a:pt x="13133" y="1175"/>
                    <a:pt x="12471" y="1086"/>
                    <a:pt x="11804" y="1055"/>
                  </a:cubicBezTo>
                  <a:cubicBezTo>
                    <a:pt x="11135" y="1022"/>
                    <a:pt x="10467" y="1044"/>
                    <a:pt x="9804" y="1125"/>
                  </a:cubicBezTo>
                  <a:cubicBezTo>
                    <a:pt x="9140" y="1206"/>
                    <a:pt x="8483" y="1342"/>
                    <a:pt x="7841" y="1527"/>
                  </a:cubicBezTo>
                  <a:cubicBezTo>
                    <a:pt x="7198" y="1712"/>
                    <a:pt x="6571" y="1950"/>
                    <a:pt x="5963" y="2227"/>
                  </a:cubicBezTo>
                  <a:cubicBezTo>
                    <a:pt x="4744" y="2775"/>
                    <a:pt x="3606" y="3501"/>
                    <a:pt x="2608" y="4378"/>
                  </a:cubicBezTo>
                  <a:cubicBezTo>
                    <a:pt x="2110" y="4818"/>
                    <a:pt x="1649" y="5298"/>
                    <a:pt x="1236" y="5814"/>
                  </a:cubicBezTo>
                  <a:cubicBezTo>
                    <a:pt x="822" y="6328"/>
                    <a:pt x="457" y="6880"/>
                    <a:pt x="152" y="7462"/>
                  </a:cubicBezTo>
                  <a:lnTo>
                    <a:pt x="0" y="7787"/>
                  </a:lnTo>
                  <a:lnTo>
                    <a:pt x="0" y="6006"/>
                  </a:lnTo>
                  <a:lnTo>
                    <a:pt x="497" y="5270"/>
                  </a:lnTo>
                  <a:cubicBezTo>
                    <a:pt x="926" y="4697"/>
                    <a:pt x="1408" y="4162"/>
                    <a:pt x="1929" y="3670"/>
                  </a:cubicBezTo>
                  <a:cubicBezTo>
                    <a:pt x="2452" y="3178"/>
                    <a:pt x="3017" y="2730"/>
                    <a:pt x="3614" y="2327"/>
                  </a:cubicBezTo>
                  <a:cubicBezTo>
                    <a:pt x="4211" y="1924"/>
                    <a:pt x="4840" y="1565"/>
                    <a:pt x="5496" y="1260"/>
                  </a:cubicBezTo>
                  <a:cubicBezTo>
                    <a:pt x="6811" y="654"/>
                    <a:pt x="8226" y="253"/>
                    <a:pt x="9675" y="83"/>
                  </a:cubicBezTo>
                  <a:cubicBezTo>
                    <a:pt x="10038" y="42"/>
                    <a:pt x="10403" y="16"/>
                    <a:pt x="10768" y="5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1" name="Freeform: Shape 6167"/>
            <p:cNvSpPr/>
            <p:nvPr/>
          </p:nvSpPr>
          <p:spPr>
            <a:xfrm>
              <a:off x="-1" y="163898"/>
              <a:ext cx="4814599" cy="488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44" y="2409"/>
                  </a:moveTo>
                  <a:cubicBezTo>
                    <a:pt x="10188" y="2409"/>
                    <a:pt x="8860" y="2661"/>
                    <a:pt x="7604" y="3138"/>
                  </a:cubicBezTo>
                  <a:cubicBezTo>
                    <a:pt x="6361" y="3609"/>
                    <a:pt x="5178" y="4303"/>
                    <a:pt x="4182" y="5144"/>
                  </a:cubicBezTo>
                  <a:cubicBezTo>
                    <a:pt x="3188" y="5984"/>
                    <a:pt x="2375" y="6977"/>
                    <a:pt x="1830" y="8017"/>
                  </a:cubicBezTo>
                  <a:cubicBezTo>
                    <a:pt x="1271" y="9085"/>
                    <a:pt x="987" y="10195"/>
                    <a:pt x="987" y="11317"/>
                  </a:cubicBezTo>
                  <a:cubicBezTo>
                    <a:pt x="987" y="12389"/>
                    <a:pt x="1414" y="13011"/>
                    <a:pt x="2379" y="14315"/>
                  </a:cubicBezTo>
                  <a:cubicBezTo>
                    <a:pt x="2620" y="14642"/>
                    <a:pt x="2870" y="14979"/>
                    <a:pt x="3127" y="15353"/>
                  </a:cubicBezTo>
                  <a:cubicBezTo>
                    <a:pt x="4038" y="16676"/>
                    <a:pt x="4972" y="17617"/>
                    <a:pt x="5984" y="18228"/>
                  </a:cubicBezTo>
                  <a:cubicBezTo>
                    <a:pt x="7057" y="18876"/>
                    <a:pt x="8285" y="19191"/>
                    <a:pt x="9739" y="19191"/>
                  </a:cubicBezTo>
                  <a:cubicBezTo>
                    <a:pt x="10565" y="19191"/>
                    <a:pt x="11332" y="18996"/>
                    <a:pt x="12155" y="18577"/>
                  </a:cubicBezTo>
                  <a:cubicBezTo>
                    <a:pt x="13000" y="18148"/>
                    <a:pt x="13836" y="17521"/>
                    <a:pt x="14764" y="16807"/>
                  </a:cubicBezTo>
                  <a:cubicBezTo>
                    <a:pt x="14981" y="16640"/>
                    <a:pt x="15198" y="16474"/>
                    <a:pt x="15408" y="16315"/>
                  </a:cubicBezTo>
                  <a:cubicBezTo>
                    <a:pt x="16523" y="15467"/>
                    <a:pt x="17575" y="14667"/>
                    <a:pt x="18258" y="13820"/>
                  </a:cubicBezTo>
                  <a:cubicBezTo>
                    <a:pt x="18887" y="13039"/>
                    <a:pt x="19156" y="12291"/>
                    <a:pt x="19156" y="11317"/>
                  </a:cubicBezTo>
                  <a:cubicBezTo>
                    <a:pt x="19156" y="8760"/>
                    <a:pt x="18403" y="6468"/>
                    <a:pt x="17037" y="4863"/>
                  </a:cubicBezTo>
                  <a:cubicBezTo>
                    <a:pt x="16377" y="4088"/>
                    <a:pt x="15587" y="3486"/>
                    <a:pt x="14687" y="3074"/>
                  </a:cubicBezTo>
                  <a:cubicBezTo>
                    <a:pt x="13724" y="2633"/>
                    <a:pt x="12632" y="2409"/>
                    <a:pt x="11444" y="2409"/>
                  </a:cubicBezTo>
                  <a:close/>
                  <a:moveTo>
                    <a:pt x="11444" y="0"/>
                  </a:moveTo>
                  <a:cubicBezTo>
                    <a:pt x="17811" y="0"/>
                    <a:pt x="21600" y="5067"/>
                    <a:pt x="21600" y="11317"/>
                  </a:cubicBezTo>
                  <a:cubicBezTo>
                    <a:pt x="21600" y="14933"/>
                    <a:pt x="18959" y="16633"/>
                    <a:pt x="16269" y="18705"/>
                  </a:cubicBezTo>
                  <a:cubicBezTo>
                    <a:pt x="14310" y="20214"/>
                    <a:pt x="12423" y="21600"/>
                    <a:pt x="9739" y="21600"/>
                  </a:cubicBezTo>
                  <a:cubicBezTo>
                    <a:pt x="5760" y="21600"/>
                    <a:pt x="3177" y="19716"/>
                    <a:pt x="1105" y="16706"/>
                  </a:cubicBezTo>
                  <a:cubicBezTo>
                    <a:pt x="794" y="16254"/>
                    <a:pt x="478" y="15838"/>
                    <a:pt x="180" y="15431"/>
                  </a:cubicBezTo>
                  <a:lnTo>
                    <a:pt x="0" y="15179"/>
                  </a:lnTo>
                  <a:lnTo>
                    <a:pt x="0" y="6335"/>
                  </a:lnTo>
                  <a:lnTo>
                    <a:pt x="245" y="5922"/>
                  </a:lnTo>
                  <a:cubicBezTo>
                    <a:pt x="2594" y="2395"/>
                    <a:pt x="7041" y="0"/>
                    <a:pt x="11444" y="0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2" name="Freeform: Shape 6168"/>
            <p:cNvSpPr/>
            <p:nvPr/>
          </p:nvSpPr>
          <p:spPr>
            <a:xfrm>
              <a:off x="-1" y="163898"/>
              <a:ext cx="4814599" cy="488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44" y="2008"/>
                  </a:moveTo>
                  <a:cubicBezTo>
                    <a:pt x="10120" y="2008"/>
                    <a:pt x="8779" y="2262"/>
                    <a:pt x="7458" y="2763"/>
                  </a:cubicBezTo>
                  <a:cubicBezTo>
                    <a:pt x="6172" y="3251"/>
                    <a:pt x="4948" y="3969"/>
                    <a:pt x="3917" y="4839"/>
                  </a:cubicBezTo>
                  <a:cubicBezTo>
                    <a:pt x="2868" y="5725"/>
                    <a:pt x="2044" y="6732"/>
                    <a:pt x="1468" y="7833"/>
                  </a:cubicBezTo>
                  <a:cubicBezTo>
                    <a:pt x="879" y="8958"/>
                    <a:pt x="580" y="10130"/>
                    <a:pt x="580" y="11317"/>
                  </a:cubicBezTo>
                  <a:cubicBezTo>
                    <a:pt x="580" y="12512"/>
                    <a:pt x="1057" y="13210"/>
                    <a:pt x="2050" y="14552"/>
                  </a:cubicBezTo>
                  <a:cubicBezTo>
                    <a:pt x="2289" y="14875"/>
                    <a:pt x="2537" y="15210"/>
                    <a:pt x="2790" y="15579"/>
                  </a:cubicBezTo>
                  <a:cubicBezTo>
                    <a:pt x="4726" y="18392"/>
                    <a:pt x="6805" y="19592"/>
                    <a:pt x="9739" y="19592"/>
                  </a:cubicBezTo>
                  <a:cubicBezTo>
                    <a:pt x="11665" y="19592"/>
                    <a:pt x="13079" y="18614"/>
                    <a:pt x="15015" y="17123"/>
                  </a:cubicBezTo>
                  <a:cubicBezTo>
                    <a:pt x="15231" y="16956"/>
                    <a:pt x="15448" y="16792"/>
                    <a:pt x="15657" y="16633"/>
                  </a:cubicBezTo>
                  <a:cubicBezTo>
                    <a:pt x="16792" y="15770"/>
                    <a:pt x="17864" y="14955"/>
                    <a:pt x="18577" y="14070"/>
                  </a:cubicBezTo>
                  <a:cubicBezTo>
                    <a:pt x="19259" y="13223"/>
                    <a:pt x="19563" y="12375"/>
                    <a:pt x="19563" y="11317"/>
                  </a:cubicBezTo>
                  <a:cubicBezTo>
                    <a:pt x="19563" y="8666"/>
                    <a:pt x="18777" y="6282"/>
                    <a:pt x="17350" y="4605"/>
                  </a:cubicBezTo>
                  <a:cubicBezTo>
                    <a:pt x="16651" y="3785"/>
                    <a:pt x="15813" y="3147"/>
                    <a:pt x="14859" y="2710"/>
                  </a:cubicBezTo>
                  <a:cubicBezTo>
                    <a:pt x="13841" y="2244"/>
                    <a:pt x="12692" y="2008"/>
                    <a:pt x="11444" y="2008"/>
                  </a:cubicBezTo>
                  <a:close/>
                  <a:moveTo>
                    <a:pt x="11444" y="0"/>
                  </a:moveTo>
                  <a:cubicBezTo>
                    <a:pt x="17811" y="0"/>
                    <a:pt x="21600" y="5067"/>
                    <a:pt x="21600" y="11317"/>
                  </a:cubicBezTo>
                  <a:cubicBezTo>
                    <a:pt x="21600" y="14933"/>
                    <a:pt x="18959" y="16633"/>
                    <a:pt x="16269" y="18705"/>
                  </a:cubicBezTo>
                  <a:cubicBezTo>
                    <a:pt x="14310" y="20214"/>
                    <a:pt x="12423" y="21600"/>
                    <a:pt x="9739" y="21600"/>
                  </a:cubicBezTo>
                  <a:cubicBezTo>
                    <a:pt x="5760" y="21600"/>
                    <a:pt x="3177" y="19716"/>
                    <a:pt x="1105" y="16706"/>
                  </a:cubicBezTo>
                  <a:cubicBezTo>
                    <a:pt x="794" y="16254"/>
                    <a:pt x="478" y="15838"/>
                    <a:pt x="180" y="15431"/>
                  </a:cubicBezTo>
                  <a:lnTo>
                    <a:pt x="0" y="15179"/>
                  </a:lnTo>
                  <a:lnTo>
                    <a:pt x="0" y="6335"/>
                  </a:lnTo>
                  <a:lnTo>
                    <a:pt x="245" y="5922"/>
                  </a:lnTo>
                  <a:cubicBezTo>
                    <a:pt x="2594" y="2395"/>
                    <a:pt x="7041" y="0"/>
                    <a:pt x="11444" y="0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3" name="Freeform: Shape 6169"/>
            <p:cNvSpPr/>
            <p:nvPr/>
          </p:nvSpPr>
          <p:spPr>
            <a:xfrm>
              <a:off x="-1" y="0"/>
              <a:ext cx="4850919" cy="5212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96" y="0"/>
                  </a:moveTo>
                  <a:cubicBezTo>
                    <a:pt x="16405" y="0"/>
                    <a:pt x="21600" y="4835"/>
                    <a:pt x="21600" y="10800"/>
                  </a:cubicBezTo>
                  <a:cubicBezTo>
                    <a:pt x="21600" y="16765"/>
                    <a:pt x="16405" y="21600"/>
                    <a:pt x="9996" y="21600"/>
                  </a:cubicBezTo>
                  <a:cubicBezTo>
                    <a:pt x="5991" y="21600"/>
                    <a:pt x="2459" y="19711"/>
                    <a:pt x="374" y="16838"/>
                  </a:cubicBezTo>
                  <a:lnTo>
                    <a:pt x="0" y="16266"/>
                  </a:lnTo>
                  <a:lnTo>
                    <a:pt x="0" y="14914"/>
                  </a:lnTo>
                  <a:lnTo>
                    <a:pt x="68" y="15000"/>
                  </a:lnTo>
                  <a:cubicBezTo>
                    <a:pt x="202" y="15165"/>
                    <a:pt x="343" y="15332"/>
                    <a:pt x="478" y="15493"/>
                  </a:cubicBezTo>
                  <a:cubicBezTo>
                    <a:pt x="567" y="15599"/>
                    <a:pt x="659" y="15708"/>
                    <a:pt x="749" y="15816"/>
                  </a:cubicBezTo>
                  <a:cubicBezTo>
                    <a:pt x="843" y="15929"/>
                    <a:pt x="967" y="16079"/>
                    <a:pt x="1091" y="16233"/>
                  </a:cubicBezTo>
                  <a:cubicBezTo>
                    <a:pt x="1150" y="16305"/>
                    <a:pt x="1209" y="16381"/>
                    <a:pt x="1266" y="16454"/>
                  </a:cubicBezTo>
                  <a:cubicBezTo>
                    <a:pt x="1321" y="16523"/>
                    <a:pt x="1372" y="16589"/>
                    <a:pt x="1423" y="16653"/>
                  </a:cubicBezTo>
                  <a:lnTo>
                    <a:pt x="1425" y="16654"/>
                  </a:lnTo>
                  <a:cubicBezTo>
                    <a:pt x="1513" y="16767"/>
                    <a:pt x="1608" y="16881"/>
                    <a:pt x="1699" y="16991"/>
                  </a:cubicBezTo>
                  <a:lnTo>
                    <a:pt x="1752" y="17055"/>
                  </a:lnTo>
                  <a:lnTo>
                    <a:pt x="1779" y="17085"/>
                  </a:lnTo>
                  <a:cubicBezTo>
                    <a:pt x="1882" y="17204"/>
                    <a:pt x="1987" y="17326"/>
                    <a:pt x="2095" y="17442"/>
                  </a:cubicBezTo>
                  <a:cubicBezTo>
                    <a:pt x="2333" y="17701"/>
                    <a:pt x="2577" y="17946"/>
                    <a:pt x="2821" y="18171"/>
                  </a:cubicBezTo>
                  <a:cubicBezTo>
                    <a:pt x="3340" y="18648"/>
                    <a:pt x="3886" y="19057"/>
                    <a:pt x="4443" y="19384"/>
                  </a:cubicBezTo>
                  <a:cubicBezTo>
                    <a:pt x="4758" y="19568"/>
                    <a:pt x="5050" y="19717"/>
                    <a:pt x="5337" y="19839"/>
                  </a:cubicBezTo>
                  <a:lnTo>
                    <a:pt x="5338" y="19839"/>
                  </a:lnTo>
                  <a:cubicBezTo>
                    <a:pt x="5629" y="19967"/>
                    <a:pt x="5947" y="20082"/>
                    <a:pt x="6282" y="20182"/>
                  </a:cubicBezTo>
                  <a:cubicBezTo>
                    <a:pt x="6590" y="20275"/>
                    <a:pt x="6921" y="20355"/>
                    <a:pt x="7266" y="20420"/>
                  </a:cubicBezTo>
                  <a:cubicBezTo>
                    <a:pt x="7425" y="20449"/>
                    <a:pt x="7594" y="20476"/>
                    <a:pt x="7766" y="20498"/>
                  </a:cubicBezTo>
                  <a:cubicBezTo>
                    <a:pt x="7928" y="20519"/>
                    <a:pt x="8097" y="20537"/>
                    <a:pt x="8268" y="20551"/>
                  </a:cubicBezTo>
                  <a:cubicBezTo>
                    <a:pt x="8595" y="20579"/>
                    <a:pt x="8935" y="20593"/>
                    <a:pt x="9307" y="20593"/>
                  </a:cubicBezTo>
                  <a:lnTo>
                    <a:pt x="9359" y="20593"/>
                  </a:lnTo>
                  <a:cubicBezTo>
                    <a:pt x="9382" y="20594"/>
                    <a:pt x="9405" y="20594"/>
                    <a:pt x="9428" y="20594"/>
                  </a:cubicBezTo>
                  <a:cubicBezTo>
                    <a:pt x="9483" y="20594"/>
                    <a:pt x="9524" y="20593"/>
                    <a:pt x="9561" y="20592"/>
                  </a:cubicBezTo>
                  <a:lnTo>
                    <a:pt x="9564" y="20592"/>
                  </a:lnTo>
                  <a:lnTo>
                    <a:pt x="9690" y="20589"/>
                  </a:lnTo>
                  <a:lnTo>
                    <a:pt x="9816" y="20583"/>
                  </a:lnTo>
                  <a:cubicBezTo>
                    <a:pt x="9960" y="20577"/>
                    <a:pt x="10113" y="20564"/>
                    <a:pt x="10312" y="20543"/>
                  </a:cubicBezTo>
                  <a:cubicBezTo>
                    <a:pt x="10957" y="20469"/>
                    <a:pt x="11602" y="20307"/>
                    <a:pt x="12228" y="20061"/>
                  </a:cubicBezTo>
                  <a:cubicBezTo>
                    <a:pt x="12516" y="19949"/>
                    <a:pt x="12813" y="19811"/>
                    <a:pt x="13138" y="19641"/>
                  </a:cubicBezTo>
                  <a:cubicBezTo>
                    <a:pt x="13418" y="19495"/>
                    <a:pt x="13707" y="19327"/>
                    <a:pt x="14021" y="19127"/>
                  </a:cubicBezTo>
                  <a:cubicBezTo>
                    <a:pt x="14280" y="18963"/>
                    <a:pt x="14555" y="18778"/>
                    <a:pt x="14885" y="18544"/>
                  </a:cubicBezTo>
                  <a:cubicBezTo>
                    <a:pt x="15029" y="18441"/>
                    <a:pt x="15175" y="18334"/>
                    <a:pt x="15311" y="18234"/>
                  </a:cubicBezTo>
                  <a:lnTo>
                    <a:pt x="15745" y="17911"/>
                  </a:lnTo>
                  <a:cubicBezTo>
                    <a:pt x="15990" y="17730"/>
                    <a:pt x="16238" y="17551"/>
                    <a:pt x="16478" y="17377"/>
                  </a:cubicBezTo>
                  <a:cubicBezTo>
                    <a:pt x="16812" y="17135"/>
                    <a:pt x="17158" y="16885"/>
                    <a:pt x="17487" y="16636"/>
                  </a:cubicBezTo>
                  <a:cubicBezTo>
                    <a:pt x="18157" y="16132"/>
                    <a:pt x="18641" y="15722"/>
                    <a:pt x="19054" y="15309"/>
                  </a:cubicBezTo>
                  <a:cubicBezTo>
                    <a:pt x="19306" y="15055"/>
                    <a:pt x="19519" y="14816"/>
                    <a:pt x="19703" y="14576"/>
                  </a:cubicBezTo>
                  <a:cubicBezTo>
                    <a:pt x="19910" y="14304"/>
                    <a:pt x="20077" y="14044"/>
                    <a:pt x="20215" y="13779"/>
                  </a:cubicBezTo>
                  <a:cubicBezTo>
                    <a:pt x="20503" y="13232"/>
                    <a:pt x="20684" y="12631"/>
                    <a:pt x="20751" y="11993"/>
                  </a:cubicBezTo>
                  <a:cubicBezTo>
                    <a:pt x="20767" y="11842"/>
                    <a:pt x="20777" y="11681"/>
                    <a:pt x="20781" y="11517"/>
                  </a:cubicBezTo>
                  <a:lnTo>
                    <a:pt x="20782" y="11499"/>
                  </a:lnTo>
                  <a:cubicBezTo>
                    <a:pt x="20783" y="11425"/>
                    <a:pt x="20784" y="11349"/>
                    <a:pt x="20783" y="11272"/>
                  </a:cubicBezTo>
                  <a:cubicBezTo>
                    <a:pt x="20783" y="11247"/>
                    <a:pt x="20782" y="11224"/>
                    <a:pt x="20782" y="11200"/>
                  </a:cubicBezTo>
                  <a:cubicBezTo>
                    <a:pt x="20782" y="11141"/>
                    <a:pt x="20782" y="11080"/>
                    <a:pt x="20780" y="11019"/>
                  </a:cubicBezTo>
                  <a:cubicBezTo>
                    <a:pt x="20773" y="10676"/>
                    <a:pt x="20755" y="10338"/>
                    <a:pt x="20727" y="10015"/>
                  </a:cubicBezTo>
                  <a:cubicBezTo>
                    <a:pt x="20663" y="9315"/>
                    <a:pt x="20554" y="8646"/>
                    <a:pt x="20402" y="8027"/>
                  </a:cubicBezTo>
                  <a:cubicBezTo>
                    <a:pt x="20235" y="7351"/>
                    <a:pt x="20015" y="6707"/>
                    <a:pt x="19748" y="6112"/>
                  </a:cubicBezTo>
                  <a:cubicBezTo>
                    <a:pt x="19679" y="5957"/>
                    <a:pt x="19605" y="5803"/>
                    <a:pt x="19530" y="5653"/>
                  </a:cubicBezTo>
                  <a:cubicBezTo>
                    <a:pt x="19457" y="5509"/>
                    <a:pt x="19375" y="5358"/>
                    <a:pt x="19288" y="5204"/>
                  </a:cubicBezTo>
                  <a:cubicBezTo>
                    <a:pt x="19124" y="4915"/>
                    <a:pt x="18938" y="4626"/>
                    <a:pt x="18732" y="4344"/>
                  </a:cubicBezTo>
                  <a:cubicBezTo>
                    <a:pt x="18332" y="3788"/>
                    <a:pt x="17866" y="3277"/>
                    <a:pt x="17346" y="2826"/>
                  </a:cubicBezTo>
                  <a:cubicBezTo>
                    <a:pt x="17084" y="2600"/>
                    <a:pt x="16806" y="2388"/>
                    <a:pt x="16521" y="2197"/>
                  </a:cubicBezTo>
                  <a:cubicBezTo>
                    <a:pt x="16219" y="1997"/>
                    <a:pt x="15916" y="1821"/>
                    <a:pt x="15619" y="1673"/>
                  </a:cubicBezTo>
                  <a:cubicBezTo>
                    <a:pt x="15013" y="1367"/>
                    <a:pt x="14351" y="1129"/>
                    <a:pt x="13652" y="964"/>
                  </a:cubicBezTo>
                  <a:cubicBezTo>
                    <a:pt x="13318" y="885"/>
                    <a:pt x="12971" y="821"/>
                    <a:pt x="12622" y="776"/>
                  </a:cubicBezTo>
                  <a:cubicBezTo>
                    <a:pt x="12282" y="732"/>
                    <a:pt x="11932" y="704"/>
                    <a:pt x="11583" y="692"/>
                  </a:cubicBezTo>
                  <a:cubicBezTo>
                    <a:pt x="11432" y="686"/>
                    <a:pt x="11280" y="683"/>
                    <a:pt x="11129" y="683"/>
                  </a:cubicBezTo>
                  <a:cubicBezTo>
                    <a:pt x="10590" y="683"/>
                    <a:pt x="10039" y="721"/>
                    <a:pt x="9493" y="796"/>
                  </a:cubicBezTo>
                  <a:cubicBezTo>
                    <a:pt x="9137" y="847"/>
                    <a:pt x="8792" y="910"/>
                    <a:pt x="8465" y="983"/>
                  </a:cubicBezTo>
                  <a:cubicBezTo>
                    <a:pt x="8114" y="1062"/>
                    <a:pt x="7775" y="1152"/>
                    <a:pt x="7457" y="1250"/>
                  </a:cubicBezTo>
                  <a:cubicBezTo>
                    <a:pt x="7124" y="1351"/>
                    <a:pt x="6793" y="1466"/>
                    <a:pt x="6472" y="1591"/>
                  </a:cubicBezTo>
                  <a:cubicBezTo>
                    <a:pt x="6150" y="1716"/>
                    <a:pt x="5829" y="1855"/>
                    <a:pt x="5516" y="2003"/>
                  </a:cubicBezTo>
                  <a:cubicBezTo>
                    <a:pt x="4888" y="2301"/>
                    <a:pt x="4278" y="2641"/>
                    <a:pt x="3703" y="3016"/>
                  </a:cubicBezTo>
                  <a:cubicBezTo>
                    <a:pt x="3585" y="3094"/>
                    <a:pt x="3429" y="3197"/>
                    <a:pt x="3275" y="3308"/>
                  </a:cubicBezTo>
                  <a:lnTo>
                    <a:pt x="3273" y="3309"/>
                  </a:lnTo>
                  <a:cubicBezTo>
                    <a:pt x="3214" y="3350"/>
                    <a:pt x="3155" y="3393"/>
                    <a:pt x="3097" y="3435"/>
                  </a:cubicBezTo>
                  <a:lnTo>
                    <a:pt x="3062" y="3461"/>
                  </a:lnTo>
                  <a:cubicBezTo>
                    <a:pt x="2987" y="3514"/>
                    <a:pt x="2916" y="3568"/>
                    <a:pt x="2855" y="3614"/>
                  </a:cubicBezTo>
                  <a:cubicBezTo>
                    <a:pt x="2556" y="3842"/>
                    <a:pt x="2294" y="4056"/>
                    <a:pt x="2053" y="4269"/>
                  </a:cubicBezTo>
                  <a:cubicBezTo>
                    <a:pt x="1528" y="4730"/>
                    <a:pt x="1047" y="5229"/>
                    <a:pt x="623" y="5754"/>
                  </a:cubicBezTo>
                  <a:cubicBezTo>
                    <a:pt x="404" y="6025"/>
                    <a:pt x="199" y="6304"/>
                    <a:pt x="15" y="6580"/>
                  </a:cubicBezTo>
                  <a:lnTo>
                    <a:pt x="0" y="6603"/>
                  </a:lnTo>
                  <a:lnTo>
                    <a:pt x="0" y="5334"/>
                  </a:lnTo>
                  <a:lnTo>
                    <a:pt x="374" y="4762"/>
                  </a:lnTo>
                  <a:cubicBezTo>
                    <a:pt x="2459" y="1889"/>
                    <a:pt x="5991" y="0"/>
                    <a:pt x="999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05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090573" y="2421682"/>
            <a:ext cx="4977579" cy="3639290"/>
          </a:xfrm>
          <a:prstGeom prst="rect">
            <a:avLst/>
          </a:prstGeom>
        </p:spPr>
        <p:txBody>
          <a:bodyPr anchor="ctr"/>
          <a:lstStyle/>
          <a:p>
            <a:pPr marL="210311" indent="-210311" defTabSz="841247">
              <a:spcBef>
                <a:spcPts val="900"/>
              </a:spcBef>
              <a:defRPr sz="1656">
                <a:solidFill>
                  <a:srgbClr val="44546A"/>
                </a:solidFill>
              </a:defRPr>
            </a:pPr>
            <a:r>
              <a:t>Be aware</a:t>
            </a:r>
          </a:p>
          <a:p>
            <a:pPr marL="210311" indent="-210311" defTabSz="841247">
              <a:spcBef>
                <a:spcPts val="900"/>
              </a:spcBef>
              <a:defRPr sz="1656">
                <a:solidFill>
                  <a:srgbClr val="44546A"/>
                </a:solidFill>
              </a:defRPr>
            </a:pPr>
            <a:r>
              <a:t>Listen – notice what is said, how it’s said, and who it is said in front of</a:t>
            </a:r>
          </a:p>
          <a:p>
            <a:pPr marL="210311" indent="-210311" defTabSz="841247">
              <a:spcBef>
                <a:spcPts val="900"/>
              </a:spcBef>
              <a:defRPr sz="1656">
                <a:solidFill>
                  <a:srgbClr val="44546A"/>
                </a:solidFill>
              </a:defRPr>
            </a:pPr>
            <a:r>
              <a:t>Call it out – but appropriately and with compassion</a:t>
            </a:r>
          </a:p>
          <a:p>
            <a:pPr marL="210311" indent="-210311" defTabSz="841247">
              <a:spcBef>
                <a:spcPts val="900"/>
              </a:spcBef>
              <a:defRPr sz="1656">
                <a:solidFill>
                  <a:srgbClr val="44546A"/>
                </a:solidFill>
              </a:defRPr>
            </a:pPr>
            <a:r>
              <a:t>Don’t respond in the same tone</a:t>
            </a:r>
          </a:p>
          <a:p>
            <a:pPr marL="210311" indent="-210311" defTabSz="841247">
              <a:spcBef>
                <a:spcPts val="900"/>
              </a:spcBef>
              <a:defRPr sz="1656">
                <a:solidFill>
                  <a:srgbClr val="44546A"/>
                </a:solidFill>
              </a:defRPr>
            </a:pPr>
            <a:r>
              <a:t>Deal with the issue quickly</a:t>
            </a:r>
          </a:p>
          <a:p>
            <a:pPr marL="210311" indent="-210311" defTabSz="841247">
              <a:spcBef>
                <a:spcPts val="900"/>
              </a:spcBef>
              <a:defRPr sz="1656">
                <a:solidFill>
                  <a:srgbClr val="44546A"/>
                </a:solidFill>
              </a:defRPr>
            </a:pPr>
            <a:r>
              <a:t>Ask a peer / manager to speak to the offender on the receiver’s behalf</a:t>
            </a:r>
          </a:p>
          <a:p>
            <a:pPr marL="210311" indent="-210311" defTabSz="841247">
              <a:spcBef>
                <a:spcPts val="900"/>
              </a:spcBef>
              <a:defRPr sz="1656">
                <a:solidFill>
                  <a:srgbClr val="44546A"/>
                </a:solidFill>
              </a:defRPr>
            </a:pPr>
            <a:r>
              <a:t>Build trust in your team</a:t>
            </a:r>
          </a:p>
          <a:p>
            <a:pPr marL="210311" indent="-210311" defTabSz="841247">
              <a:spcBef>
                <a:spcPts val="900"/>
              </a:spcBef>
              <a:defRPr sz="1656">
                <a:solidFill>
                  <a:srgbClr val="44546A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Rectangle 25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8" name="Rectangle 27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E7E6E6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9" name="Graphic 1"/>
          <p:cNvSpPr/>
          <p:nvPr/>
        </p:nvSpPr>
        <p:spPr>
          <a:xfrm rot="10800000" flipV="1">
            <a:off x="1942813" y="181595"/>
            <a:ext cx="8279549" cy="60448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9" h="21074" extrusionOk="0">
                <a:moveTo>
                  <a:pt x="16916" y="3151"/>
                </a:moveTo>
                <a:cubicBezTo>
                  <a:pt x="16787" y="3239"/>
                  <a:pt x="14238" y="4642"/>
                  <a:pt x="10708" y="4294"/>
                </a:cubicBezTo>
                <a:cubicBezTo>
                  <a:pt x="10584" y="4281"/>
                  <a:pt x="10466" y="4274"/>
                  <a:pt x="10346" y="4267"/>
                </a:cubicBezTo>
                <a:cubicBezTo>
                  <a:pt x="9285" y="4204"/>
                  <a:pt x="8243" y="4173"/>
                  <a:pt x="7804" y="4096"/>
                </a:cubicBezTo>
                <a:cubicBezTo>
                  <a:pt x="7460" y="4036"/>
                  <a:pt x="5702" y="3522"/>
                  <a:pt x="5187" y="3089"/>
                </a:cubicBezTo>
                <a:cubicBezTo>
                  <a:pt x="4660" y="2644"/>
                  <a:pt x="4162" y="2152"/>
                  <a:pt x="3668" y="1659"/>
                </a:cubicBezTo>
                <a:cubicBezTo>
                  <a:pt x="3453" y="1446"/>
                  <a:pt x="3225" y="1252"/>
                  <a:pt x="3031" y="1008"/>
                </a:cubicBezTo>
                <a:cubicBezTo>
                  <a:pt x="2837" y="762"/>
                  <a:pt x="2653" y="507"/>
                  <a:pt x="2443" y="280"/>
                </a:cubicBezTo>
                <a:cubicBezTo>
                  <a:pt x="2383" y="215"/>
                  <a:pt x="2323" y="145"/>
                  <a:pt x="2235" y="134"/>
                </a:cubicBezTo>
                <a:cubicBezTo>
                  <a:pt x="2215" y="131"/>
                  <a:pt x="2195" y="132"/>
                  <a:pt x="2175" y="135"/>
                </a:cubicBezTo>
                <a:cubicBezTo>
                  <a:pt x="2153" y="138"/>
                  <a:pt x="2136" y="154"/>
                  <a:pt x="2128" y="180"/>
                </a:cubicBezTo>
                <a:cubicBezTo>
                  <a:pt x="2120" y="210"/>
                  <a:pt x="2133" y="227"/>
                  <a:pt x="2150" y="243"/>
                </a:cubicBezTo>
                <a:cubicBezTo>
                  <a:pt x="2161" y="253"/>
                  <a:pt x="2173" y="271"/>
                  <a:pt x="2188" y="274"/>
                </a:cubicBezTo>
                <a:cubicBezTo>
                  <a:pt x="2283" y="292"/>
                  <a:pt x="2319" y="387"/>
                  <a:pt x="2364" y="471"/>
                </a:cubicBezTo>
                <a:cubicBezTo>
                  <a:pt x="2384" y="507"/>
                  <a:pt x="2405" y="535"/>
                  <a:pt x="2369" y="586"/>
                </a:cubicBezTo>
                <a:cubicBezTo>
                  <a:pt x="2338" y="631"/>
                  <a:pt x="2370" y="655"/>
                  <a:pt x="2402" y="667"/>
                </a:cubicBezTo>
                <a:cubicBezTo>
                  <a:pt x="2447" y="684"/>
                  <a:pt x="2500" y="681"/>
                  <a:pt x="2551" y="737"/>
                </a:cubicBezTo>
                <a:cubicBezTo>
                  <a:pt x="2361" y="742"/>
                  <a:pt x="2280" y="594"/>
                  <a:pt x="2193" y="457"/>
                </a:cubicBezTo>
                <a:cubicBezTo>
                  <a:pt x="2161" y="407"/>
                  <a:pt x="2139" y="348"/>
                  <a:pt x="2112" y="292"/>
                </a:cubicBezTo>
                <a:cubicBezTo>
                  <a:pt x="2077" y="224"/>
                  <a:pt x="2037" y="221"/>
                  <a:pt x="1986" y="281"/>
                </a:cubicBezTo>
                <a:cubicBezTo>
                  <a:pt x="1941" y="336"/>
                  <a:pt x="1919" y="331"/>
                  <a:pt x="1904" y="257"/>
                </a:cubicBezTo>
                <a:cubicBezTo>
                  <a:pt x="1881" y="140"/>
                  <a:pt x="1828" y="58"/>
                  <a:pt x="1738" y="16"/>
                </a:cubicBezTo>
                <a:cubicBezTo>
                  <a:pt x="1718" y="6"/>
                  <a:pt x="1694" y="-14"/>
                  <a:pt x="1676" y="16"/>
                </a:cubicBezTo>
                <a:cubicBezTo>
                  <a:pt x="1659" y="40"/>
                  <a:pt x="1673" y="70"/>
                  <a:pt x="1685" y="92"/>
                </a:cubicBezTo>
                <a:cubicBezTo>
                  <a:pt x="1706" y="131"/>
                  <a:pt x="1724" y="168"/>
                  <a:pt x="1732" y="215"/>
                </a:cubicBezTo>
                <a:cubicBezTo>
                  <a:pt x="1738" y="246"/>
                  <a:pt x="1744" y="280"/>
                  <a:pt x="1727" y="303"/>
                </a:cubicBezTo>
                <a:cubicBezTo>
                  <a:pt x="1661" y="403"/>
                  <a:pt x="1709" y="449"/>
                  <a:pt x="1767" y="502"/>
                </a:cubicBezTo>
                <a:cubicBezTo>
                  <a:pt x="1846" y="574"/>
                  <a:pt x="1877" y="680"/>
                  <a:pt x="1859" y="806"/>
                </a:cubicBezTo>
                <a:cubicBezTo>
                  <a:pt x="1852" y="857"/>
                  <a:pt x="1857" y="888"/>
                  <a:pt x="1904" y="886"/>
                </a:cubicBezTo>
                <a:cubicBezTo>
                  <a:pt x="1922" y="886"/>
                  <a:pt x="1927" y="904"/>
                  <a:pt x="1934" y="922"/>
                </a:cubicBezTo>
                <a:cubicBezTo>
                  <a:pt x="2082" y="1362"/>
                  <a:pt x="2295" y="1748"/>
                  <a:pt x="2545" y="2103"/>
                </a:cubicBezTo>
                <a:cubicBezTo>
                  <a:pt x="2748" y="2390"/>
                  <a:pt x="2972" y="2650"/>
                  <a:pt x="3204" y="2902"/>
                </a:cubicBezTo>
                <a:cubicBezTo>
                  <a:pt x="3211" y="2910"/>
                  <a:pt x="3218" y="2919"/>
                  <a:pt x="3221" y="2935"/>
                </a:cubicBezTo>
                <a:cubicBezTo>
                  <a:pt x="3112" y="2904"/>
                  <a:pt x="3017" y="2840"/>
                  <a:pt x="2926" y="2768"/>
                </a:cubicBezTo>
                <a:cubicBezTo>
                  <a:pt x="2684" y="2579"/>
                  <a:pt x="2479" y="2333"/>
                  <a:pt x="2273" y="2092"/>
                </a:cubicBezTo>
                <a:cubicBezTo>
                  <a:pt x="2147" y="1944"/>
                  <a:pt x="2018" y="1801"/>
                  <a:pt x="1880" y="1670"/>
                </a:cubicBezTo>
                <a:cubicBezTo>
                  <a:pt x="1857" y="1648"/>
                  <a:pt x="1840" y="1621"/>
                  <a:pt x="1824" y="1593"/>
                </a:cubicBezTo>
                <a:cubicBezTo>
                  <a:pt x="1815" y="1577"/>
                  <a:pt x="1804" y="1563"/>
                  <a:pt x="1785" y="1569"/>
                </a:cubicBezTo>
                <a:cubicBezTo>
                  <a:pt x="1762" y="1577"/>
                  <a:pt x="1760" y="1600"/>
                  <a:pt x="1757" y="1624"/>
                </a:cubicBezTo>
                <a:cubicBezTo>
                  <a:pt x="1751" y="1698"/>
                  <a:pt x="1765" y="1765"/>
                  <a:pt x="1794" y="1829"/>
                </a:cubicBezTo>
                <a:cubicBezTo>
                  <a:pt x="1869" y="1992"/>
                  <a:pt x="1980" y="2118"/>
                  <a:pt x="2094" y="2238"/>
                </a:cubicBezTo>
                <a:cubicBezTo>
                  <a:pt x="2242" y="2392"/>
                  <a:pt x="2385" y="2552"/>
                  <a:pt x="2515" y="2728"/>
                </a:cubicBezTo>
                <a:cubicBezTo>
                  <a:pt x="2524" y="2740"/>
                  <a:pt x="2542" y="2748"/>
                  <a:pt x="2536" y="2784"/>
                </a:cubicBezTo>
                <a:cubicBezTo>
                  <a:pt x="2454" y="2701"/>
                  <a:pt x="2377" y="2620"/>
                  <a:pt x="2298" y="2543"/>
                </a:cubicBezTo>
                <a:cubicBezTo>
                  <a:pt x="2221" y="2465"/>
                  <a:pt x="2143" y="2387"/>
                  <a:pt x="2065" y="2311"/>
                </a:cubicBezTo>
                <a:cubicBezTo>
                  <a:pt x="2047" y="2292"/>
                  <a:pt x="2027" y="2266"/>
                  <a:pt x="2001" y="2289"/>
                </a:cubicBezTo>
                <a:cubicBezTo>
                  <a:pt x="1973" y="2313"/>
                  <a:pt x="1977" y="2351"/>
                  <a:pt x="1984" y="2383"/>
                </a:cubicBezTo>
                <a:cubicBezTo>
                  <a:pt x="2005" y="2474"/>
                  <a:pt x="2043" y="2555"/>
                  <a:pt x="2094" y="2627"/>
                </a:cubicBezTo>
                <a:cubicBezTo>
                  <a:pt x="2267" y="2863"/>
                  <a:pt x="2467" y="3067"/>
                  <a:pt x="2653" y="3288"/>
                </a:cubicBezTo>
                <a:cubicBezTo>
                  <a:pt x="2753" y="3407"/>
                  <a:pt x="2845" y="3535"/>
                  <a:pt x="2933" y="3667"/>
                </a:cubicBezTo>
                <a:cubicBezTo>
                  <a:pt x="2952" y="3697"/>
                  <a:pt x="2951" y="3725"/>
                  <a:pt x="2946" y="3759"/>
                </a:cubicBezTo>
                <a:cubicBezTo>
                  <a:pt x="2922" y="3897"/>
                  <a:pt x="2958" y="3944"/>
                  <a:pt x="3074" y="3918"/>
                </a:cubicBezTo>
                <a:cubicBezTo>
                  <a:pt x="3109" y="3910"/>
                  <a:pt x="3134" y="3918"/>
                  <a:pt x="3155" y="3950"/>
                </a:cubicBezTo>
                <a:cubicBezTo>
                  <a:pt x="3421" y="4355"/>
                  <a:pt x="3734" y="4695"/>
                  <a:pt x="4077" y="4998"/>
                </a:cubicBezTo>
                <a:cubicBezTo>
                  <a:pt x="4217" y="5121"/>
                  <a:pt x="4361" y="5238"/>
                  <a:pt x="4507" y="5347"/>
                </a:cubicBezTo>
                <a:cubicBezTo>
                  <a:pt x="4507" y="5355"/>
                  <a:pt x="4507" y="5364"/>
                  <a:pt x="4507" y="5372"/>
                </a:cubicBezTo>
                <a:cubicBezTo>
                  <a:pt x="4506" y="5383"/>
                  <a:pt x="4505" y="5389"/>
                  <a:pt x="4504" y="5398"/>
                </a:cubicBezTo>
                <a:cubicBezTo>
                  <a:pt x="4297" y="5230"/>
                  <a:pt x="4093" y="5057"/>
                  <a:pt x="3894" y="4876"/>
                </a:cubicBezTo>
                <a:cubicBezTo>
                  <a:pt x="3353" y="4383"/>
                  <a:pt x="2836" y="3854"/>
                  <a:pt x="2311" y="3337"/>
                </a:cubicBezTo>
                <a:cubicBezTo>
                  <a:pt x="2135" y="3163"/>
                  <a:pt x="1995" y="2941"/>
                  <a:pt x="1836" y="2745"/>
                </a:cubicBezTo>
                <a:cubicBezTo>
                  <a:pt x="1730" y="2614"/>
                  <a:pt x="1628" y="2477"/>
                  <a:pt x="1505" y="2370"/>
                </a:cubicBezTo>
                <a:cubicBezTo>
                  <a:pt x="1454" y="2327"/>
                  <a:pt x="1401" y="2288"/>
                  <a:pt x="1333" y="2299"/>
                </a:cubicBezTo>
                <a:cubicBezTo>
                  <a:pt x="1306" y="2303"/>
                  <a:pt x="1276" y="2313"/>
                  <a:pt x="1267" y="2353"/>
                </a:cubicBezTo>
                <a:cubicBezTo>
                  <a:pt x="1259" y="2393"/>
                  <a:pt x="1283" y="2412"/>
                  <a:pt x="1305" y="2429"/>
                </a:cubicBezTo>
                <a:cubicBezTo>
                  <a:pt x="1311" y="2434"/>
                  <a:pt x="1317" y="2440"/>
                  <a:pt x="1323" y="2440"/>
                </a:cubicBezTo>
                <a:cubicBezTo>
                  <a:pt x="1432" y="2449"/>
                  <a:pt x="1458" y="2568"/>
                  <a:pt x="1509" y="2653"/>
                </a:cubicBezTo>
                <a:cubicBezTo>
                  <a:pt x="1526" y="2680"/>
                  <a:pt x="1527" y="2706"/>
                  <a:pt x="1509" y="2737"/>
                </a:cubicBezTo>
                <a:cubicBezTo>
                  <a:pt x="1478" y="2793"/>
                  <a:pt x="1500" y="2818"/>
                  <a:pt x="1542" y="2834"/>
                </a:cubicBezTo>
                <a:cubicBezTo>
                  <a:pt x="1583" y="2849"/>
                  <a:pt x="1628" y="2854"/>
                  <a:pt x="1673" y="2890"/>
                </a:cubicBezTo>
                <a:cubicBezTo>
                  <a:pt x="1602" y="2919"/>
                  <a:pt x="1552" y="2888"/>
                  <a:pt x="1506" y="2849"/>
                </a:cubicBezTo>
                <a:cubicBezTo>
                  <a:pt x="1402" y="2764"/>
                  <a:pt x="1335" y="2638"/>
                  <a:pt x="1272" y="2509"/>
                </a:cubicBezTo>
                <a:cubicBezTo>
                  <a:pt x="1259" y="2484"/>
                  <a:pt x="1249" y="2456"/>
                  <a:pt x="1231" y="2435"/>
                </a:cubicBezTo>
                <a:cubicBezTo>
                  <a:pt x="1199" y="2395"/>
                  <a:pt x="1165" y="2390"/>
                  <a:pt x="1125" y="2440"/>
                </a:cubicBezTo>
                <a:cubicBezTo>
                  <a:pt x="1073" y="2505"/>
                  <a:pt x="1055" y="2501"/>
                  <a:pt x="1038" y="2417"/>
                </a:cubicBezTo>
                <a:cubicBezTo>
                  <a:pt x="1015" y="2303"/>
                  <a:pt x="963" y="2224"/>
                  <a:pt x="874" y="2182"/>
                </a:cubicBezTo>
                <a:cubicBezTo>
                  <a:pt x="855" y="2173"/>
                  <a:pt x="836" y="2160"/>
                  <a:pt x="816" y="2180"/>
                </a:cubicBezTo>
                <a:cubicBezTo>
                  <a:pt x="795" y="2204"/>
                  <a:pt x="809" y="2227"/>
                  <a:pt x="817" y="2249"/>
                </a:cubicBezTo>
                <a:cubicBezTo>
                  <a:pt x="829" y="2283"/>
                  <a:pt x="843" y="2317"/>
                  <a:pt x="853" y="2353"/>
                </a:cubicBezTo>
                <a:cubicBezTo>
                  <a:pt x="872" y="2411"/>
                  <a:pt x="875" y="2471"/>
                  <a:pt x="840" y="2527"/>
                </a:cubicBezTo>
                <a:cubicBezTo>
                  <a:pt x="815" y="2568"/>
                  <a:pt x="817" y="2594"/>
                  <a:pt x="851" y="2622"/>
                </a:cubicBezTo>
                <a:cubicBezTo>
                  <a:pt x="958" y="2709"/>
                  <a:pt x="1026" y="2823"/>
                  <a:pt x="989" y="3000"/>
                </a:cubicBezTo>
                <a:cubicBezTo>
                  <a:pt x="983" y="3025"/>
                  <a:pt x="990" y="3050"/>
                  <a:pt x="1012" y="3048"/>
                </a:cubicBezTo>
                <a:cubicBezTo>
                  <a:pt x="1061" y="3044"/>
                  <a:pt x="1069" y="3084"/>
                  <a:pt x="1083" y="3126"/>
                </a:cubicBezTo>
                <a:cubicBezTo>
                  <a:pt x="1218" y="3529"/>
                  <a:pt x="1413" y="3880"/>
                  <a:pt x="1637" y="4210"/>
                </a:cubicBezTo>
                <a:cubicBezTo>
                  <a:pt x="1860" y="4536"/>
                  <a:pt x="2110" y="4829"/>
                  <a:pt x="2377" y="5109"/>
                </a:cubicBezTo>
                <a:cubicBezTo>
                  <a:pt x="2302" y="5099"/>
                  <a:pt x="2205" y="5042"/>
                  <a:pt x="2112" y="4975"/>
                </a:cubicBezTo>
                <a:cubicBezTo>
                  <a:pt x="1865" y="4796"/>
                  <a:pt x="1662" y="4554"/>
                  <a:pt x="1455" y="4316"/>
                </a:cubicBezTo>
                <a:cubicBezTo>
                  <a:pt x="1311" y="4149"/>
                  <a:pt x="1170" y="3978"/>
                  <a:pt x="1009" y="3835"/>
                </a:cubicBezTo>
                <a:cubicBezTo>
                  <a:pt x="990" y="3820"/>
                  <a:pt x="978" y="3799"/>
                  <a:pt x="967" y="3774"/>
                </a:cubicBezTo>
                <a:cubicBezTo>
                  <a:pt x="958" y="3753"/>
                  <a:pt x="944" y="3732"/>
                  <a:pt x="920" y="3742"/>
                </a:cubicBezTo>
                <a:cubicBezTo>
                  <a:pt x="896" y="3753"/>
                  <a:pt x="893" y="3781"/>
                  <a:pt x="893" y="3806"/>
                </a:cubicBezTo>
                <a:cubicBezTo>
                  <a:pt x="897" y="3899"/>
                  <a:pt x="917" y="3983"/>
                  <a:pt x="959" y="4057"/>
                </a:cubicBezTo>
                <a:cubicBezTo>
                  <a:pt x="1042" y="4207"/>
                  <a:pt x="1153" y="4323"/>
                  <a:pt x="1264" y="4440"/>
                </a:cubicBezTo>
                <a:cubicBezTo>
                  <a:pt x="1417" y="4600"/>
                  <a:pt x="1559" y="4774"/>
                  <a:pt x="1687" y="4969"/>
                </a:cubicBezTo>
                <a:cubicBezTo>
                  <a:pt x="1595" y="4874"/>
                  <a:pt x="1503" y="4778"/>
                  <a:pt x="1409" y="4683"/>
                </a:cubicBezTo>
                <a:cubicBezTo>
                  <a:pt x="1339" y="4611"/>
                  <a:pt x="1266" y="4543"/>
                  <a:pt x="1195" y="4473"/>
                </a:cubicBezTo>
                <a:cubicBezTo>
                  <a:pt x="1177" y="4456"/>
                  <a:pt x="1159" y="4437"/>
                  <a:pt x="1135" y="4460"/>
                </a:cubicBezTo>
                <a:cubicBezTo>
                  <a:pt x="1113" y="4480"/>
                  <a:pt x="1116" y="4510"/>
                  <a:pt x="1121" y="4538"/>
                </a:cubicBezTo>
                <a:cubicBezTo>
                  <a:pt x="1138" y="4648"/>
                  <a:pt x="1186" y="4737"/>
                  <a:pt x="1246" y="4816"/>
                </a:cubicBezTo>
                <a:cubicBezTo>
                  <a:pt x="1319" y="4911"/>
                  <a:pt x="1395" y="5001"/>
                  <a:pt x="1474" y="5092"/>
                </a:cubicBezTo>
                <a:cubicBezTo>
                  <a:pt x="1389" y="5067"/>
                  <a:pt x="1305" y="5042"/>
                  <a:pt x="1221" y="5022"/>
                </a:cubicBezTo>
                <a:cubicBezTo>
                  <a:pt x="1259" y="5202"/>
                  <a:pt x="1348" y="5238"/>
                  <a:pt x="1428" y="5266"/>
                </a:cubicBezTo>
                <a:cubicBezTo>
                  <a:pt x="1535" y="5302"/>
                  <a:pt x="1637" y="5347"/>
                  <a:pt x="1739" y="5398"/>
                </a:cubicBezTo>
                <a:cubicBezTo>
                  <a:pt x="1782" y="5449"/>
                  <a:pt x="1824" y="5499"/>
                  <a:pt x="1866" y="5552"/>
                </a:cubicBezTo>
                <a:cubicBezTo>
                  <a:pt x="1909" y="5606"/>
                  <a:pt x="1949" y="5661"/>
                  <a:pt x="1989" y="5718"/>
                </a:cubicBezTo>
                <a:cubicBezTo>
                  <a:pt x="2018" y="5760"/>
                  <a:pt x="2053" y="5796"/>
                  <a:pt x="2019" y="5868"/>
                </a:cubicBezTo>
                <a:cubicBezTo>
                  <a:pt x="2004" y="5900"/>
                  <a:pt x="2102" y="6078"/>
                  <a:pt x="2133" y="6089"/>
                </a:cubicBezTo>
                <a:cubicBezTo>
                  <a:pt x="2138" y="6090"/>
                  <a:pt x="2143" y="6092"/>
                  <a:pt x="2146" y="6092"/>
                </a:cubicBezTo>
                <a:cubicBezTo>
                  <a:pt x="2213" y="6085"/>
                  <a:pt x="2228" y="6138"/>
                  <a:pt x="2229" y="6205"/>
                </a:cubicBezTo>
                <a:cubicBezTo>
                  <a:pt x="2230" y="6271"/>
                  <a:pt x="2219" y="6351"/>
                  <a:pt x="2310" y="6319"/>
                </a:cubicBezTo>
                <a:cubicBezTo>
                  <a:pt x="2320" y="6316"/>
                  <a:pt x="2323" y="6325"/>
                  <a:pt x="2327" y="6336"/>
                </a:cubicBezTo>
                <a:cubicBezTo>
                  <a:pt x="2426" y="6614"/>
                  <a:pt x="2594" y="6829"/>
                  <a:pt x="2759" y="7043"/>
                </a:cubicBezTo>
                <a:cubicBezTo>
                  <a:pt x="2768" y="7054"/>
                  <a:pt x="2777" y="7065"/>
                  <a:pt x="2786" y="7076"/>
                </a:cubicBezTo>
                <a:cubicBezTo>
                  <a:pt x="2613" y="7022"/>
                  <a:pt x="2042" y="6952"/>
                  <a:pt x="1875" y="6975"/>
                </a:cubicBezTo>
                <a:cubicBezTo>
                  <a:pt x="1726" y="6995"/>
                  <a:pt x="885" y="6656"/>
                  <a:pt x="711" y="6456"/>
                </a:cubicBezTo>
                <a:cubicBezTo>
                  <a:pt x="687" y="6613"/>
                  <a:pt x="739" y="6675"/>
                  <a:pt x="780" y="6746"/>
                </a:cubicBezTo>
                <a:cubicBezTo>
                  <a:pt x="839" y="6847"/>
                  <a:pt x="848" y="6919"/>
                  <a:pt x="738" y="7000"/>
                </a:cubicBezTo>
                <a:cubicBezTo>
                  <a:pt x="421" y="7230"/>
                  <a:pt x="424" y="7238"/>
                  <a:pt x="722" y="7550"/>
                </a:cubicBezTo>
                <a:cubicBezTo>
                  <a:pt x="735" y="7564"/>
                  <a:pt x="729" y="7610"/>
                  <a:pt x="732" y="7641"/>
                </a:cubicBezTo>
                <a:cubicBezTo>
                  <a:pt x="655" y="7687"/>
                  <a:pt x="564" y="7566"/>
                  <a:pt x="471" y="7697"/>
                </a:cubicBezTo>
                <a:cubicBezTo>
                  <a:pt x="869" y="8270"/>
                  <a:pt x="1475" y="8816"/>
                  <a:pt x="2024" y="9247"/>
                </a:cubicBezTo>
                <a:cubicBezTo>
                  <a:pt x="1580" y="9389"/>
                  <a:pt x="1313" y="8891"/>
                  <a:pt x="987" y="8955"/>
                </a:cubicBezTo>
                <a:cubicBezTo>
                  <a:pt x="824" y="9110"/>
                  <a:pt x="1309" y="9362"/>
                  <a:pt x="846" y="9435"/>
                </a:cubicBezTo>
                <a:cubicBezTo>
                  <a:pt x="1047" y="9572"/>
                  <a:pt x="1196" y="9706"/>
                  <a:pt x="1334" y="9863"/>
                </a:cubicBezTo>
                <a:cubicBezTo>
                  <a:pt x="1580" y="10144"/>
                  <a:pt x="1628" y="10331"/>
                  <a:pt x="1515" y="10709"/>
                </a:cubicBezTo>
                <a:cubicBezTo>
                  <a:pt x="1440" y="10958"/>
                  <a:pt x="1332" y="11186"/>
                  <a:pt x="1428" y="11484"/>
                </a:cubicBezTo>
                <a:cubicBezTo>
                  <a:pt x="1493" y="11687"/>
                  <a:pt x="1468" y="11821"/>
                  <a:pt x="1219" y="11729"/>
                </a:cubicBezTo>
                <a:cubicBezTo>
                  <a:pt x="950" y="11631"/>
                  <a:pt x="848" y="11815"/>
                  <a:pt x="917" y="12171"/>
                </a:cubicBezTo>
                <a:cubicBezTo>
                  <a:pt x="960" y="12400"/>
                  <a:pt x="914" y="12471"/>
                  <a:pt x="730" y="12445"/>
                </a:cubicBezTo>
                <a:cubicBezTo>
                  <a:pt x="526" y="12415"/>
                  <a:pt x="332" y="12266"/>
                  <a:pt x="79" y="12337"/>
                </a:cubicBezTo>
                <a:cubicBezTo>
                  <a:pt x="281" y="12754"/>
                  <a:pt x="712" y="12636"/>
                  <a:pt x="948" y="13032"/>
                </a:cubicBezTo>
                <a:cubicBezTo>
                  <a:pt x="667" y="13034"/>
                  <a:pt x="453" y="13032"/>
                  <a:pt x="245" y="12945"/>
                </a:cubicBezTo>
                <a:cubicBezTo>
                  <a:pt x="159" y="12910"/>
                  <a:pt x="64" y="12874"/>
                  <a:pt x="16" y="12994"/>
                </a:cubicBezTo>
                <a:cubicBezTo>
                  <a:pt x="-42" y="13138"/>
                  <a:pt x="76" y="13193"/>
                  <a:pt x="146" y="13219"/>
                </a:cubicBezTo>
                <a:cubicBezTo>
                  <a:pt x="344" y="13292"/>
                  <a:pt x="497" y="13465"/>
                  <a:pt x="662" y="13600"/>
                </a:cubicBezTo>
                <a:cubicBezTo>
                  <a:pt x="1023" y="13897"/>
                  <a:pt x="1419" y="14144"/>
                  <a:pt x="1725" y="14633"/>
                </a:cubicBezTo>
                <a:cubicBezTo>
                  <a:pt x="1341" y="14508"/>
                  <a:pt x="1054" y="14218"/>
                  <a:pt x="696" y="14158"/>
                </a:cubicBezTo>
                <a:cubicBezTo>
                  <a:pt x="1007" y="14605"/>
                  <a:pt x="1404" y="14896"/>
                  <a:pt x="1782" y="15221"/>
                </a:cubicBezTo>
                <a:cubicBezTo>
                  <a:pt x="1889" y="15312"/>
                  <a:pt x="1999" y="15375"/>
                  <a:pt x="2023" y="15574"/>
                </a:cubicBezTo>
                <a:cubicBezTo>
                  <a:pt x="2070" y="15959"/>
                  <a:pt x="2210" y="16280"/>
                  <a:pt x="2511" y="16449"/>
                </a:cubicBezTo>
                <a:cubicBezTo>
                  <a:pt x="2513" y="16451"/>
                  <a:pt x="2497" y="16508"/>
                  <a:pt x="2486" y="16549"/>
                </a:cubicBezTo>
                <a:cubicBezTo>
                  <a:pt x="2303" y="16561"/>
                  <a:pt x="2159" y="16333"/>
                  <a:pt x="1924" y="16407"/>
                </a:cubicBezTo>
                <a:cubicBezTo>
                  <a:pt x="2147" y="16717"/>
                  <a:pt x="2335" y="16995"/>
                  <a:pt x="2654" y="17143"/>
                </a:cubicBezTo>
                <a:cubicBezTo>
                  <a:pt x="2909" y="17261"/>
                  <a:pt x="3223" y="17328"/>
                  <a:pt x="3408" y="17709"/>
                </a:cubicBezTo>
                <a:cubicBezTo>
                  <a:pt x="3194" y="17784"/>
                  <a:pt x="3033" y="17690"/>
                  <a:pt x="2873" y="17623"/>
                </a:cubicBezTo>
                <a:cubicBezTo>
                  <a:pt x="2626" y="17521"/>
                  <a:pt x="2384" y="17404"/>
                  <a:pt x="2137" y="17300"/>
                </a:cubicBezTo>
                <a:cubicBezTo>
                  <a:pt x="2043" y="17261"/>
                  <a:pt x="1941" y="17231"/>
                  <a:pt x="1881" y="17421"/>
                </a:cubicBezTo>
                <a:cubicBezTo>
                  <a:pt x="2193" y="17462"/>
                  <a:pt x="2381" y="17717"/>
                  <a:pt x="2578" y="17956"/>
                </a:cubicBezTo>
                <a:cubicBezTo>
                  <a:pt x="2688" y="18091"/>
                  <a:pt x="2778" y="18272"/>
                  <a:pt x="2977" y="18203"/>
                </a:cubicBezTo>
                <a:cubicBezTo>
                  <a:pt x="3082" y="18168"/>
                  <a:pt x="3149" y="18269"/>
                  <a:pt x="3137" y="18393"/>
                </a:cubicBezTo>
                <a:cubicBezTo>
                  <a:pt x="3098" y="18832"/>
                  <a:pt x="3341" y="18986"/>
                  <a:pt x="3594" y="19070"/>
                </a:cubicBezTo>
                <a:cubicBezTo>
                  <a:pt x="4071" y="19230"/>
                  <a:pt x="4469" y="19605"/>
                  <a:pt x="4934" y="19810"/>
                </a:cubicBezTo>
                <a:cubicBezTo>
                  <a:pt x="5386" y="20009"/>
                  <a:pt x="8780" y="20933"/>
                  <a:pt x="9639" y="21025"/>
                </a:cubicBezTo>
                <a:cubicBezTo>
                  <a:pt x="14898" y="21586"/>
                  <a:pt x="18680" y="17157"/>
                  <a:pt x="18697" y="17096"/>
                </a:cubicBezTo>
                <a:cubicBezTo>
                  <a:pt x="18777" y="16812"/>
                  <a:pt x="18974" y="16689"/>
                  <a:pt x="19153" y="16536"/>
                </a:cubicBezTo>
                <a:cubicBezTo>
                  <a:pt x="19309" y="16403"/>
                  <a:pt x="19475" y="16261"/>
                  <a:pt x="19539" y="16032"/>
                </a:cubicBezTo>
                <a:cubicBezTo>
                  <a:pt x="19625" y="15729"/>
                  <a:pt x="19383" y="15978"/>
                  <a:pt x="19338" y="15861"/>
                </a:cubicBezTo>
                <a:cubicBezTo>
                  <a:pt x="19430" y="15704"/>
                  <a:pt x="19573" y="15560"/>
                  <a:pt x="19611" y="15381"/>
                </a:cubicBezTo>
                <a:cubicBezTo>
                  <a:pt x="19747" y="14734"/>
                  <a:pt x="20040" y="14263"/>
                  <a:pt x="20478" y="13897"/>
                </a:cubicBezTo>
                <a:cubicBezTo>
                  <a:pt x="20604" y="13791"/>
                  <a:pt x="20687" y="13602"/>
                  <a:pt x="20859" y="13571"/>
                </a:cubicBezTo>
                <a:cubicBezTo>
                  <a:pt x="21241" y="13504"/>
                  <a:pt x="21120" y="12981"/>
                  <a:pt x="21322" y="12749"/>
                </a:cubicBezTo>
                <a:cubicBezTo>
                  <a:pt x="21360" y="12706"/>
                  <a:pt x="21394" y="11606"/>
                  <a:pt x="21387" y="11547"/>
                </a:cubicBezTo>
                <a:cubicBezTo>
                  <a:pt x="21377" y="11462"/>
                  <a:pt x="21332" y="12393"/>
                  <a:pt x="21293" y="12319"/>
                </a:cubicBezTo>
                <a:cubicBezTo>
                  <a:pt x="21253" y="12242"/>
                  <a:pt x="21194" y="12176"/>
                  <a:pt x="21222" y="12076"/>
                </a:cubicBezTo>
                <a:cubicBezTo>
                  <a:pt x="21234" y="12034"/>
                  <a:pt x="21226" y="11891"/>
                  <a:pt x="21315" y="12004"/>
                </a:cubicBezTo>
                <a:cubicBezTo>
                  <a:pt x="21558" y="12312"/>
                  <a:pt x="21292" y="10771"/>
                  <a:pt x="20956" y="10732"/>
                </a:cubicBezTo>
                <a:cubicBezTo>
                  <a:pt x="21078" y="10302"/>
                  <a:pt x="21078" y="10302"/>
                  <a:pt x="20679" y="10242"/>
                </a:cubicBezTo>
                <a:cubicBezTo>
                  <a:pt x="20832" y="9969"/>
                  <a:pt x="20832" y="9899"/>
                  <a:pt x="20647" y="9805"/>
                </a:cubicBezTo>
                <a:cubicBezTo>
                  <a:pt x="20468" y="9715"/>
                  <a:pt x="20270" y="9686"/>
                  <a:pt x="20105" y="9547"/>
                </a:cubicBezTo>
                <a:cubicBezTo>
                  <a:pt x="20257" y="9197"/>
                  <a:pt x="20300" y="8793"/>
                  <a:pt x="20614" y="8622"/>
                </a:cubicBezTo>
                <a:cubicBezTo>
                  <a:pt x="20664" y="8596"/>
                  <a:pt x="20698" y="8490"/>
                  <a:pt x="20665" y="8431"/>
                </a:cubicBezTo>
                <a:cubicBezTo>
                  <a:pt x="20551" y="8211"/>
                  <a:pt x="20715" y="7791"/>
                  <a:pt x="20360" y="7746"/>
                </a:cubicBezTo>
                <a:cubicBezTo>
                  <a:pt x="20316" y="7740"/>
                  <a:pt x="20275" y="7697"/>
                  <a:pt x="20310" y="7636"/>
                </a:cubicBezTo>
                <a:cubicBezTo>
                  <a:pt x="20429" y="7429"/>
                  <a:pt x="20285" y="7443"/>
                  <a:pt x="20197" y="7417"/>
                </a:cubicBezTo>
                <a:cubicBezTo>
                  <a:pt x="20091" y="7386"/>
                  <a:pt x="19971" y="7476"/>
                  <a:pt x="19873" y="7364"/>
                </a:cubicBezTo>
                <a:cubicBezTo>
                  <a:pt x="19896" y="7246"/>
                  <a:pt x="19981" y="7247"/>
                  <a:pt x="20041" y="7210"/>
                </a:cubicBezTo>
                <a:cubicBezTo>
                  <a:pt x="20217" y="7099"/>
                  <a:pt x="20360" y="6969"/>
                  <a:pt x="20368" y="6686"/>
                </a:cubicBezTo>
                <a:cubicBezTo>
                  <a:pt x="20375" y="6457"/>
                  <a:pt x="20393" y="6255"/>
                  <a:pt x="20151" y="6185"/>
                </a:cubicBezTo>
                <a:cubicBezTo>
                  <a:pt x="20113" y="6174"/>
                  <a:pt x="20093" y="6145"/>
                  <a:pt x="20086" y="6106"/>
                </a:cubicBezTo>
                <a:cubicBezTo>
                  <a:pt x="20114" y="6068"/>
                  <a:pt x="20140" y="6029"/>
                  <a:pt x="20173" y="6001"/>
                </a:cubicBezTo>
                <a:cubicBezTo>
                  <a:pt x="20281" y="5910"/>
                  <a:pt x="20318" y="5774"/>
                  <a:pt x="20350" y="5633"/>
                </a:cubicBezTo>
                <a:cubicBezTo>
                  <a:pt x="20371" y="5543"/>
                  <a:pt x="20395" y="5454"/>
                  <a:pt x="20443" y="5376"/>
                </a:cubicBezTo>
                <a:cubicBezTo>
                  <a:pt x="20471" y="5328"/>
                  <a:pt x="20507" y="5292"/>
                  <a:pt x="20552" y="5272"/>
                </a:cubicBezTo>
                <a:cubicBezTo>
                  <a:pt x="20591" y="5253"/>
                  <a:pt x="20603" y="5229"/>
                  <a:pt x="20576" y="5183"/>
                </a:cubicBezTo>
                <a:cubicBezTo>
                  <a:pt x="20501" y="5054"/>
                  <a:pt x="20471" y="4913"/>
                  <a:pt x="20521" y="4748"/>
                </a:cubicBezTo>
                <a:cubicBezTo>
                  <a:pt x="20536" y="4698"/>
                  <a:pt x="20526" y="4655"/>
                  <a:pt x="20490" y="4636"/>
                </a:cubicBezTo>
                <a:cubicBezTo>
                  <a:pt x="20341" y="4557"/>
                  <a:pt x="20304" y="4373"/>
                  <a:pt x="20241" y="4218"/>
                </a:cubicBezTo>
                <a:cubicBezTo>
                  <a:pt x="20151" y="3997"/>
                  <a:pt x="20069" y="3771"/>
                  <a:pt x="20007" y="3532"/>
                </a:cubicBezTo>
                <a:cubicBezTo>
                  <a:pt x="19970" y="3389"/>
                  <a:pt x="19934" y="3247"/>
                  <a:pt x="19959" y="3089"/>
                </a:cubicBezTo>
                <a:cubicBezTo>
                  <a:pt x="19965" y="3050"/>
                  <a:pt x="19955" y="3017"/>
                  <a:pt x="19940" y="2988"/>
                </a:cubicBezTo>
                <a:cubicBezTo>
                  <a:pt x="19876" y="2858"/>
                  <a:pt x="19884" y="2722"/>
                  <a:pt x="19933" y="2580"/>
                </a:cubicBezTo>
                <a:cubicBezTo>
                  <a:pt x="19963" y="2495"/>
                  <a:pt x="19959" y="2484"/>
                  <a:pt x="19883" y="2487"/>
                </a:cubicBezTo>
                <a:cubicBezTo>
                  <a:pt x="19729" y="2491"/>
                  <a:pt x="19575" y="2499"/>
                  <a:pt x="19423" y="2473"/>
                </a:cubicBezTo>
                <a:cubicBezTo>
                  <a:pt x="19252" y="2443"/>
                  <a:pt x="19197" y="2375"/>
                  <a:pt x="19326" y="2177"/>
                </a:cubicBezTo>
                <a:cubicBezTo>
                  <a:pt x="19354" y="2135"/>
                  <a:pt x="19378" y="2089"/>
                  <a:pt x="19391" y="2036"/>
                </a:cubicBezTo>
                <a:cubicBezTo>
                  <a:pt x="19400" y="1994"/>
                  <a:pt x="19392" y="1964"/>
                  <a:pt x="19364" y="1944"/>
                </a:cubicBezTo>
                <a:cubicBezTo>
                  <a:pt x="19332" y="1919"/>
                  <a:pt x="19314" y="1953"/>
                  <a:pt x="19296" y="1978"/>
                </a:cubicBezTo>
                <a:cubicBezTo>
                  <a:pt x="19196" y="2112"/>
                  <a:pt x="19070" y="2204"/>
                  <a:pt x="18950" y="2305"/>
                </a:cubicBezTo>
                <a:cubicBezTo>
                  <a:pt x="18778" y="2451"/>
                  <a:pt x="18597" y="2580"/>
                  <a:pt x="18444" y="2757"/>
                </a:cubicBezTo>
                <a:cubicBezTo>
                  <a:pt x="18404" y="2802"/>
                  <a:pt x="18341" y="2768"/>
                  <a:pt x="18336" y="2692"/>
                </a:cubicBezTo>
                <a:cubicBezTo>
                  <a:pt x="18332" y="2616"/>
                  <a:pt x="18301" y="2616"/>
                  <a:pt x="18254" y="2634"/>
                </a:cubicBezTo>
                <a:cubicBezTo>
                  <a:pt x="18199" y="2656"/>
                  <a:pt x="18144" y="2678"/>
                  <a:pt x="18089" y="2703"/>
                </a:cubicBezTo>
                <a:cubicBezTo>
                  <a:pt x="18033" y="2729"/>
                  <a:pt x="18008" y="2785"/>
                  <a:pt x="18002" y="2855"/>
                </a:cubicBezTo>
                <a:cubicBezTo>
                  <a:pt x="18000" y="2882"/>
                  <a:pt x="18001" y="2914"/>
                  <a:pt x="18021" y="2919"/>
                </a:cubicBezTo>
                <a:cubicBezTo>
                  <a:pt x="18107" y="2939"/>
                  <a:pt x="17835" y="2851"/>
                  <a:pt x="17807" y="2788"/>
                </a:cubicBezTo>
                <a:cubicBezTo>
                  <a:pt x="17806" y="2785"/>
                  <a:pt x="17124" y="3009"/>
                  <a:pt x="16916" y="3151"/>
                </a:cubicBezTo>
                <a:close/>
                <a:moveTo>
                  <a:pt x="2744" y="5571"/>
                </a:moveTo>
                <a:cubicBezTo>
                  <a:pt x="2721" y="5544"/>
                  <a:pt x="2696" y="5519"/>
                  <a:pt x="2673" y="5491"/>
                </a:cubicBezTo>
                <a:cubicBezTo>
                  <a:pt x="2677" y="5485"/>
                  <a:pt x="2681" y="5479"/>
                  <a:pt x="2685" y="5473"/>
                </a:cubicBezTo>
                <a:cubicBezTo>
                  <a:pt x="2732" y="5516"/>
                  <a:pt x="2779" y="5560"/>
                  <a:pt x="2827" y="5603"/>
                </a:cubicBezTo>
                <a:cubicBezTo>
                  <a:pt x="2800" y="5592"/>
                  <a:pt x="2771" y="5582"/>
                  <a:pt x="2744" y="5571"/>
                </a:cubicBezTo>
                <a:close/>
                <a:moveTo>
                  <a:pt x="3534" y="3291"/>
                </a:moveTo>
                <a:cubicBezTo>
                  <a:pt x="3818" y="3552"/>
                  <a:pt x="4101" y="3815"/>
                  <a:pt x="4385" y="4076"/>
                </a:cubicBezTo>
                <a:cubicBezTo>
                  <a:pt x="4380" y="4082"/>
                  <a:pt x="4377" y="4089"/>
                  <a:pt x="4372" y="4095"/>
                </a:cubicBezTo>
                <a:cubicBezTo>
                  <a:pt x="4061" y="3874"/>
                  <a:pt x="3767" y="3628"/>
                  <a:pt x="3534" y="329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10" name="Title 4"/>
          <p:cNvSpPr txBox="1">
            <a:spLocks noGrp="1"/>
          </p:cNvSpPr>
          <p:nvPr>
            <p:ph type="title"/>
          </p:nvPr>
        </p:nvSpPr>
        <p:spPr>
          <a:xfrm>
            <a:off x="3325472" y="1998925"/>
            <a:ext cx="5541056" cy="2149413"/>
          </a:xfrm>
          <a:prstGeom prst="rect">
            <a:avLst/>
          </a:prstGeom>
        </p:spPr>
        <p:txBody>
          <a:bodyPr anchor="b"/>
          <a:lstStyle>
            <a:lvl1pPr algn="ctr">
              <a:defRPr sz="4800" i="1"/>
            </a:lvl1pPr>
          </a:lstStyle>
          <a:p>
            <a:r>
              <a:t>“The standard we walk past is the standard you accept”</a:t>
            </a:r>
          </a:p>
        </p:txBody>
      </p:sp>
      <p:sp>
        <p:nvSpPr>
          <p:cNvPr id="311" name="TextBox 5"/>
          <p:cNvSpPr txBox="1"/>
          <p:nvPr/>
        </p:nvSpPr>
        <p:spPr>
          <a:xfrm>
            <a:off x="2383806" y="5752617"/>
            <a:ext cx="6158889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 i="1"/>
            </a:lvl1pPr>
          </a:lstStyle>
          <a:p>
            <a:r>
              <a:t>*Chief of the Army Lieutenant-General David Morrison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6F8FC"/>
            </a:gs>
            <a:gs pos="55000">
              <a:srgbClr val="ABC0E4"/>
            </a:gs>
            <a:gs pos="74000">
              <a:srgbClr val="ABC0E4"/>
            </a:gs>
            <a:gs pos="89000">
              <a:srgbClr val="C7D5E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Rectangle 14"/>
          <p:cNvSpPr/>
          <p:nvPr/>
        </p:nvSpPr>
        <p:spPr>
          <a:xfrm>
            <a:off x="-1" y="0"/>
            <a:ext cx="12191697" cy="68580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4" name="Title 1"/>
          <p:cNvSpPr txBox="1">
            <a:spLocks noGrp="1"/>
          </p:cNvSpPr>
          <p:nvPr>
            <p:ph type="title"/>
          </p:nvPr>
        </p:nvSpPr>
        <p:spPr>
          <a:xfrm>
            <a:off x="6094105" y="802955"/>
            <a:ext cx="4977977" cy="1454051"/>
          </a:xfrm>
          <a:prstGeom prst="rect">
            <a:avLst/>
          </a:prstGeom>
        </p:spPr>
        <p:txBody>
          <a:bodyPr anchor="b"/>
          <a:lstStyle/>
          <a:p>
            <a:pPr defTabSz="649223">
              <a:defRPr sz="2556">
                <a:solidFill>
                  <a:srgbClr val="44546A"/>
                </a:solidFill>
                <a:latin typeface="Amasis MT Pro Black"/>
                <a:ea typeface="Amasis MT Pro Black"/>
                <a:cs typeface="Amasis MT Pro Black"/>
                <a:sym typeface="Amasis MT Pro Black"/>
              </a:defRPr>
            </a:pPr>
            <a:r>
              <a:t>Useful contacts:</a:t>
            </a:r>
          </a:p>
          <a:p>
            <a:pPr defTabSz="649223">
              <a:defRPr sz="2556">
                <a:solidFill>
                  <a:srgbClr val="44546A"/>
                </a:solidFill>
                <a:latin typeface="Amasis MT Pro Black"/>
                <a:ea typeface="Amasis MT Pro Black"/>
                <a:cs typeface="Amasis MT Pro Black"/>
                <a:sym typeface="Amasis MT Pro Black"/>
              </a:defRPr>
            </a:pPr>
            <a:endParaRPr/>
          </a:p>
          <a:p>
            <a:pPr defTabSz="649223">
              <a:defRPr sz="2272">
                <a:solidFill>
                  <a:srgbClr val="44546A"/>
                </a:solidFill>
                <a:latin typeface="Amasis MT Pro Black"/>
                <a:ea typeface="Amasis MT Pro Black"/>
                <a:cs typeface="Amasis MT Pro Black"/>
                <a:sym typeface="Amasis MT Pro Black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suzanne.turner157@mod.gov.uk</a:t>
            </a:r>
          </a:p>
        </p:txBody>
      </p:sp>
      <p:pic>
        <p:nvPicPr>
          <p:cNvPr id="315" name="Picture 5" descr="Picture 5"/>
          <p:cNvPicPr>
            <a:picLocks noChangeAspect="1"/>
          </p:cNvPicPr>
          <p:nvPr/>
        </p:nvPicPr>
        <p:blipFill>
          <a:blip r:embed="rId3"/>
          <a:srcRect l="36746" r="1630" b="1"/>
          <a:stretch>
            <a:fillRect/>
          </a:stretch>
        </p:blipFill>
        <p:spPr>
          <a:xfrm>
            <a:off x="20" y="907231"/>
            <a:ext cx="4837907" cy="5063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97" y="0"/>
                </a:moveTo>
                <a:cubicBezTo>
                  <a:pt x="6005" y="0"/>
                  <a:pt x="2270" y="2286"/>
                  <a:pt x="356" y="5653"/>
                </a:cubicBezTo>
                <a:lnTo>
                  <a:pt x="0" y="6360"/>
                </a:lnTo>
                <a:lnTo>
                  <a:pt x="0" y="15241"/>
                </a:lnTo>
                <a:lnTo>
                  <a:pt x="356" y="15947"/>
                </a:lnTo>
                <a:cubicBezTo>
                  <a:pt x="2270" y="19314"/>
                  <a:pt x="6005" y="21600"/>
                  <a:pt x="10297" y="21600"/>
                </a:cubicBezTo>
                <a:cubicBezTo>
                  <a:pt x="16540" y="21600"/>
                  <a:pt x="21600" y="16766"/>
                  <a:pt x="21600" y="10801"/>
                </a:cubicBezTo>
                <a:cubicBezTo>
                  <a:pt x="21600" y="4836"/>
                  <a:pt x="16540" y="0"/>
                  <a:pt x="10297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20" name="Group 16"/>
          <p:cNvGrpSpPr/>
          <p:nvPr/>
        </p:nvGrpSpPr>
        <p:grpSpPr>
          <a:xfrm>
            <a:off x="-1" y="796695"/>
            <a:ext cx="4850919" cy="5212025"/>
            <a:chOff x="0" y="0"/>
            <a:chExt cx="4850918" cy="5212024"/>
          </a:xfrm>
        </p:grpSpPr>
        <p:sp>
          <p:nvSpPr>
            <p:cNvPr id="316" name="Freeform: Shape 17"/>
            <p:cNvSpPr/>
            <p:nvPr/>
          </p:nvSpPr>
          <p:spPr>
            <a:xfrm>
              <a:off x="0" y="130222"/>
              <a:ext cx="4828241" cy="4951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94" extrusionOk="0">
                  <a:moveTo>
                    <a:pt x="10768" y="5"/>
                  </a:moveTo>
                  <a:cubicBezTo>
                    <a:pt x="11133" y="-5"/>
                    <a:pt x="11499" y="0"/>
                    <a:pt x="11863" y="21"/>
                  </a:cubicBezTo>
                  <a:cubicBezTo>
                    <a:pt x="12591" y="64"/>
                    <a:pt x="13319" y="170"/>
                    <a:pt x="14031" y="349"/>
                  </a:cubicBezTo>
                  <a:cubicBezTo>
                    <a:pt x="14743" y="528"/>
                    <a:pt x="15438" y="782"/>
                    <a:pt x="16094" y="1111"/>
                  </a:cubicBezTo>
                  <a:cubicBezTo>
                    <a:pt x="16750" y="1441"/>
                    <a:pt x="17371" y="1843"/>
                    <a:pt x="17923" y="2323"/>
                  </a:cubicBezTo>
                  <a:cubicBezTo>
                    <a:pt x="18474" y="2801"/>
                    <a:pt x="18959" y="3347"/>
                    <a:pt x="19384" y="3928"/>
                  </a:cubicBezTo>
                  <a:lnTo>
                    <a:pt x="19542" y="4147"/>
                  </a:lnTo>
                  <a:lnTo>
                    <a:pt x="19693" y="4370"/>
                  </a:lnTo>
                  <a:cubicBezTo>
                    <a:pt x="19742" y="4446"/>
                    <a:pt x="19792" y="4520"/>
                    <a:pt x="19840" y="4596"/>
                  </a:cubicBezTo>
                  <a:lnTo>
                    <a:pt x="19981" y="4825"/>
                  </a:lnTo>
                  <a:cubicBezTo>
                    <a:pt x="20166" y="5132"/>
                    <a:pt x="20340" y="5445"/>
                    <a:pt x="20497" y="5767"/>
                  </a:cubicBezTo>
                  <a:cubicBezTo>
                    <a:pt x="20812" y="6409"/>
                    <a:pt x="21055" y="7085"/>
                    <a:pt x="21204" y="7778"/>
                  </a:cubicBezTo>
                  <a:cubicBezTo>
                    <a:pt x="21278" y="8125"/>
                    <a:pt x="21329" y="8475"/>
                    <a:pt x="21370" y="8825"/>
                  </a:cubicBezTo>
                  <a:cubicBezTo>
                    <a:pt x="21411" y="9174"/>
                    <a:pt x="21444" y="9524"/>
                    <a:pt x="21477" y="9872"/>
                  </a:cubicBezTo>
                  <a:cubicBezTo>
                    <a:pt x="21509" y="10221"/>
                    <a:pt x="21538" y="10570"/>
                    <a:pt x="21563" y="10920"/>
                  </a:cubicBezTo>
                  <a:lnTo>
                    <a:pt x="21581" y="11182"/>
                  </a:lnTo>
                  <a:cubicBezTo>
                    <a:pt x="21584" y="11225"/>
                    <a:pt x="21586" y="11272"/>
                    <a:pt x="21588" y="11317"/>
                  </a:cubicBezTo>
                  <a:cubicBezTo>
                    <a:pt x="21591" y="11363"/>
                    <a:pt x="21593" y="11409"/>
                    <a:pt x="21594" y="11455"/>
                  </a:cubicBezTo>
                  <a:cubicBezTo>
                    <a:pt x="21600" y="11638"/>
                    <a:pt x="21598" y="11823"/>
                    <a:pt x="21586" y="12008"/>
                  </a:cubicBezTo>
                  <a:cubicBezTo>
                    <a:pt x="21542" y="12750"/>
                    <a:pt x="21338" y="13497"/>
                    <a:pt x="21008" y="14182"/>
                  </a:cubicBezTo>
                  <a:cubicBezTo>
                    <a:pt x="20678" y="14870"/>
                    <a:pt x="20224" y="15487"/>
                    <a:pt x="19722" y="16029"/>
                  </a:cubicBezTo>
                  <a:cubicBezTo>
                    <a:pt x="19471" y="16301"/>
                    <a:pt x="19208" y="16556"/>
                    <a:pt x="18939" y="16799"/>
                  </a:cubicBezTo>
                  <a:cubicBezTo>
                    <a:pt x="18670" y="17042"/>
                    <a:pt x="18397" y="17275"/>
                    <a:pt x="18122" y="17498"/>
                  </a:cubicBezTo>
                  <a:cubicBezTo>
                    <a:pt x="17572" y="17947"/>
                    <a:pt x="17011" y="18356"/>
                    <a:pt x="16463" y="18759"/>
                  </a:cubicBezTo>
                  <a:lnTo>
                    <a:pt x="16045" y="19067"/>
                  </a:lnTo>
                  <a:cubicBezTo>
                    <a:pt x="15904" y="19170"/>
                    <a:pt x="15761" y="19275"/>
                    <a:pt x="15616" y="19377"/>
                  </a:cubicBezTo>
                  <a:cubicBezTo>
                    <a:pt x="15472" y="19479"/>
                    <a:pt x="15326" y="19581"/>
                    <a:pt x="15177" y="19682"/>
                  </a:cubicBezTo>
                  <a:cubicBezTo>
                    <a:pt x="15028" y="19783"/>
                    <a:pt x="14878" y="19882"/>
                    <a:pt x="14724" y="19979"/>
                  </a:cubicBezTo>
                  <a:cubicBezTo>
                    <a:pt x="14417" y="20175"/>
                    <a:pt x="14101" y="20364"/>
                    <a:pt x="13772" y="20537"/>
                  </a:cubicBezTo>
                  <a:cubicBezTo>
                    <a:pt x="13443" y="20711"/>
                    <a:pt x="13103" y="20872"/>
                    <a:pt x="12748" y="21011"/>
                  </a:cubicBezTo>
                  <a:cubicBezTo>
                    <a:pt x="12043" y="21292"/>
                    <a:pt x="11286" y="21482"/>
                    <a:pt x="10521" y="21556"/>
                  </a:cubicBezTo>
                  <a:cubicBezTo>
                    <a:pt x="10330" y="21574"/>
                    <a:pt x="10138" y="21587"/>
                    <a:pt x="9947" y="21591"/>
                  </a:cubicBezTo>
                  <a:lnTo>
                    <a:pt x="9804" y="21595"/>
                  </a:lnTo>
                  <a:cubicBezTo>
                    <a:pt x="9757" y="21595"/>
                    <a:pt x="9709" y="21594"/>
                    <a:pt x="9661" y="21594"/>
                  </a:cubicBezTo>
                  <a:lnTo>
                    <a:pt x="9519" y="21592"/>
                  </a:lnTo>
                  <a:lnTo>
                    <a:pt x="9380" y="21587"/>
                  </a:lnTo>
                  <a:cubicBezTo>
                    <a:pt x="9011" y="21576"/>
                    <a:pt x="8642" y="21547"/>
                    <a:pt x="8274" y="21501"/>
                  </a:cubicBezTo>
                  <a:cubicBezTo>
                    <a:pt x="7905" y="21458"/>
                    <a:pt x="7538" y="21395"/>
                    <a:pt x="7174" y="21312"/>
                  </a:cubicBezTo>
                  <a:cubicBezTo>
                    <a:pt x="6811" y="21228"/>
                    <a:pt x="6451" y="21129"/>
                    <a:pt x="6094" y="21015"/>
                  </a:cubicBezTo>
                  <a:cubicBezTo>
                    <a:pt x="5382" y="20787"/>
                    <a:pt x="4678" y="20502"/>
                    <a:pt x="4027" y="20124"/>
                  </a:cubicBezTo>
                  <a:cubicBezTo>
                    <a:pt x="3375" y="19745"/>
                    <a:pt x="2793" y="19266"/>
                    <a:pt x="2284" y="18735"/>
                  </a:cubicBezTo>
                  <a:cubicBezTo>
                    <a:pt x="2029" y="18470"/>
                    <a:pt x="1797" y="18188"/>
                    <a:pt x="1578" y="17900"/>
                  </a:cubicBezTo>
                  <a:cubicBezTo>
                    <a:pt x="1361" y="17610"/>
                    <a:pt x="1154" y="17316"/>
                    <a:pt x="961" y="17015"/>
                  </a:cubicBezTo>
                  <a:cubicBezTo>
                    <a:pt x="911" y="16941"/>
                    <a:pt x="865" y="16865"/>
                    <a:pt x="817" y="16790"/>
                  </a:cubicBezTo>
                  <a:lnTo>
                    <a:pt x="679" y="16571"/>
                  </a:lnTo>
                  <a:cubicBezTo>
                    <a:pt x="591" y="16430"/>
                    <a:pt x="500" y="16290"/>
                    <a:pt x="407" y="16147"/>
                  </a:cubicBezTo>
                  <a:lnTo>
                    <a:pt x="0" y="15521"/>
                  </a:lnTo>
                  <a:lnTo>
                    <a:pt x="0" y="13750"/>
                  </a:lnTo>
                  <a:lnTo>
                    <a:pt x="94" y="13893"/>
                  </a:lnTo>
                  <a:cubicBezTo>
                    <a:pt x="284" y="14159"/>
                    <a:pt x="494" y="14417"/>
                    <a:pt x="712" y="14676"/>
                  </a:cubicBezTo>
                  <a:cubicBezTo>
                    <a:pt x="929" y="14936"/>
                    <a:pt x="1157" y="15196"/>
                    <a:pt x="1380" y="15466"/>
                  </a:cubicBezTo>
                  <a:cubicBezTo>
                    <a:pt x="1492" y="15601"/>
                    <a:pt x="1602" y="15738"/>
                    <a:pt x="1712" y="15878"/>
                  </a:cubicBezTo>
                  <a:lnTo>
                    <a:pt x="1872" y="16080"/>
                  </a:lnTo>
                  <a:cubicBezTo>
                    <a:pt x="1924" y="16145"/>
                    <a:pt x="1974" y="16211"/>
                    <a:pt x="2028" y="16274"/>
                  </a:cubicBezTo>
                  <a:cubicBezTo>
                    <a:pt x="2450" y="16787"/>
                    <a:pt x="2907" y="17258"/>
                    <a:pt x="3372" y="17705"/>
                  </a:cubicBezTo>
                  <a:cubicBezTo>
                    <a:pt x="3605" y="17928"/>
                    <a:pt x="3843" y="18143"/>
                    <a:pt x="4086" y="18349"/>
                  </a:cubicBezTo>
                  <a:cubicBezTo>
                    <a:pt x="4329" y="18555"/>
                    <a:pt x="4577" y="18755"/>
                    <a:pt x="4834" y="18943"/>
                  </a:cubicBezTo>
                  <a:cubicBezTo>
                    <a:pt x="5346" y="19319"/>
                    <a:pt x="5899" y="19655"/>
                    <a:pt x="6506" y="19882"/>
                  </a:cubicBezTo>
                  <a:cubicBezTo>
                    <a:pt x="6808" y="19995"/>
                    <a:pt x="7122" y="20082"/>
                    <a:pt x="7441" y="20147"/>
                  </a:cubicBezTo>
                  <a:cubicBezTo>
                    <a:pt x="7521" y="20162"/>
                    <a:pt x="7600" y="20180"/>
                    <a:pt x="7680" y="20194"/>
                  </a:cubicBezTo>
                  <a:lnTo>
                    <a:pt x="7922" y="20233"/>
                  </a:lnTo>
                  <a:cubicBezTo>
                    <a:pt x="8084" y="20254"/>
                    <a:pt x="8246" y="20276"/>
                    <a:pt x="8410" y="20289"/>
                  </a:cubicBezTo>
                  <a:cubicBezTo>
                    <a:pt x="8491" y="20297"/>
                    <a:pt x="8573" y="20304"/>
                    <a:pt x="8655" y="20307"/>
                  </a:cubicBezTo>
                  <a:cubicBezTo>
                    <a:pt x="8737" y="20311"/>
                    <a:pt x="8819" y="20318"/>
                    <a:pt x="8901" y="20320"/>
                  </a:cubicBezTo>
                  <a:lnTo>
                    <a:pt x="9148" y="20325"/>
                  </a:lnTo>
                  <a:cubicBezTo>
                    <a:pt x="9230" y="20327"/>
                    <a:pt x="9313" y="20325"/>
                    <a:pt x="9396" y="20324"/>
                  </a:cubicBezTo>
                  <a:lnTo>
                    <a:pt x="9519" y="20323"/>
                  </a:lnTo>
                  <a:cubicBezTo>
                    <a:pt x="9560" y="20322"/>
                    <a:pt x="9599" y="20320"/>
                    <a:pt x="9639" y="20318"/>
                  </a:cubicBezTo>
                  <a:cubicBezTo>
                    <a:pt x="9679" y="20316"/>
                    <a:pt x="9718" y="20315"/>
                    <a:pt x="9758" y="20312"/>
                  </a:cubicBezTo>
                  <a:lnTo>
                    <a:pt x="9876" y="20302"/>
                  </a:lnTo>
                  <a:cubicBezTo>
                    <a:pt x="10034" y="20290"/>
                    <a:pt x="10191" y="20270"/>
                    <a:pt x="10347" y="20246"/>
                  </a:cubicBezTo>
                  <a:cubicBezTo>
                    <a:pt x="10969" y="20145"/>
                    <a:pt x="11568" y="19948"/>
                    <a:pt x="12138" y="19672"/>
                  </a:cubicBezTo>
                  <a:cubicBezTo>
                    <a:pt x="12711" y="19400"/>
                    <a:pt x="13255" y="19050"/>
                    <a:pt x="13793" y="18667"/>
                  </a:cubicBezTo>
                  <a:cubicBezTo>
                    <a:pt x="13928" y="18572"/>
                    <a:pt x="14062" y="18472"/>
                    <a:pt x="14195" y="18372"/>
                  </a:cubicBezTo>
                  <a:cubicBezTo>
                    <a:pt x="14329" y="18271"/>
                    <a:pt x="14462" y="18170"/>
                    <a:pt x="14596" y="18066"/>
                  </a:cubicBezTo>
                  <a:lnTo>
                    <a:pt x="15409" y="17433"/>
                  </a:lnTo>
                  <a:cubicBezTo>
                    <a:pt x="15966" y="17002"/>
                    <a:pt x="16529" y="16600"/>
                    <a:pt x="17079" y="16206"/>
                  </a:cubicBezTo>
                  <a:cubicBezTo>
                    <a:pt x="17629" y="15813"/>
                    <a:pt x="18158" y="15415"/>
                    <a:pt x="18636" y="14987"/>
                  </a:cubicBezTo>
                  <a:cubicBezTo>
                    <a:pt x="19114" y="14559"/>
                    <a:pt x="19546" y="14103"/>
                    <a:pt x="19880" y="13589"/>
                  </a:cubicBezTo>
                  <a:cubicBezTo>
                    <a:pt x="20048" y="13332"/>
                    <a:pt x="20191" y="13061"/>
                    <a:pt x="20304" y="12776"/>
                  </a:cubicBezTo>
                  <a:cubicBezTo>
                    <a:pt x="20419" y="12492"/>
                    <a:pt x="20501" y="12194"/>
                    <a:pt x="20563" y="11889"/>
                  </a:cubicBezTo>
                  <a:cubicBezTo>
                    <a:pt x="20593" y="11736"/>
                    <a:pt x="20617" y="11580"/>
                    <a:pt x="20634" y="11423"/>
                  </a:cubicBezTo>
                  <a:cubicBezTo>
                    <a:pt x="20639" y="11384"/>
                    <a:pt x="20642" y="11344"/>
                    <a:pt x="20646" y="11305"/>
                  </a:cubicBezTo>
                  <a:cubicBezTo>
                    <a:pt x="20649" y="11265"/>
                    <a:pt x="20653" y="11226"/>
                    <a:pt x="20655" y="11184"/>
                  </a:cubicBezTo>
                  <a:lnTo>
                    <a:pt x="20668" y="10936"/>
                  </a:lnTo>
                  <a:cubicBezTo>
                    <a:pt x="20680" y="10604"/>
                    <a:pt x="20672" y="10272"/>
                    <a:pt x="20646" y="9941"/>
                  </a:cubicBezTo>
                  <a:cubicBezTo>
                    <a:pt x="20620" y="9611"/>
                    <a:pt x="20570" y="9283"/>
                    <a:pt x="20502" y="8959"/>
                  </a:cubicBezTo>
                  <a:cubicBezTo>
                    <a:pt x="20434" y="8636"/>
                    <a:pt x="20349" y="8317"/>
                    <a:pt x="20259" y="8001"/>
                  </a:cubicBezTo>
                  <a:cubicBezTo>
                    <a:pt x="20080" y="7370"/>
                    <a:pt x="19882" y="6746"/>
                    <a:pt x="19630" y="6142"/>
                  </a:cubicBezTo>
                  <a:cubicBezTo>
                    <a:pt x="19505" y="5840"/>
                    <a:pt x="19364" y="5544"/>
                    <a:pt x="19202" y="5259"/>
                  </a:cubicBezTo>
                  <a:cubicBezTo>
                    <a:pt x="19163" y="5188"/>
                    <a:pt x="19120" y="5118"/>
                    <a:pt x="19078" y="5048"/>
                  </a:cubicBezTo>
                  <a:cubicBezTo>
                    <a:pt x="19035" y="4978"/>
                    <a:pt x="18990" y="4910"/>
                    <a:pt x="18947" y="4840"/>
                  </a:cubicBezTo>
                  <a:lnTo>
                    <a:pt x="18808" y="4638"/>
                  </a:lnTo>
                  <a:lnTo>
                    <a:pt x="18663" y="4439"/>
                  </a:lnTo>
                  <a:cubicBezTo>
                    <a:pt x="18266" y="3918"/>
                    <a:pt x="17800" y="3451"/>
                    <a:pt x="17290" y="3043"/>
                  </a:cubicBezTo>
                  <a:cubicBezTo>
                    <a:pt x="16781" y="2633"/>
                    <a:pt x="16228" y="2276"/>
                    <a:pt x="15637" y="1990"/>
                  </a:cubicBezTo>
                  <a:cubicBezTo>
                    <a:pt x="15046" y="1703"/>
                    <a:pt x="14421" y="1483"/>
                    <a:pt x="13777" y="1329"/>
                  </a:cubicBezTo>
                  <a:cubicBezTo>
                    <a:pt x="13133" y="1175"/>
                    <a:pt x="12471" y="1086"/>
                    <a:pt x="11804" y="1055"/>
                  </a:cubicBezTo>
                  <a:cubicBezTo>
                    <a:pt x="11135" y="1022"/>
                    <a:pt x="10467" y="1044"/>
                    <a:pt x="9804" y="1125"/>
                  </a:cubicBezTo>
                  <a:cubicBezTo>
                    <a:pt x="9140" y="1206"/>
                    <a:pt x="8483" y="1342"/>
                    <a:pt x="7841" y="1527"/>
                  </a:cubicBezTo>
                  <a:cubicBezTo>
                    <a:pt x="7198" y="1712"/>
                    <a:pt x="6571" y="1950"/>
                    <a:pt x="5963" y="2227"/>
                  </a:cubicBezTo>
                  <a:cubicBezTo>
                    <a:pt x="4744" y="2775"/>
                    <a:pt x="3606" y="3501"/>
                    <a:pt x="2608" y="4378"/>
                  </a:cubicBezTo>
                  <a:cubicBezTo>
                    <a:pt x="2110" y="4818"/>
                    <a:pt x="1649" y="5298"/>
                    <a:pt x="1236" y="5814"/>
                  </a:cubicBezTo>
                  <a:cubicBezTo>
                    <a:pt x="822" y="6328"/>
                    <a:pt x="457" y="6880"/>
                    <a:pt x="152" y="7462"/>
                  </a:cubicBezTo>
                  <a:lnTo>
                    <a:pt x="0" y="7787"/>
                  </a:lnTo>
                  <a:lnTo>
                    <a:pt x="0" y="6006"/>
                  </a:lnTo>
                  <a:lnTo>
                    <a:pt x="497" y="5270"/>
                  </a:lnTo>
                  <a:cubicBezTo>
                    <a:pt x="926" y="4697"/>
                    <a:pt x="1408" y="4162"/>
                    <a:pt x="1929" y="3670"/>
                  </a:cubicBezTo>
                  <a:cubicBezTo>
                    <a:pt x="2452" y="3178"/>
                    <a:pt x="3017" y="2730"/>
                    <a:pt x="3614" y="2327"/>
                  </a:cubicBezTo>
                  <a:cubicBezTo>
                    <a:pt x="4211" y="1924"/>
                    <a:pt x="4840" y="1565"/>
                    <a:pt x="5496" y="1260"/>
                  </a:cubicBezTo>
                  <a:cubicBezTo>
                    <a:pt x="6811" y="654"/>
                    <a:pt x="8226" y="253"/>
                    <a:pt x="9675" y="83"/>
                  </a:cubicBezTo>
                  <a:cubicBezTo>
                    <a:pt x="10038" y="42"/>
                    <a:pt x="10403" y="16"/>
                    <a:pt x="10768" y="5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7" name="Freeform: Shape 18"/>
            <p:cNvSpPr/>
            <p:nvPr/>
          </p:nvSpPr>
          <p:spPr>
            <a:xfrm>
              <a:off x="-1" y="163898"/>
              <a:ext cx="4814599" cy="488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44" y="2409"/>
                  </a:moveTo>
                  <a:cubicBezTo>
                    <a:pt x="10188" y="2409"/>
                    <a:pt x="8860" y="2661"/>
                    <a:pt x="7604" y="3138"/>
                  </a:cubicBezTo>
                  <a:cubicBezTo>
                    <a:pt x="6361" y="3609"/>
                    <a:pt x="5178" y="4303"/>
                    <a:pt x="4182" y="5144"/>
                  </a:cubicBezTo>
                  <a:cubicBezTo>
                    <a:pt x="3188" y="5984"/>
                    <a:pt x="2375" y="6977"/>
                    <a:pt x="1830" y="8017"/>
                  </a:cubicBezTo>
                  <a:cubicBezTo>
                    <a:pt x="1271" y="9085"/>
                    <a:pt x="987" y="10195"/>
                    <a:pt x="987" y="11317"/>
                  </a:cubicBezTo>
                  <a:cubicBezTo>
                    <a:pt x="987" y="12389"/>
                    <a:pt x="1414" y="13011"/>
                    <a:pt x="2379" y="14315"/>
                  </a:cubicBezTo>
                  <a:cubicBezTo>
                    <a:pt x="2620" y="14642"/>
                    <a:pt x="2870" y="14979"/>
                    <a:pt x="3127" y="15353"/>
                  </a:cubicBezTo>
                  <a:cubicBezTo>
                    <a:pt x="4038" y="16676"/>
                    <a:pt x="4972" y="17617"/>
                    <a:pt x="5984" y="18228"/>
                  </a:cubicBezTo>
                  <a:cubicBezTo>
                    <a:pt x="7057" y="18876"/>
                    <a:pt x="8285" y="19191"/>
                    <a:pt x="9739" y="19191"/>
                  </a:cubicBezTo>
                  <a:cubicBezTo>
                    <a:pt x="10565" y="19191"/>
                    <a:pt x="11332" y="18996"/>
                    <a:pt x="12155" y="18577"/>
                  </a:cubicBezTo>
                  <a:cubicBezTo>
                    <a:pt x="13000" y="18148"/>
                    <a:pt x="13836" y="17521"/>
                    <a:pt x="14764" y="16807"/>
                  </a:cubicBezTo>
                  <a:cubicBezTo>
                    <a:pt x="14981" y="16640"/>
                    <a:pt x="15198" y="16474"/>
                    <a:pt x="15408" y="16315"/>
                  </a:cubicBezTo>
                  <a:cubicBezTo>
                    <a:pt x="16523" y="15467"/>
                    <a:pt x="17575" y="14667"/>
                    <a:pt x="18258" y="13820"/>
                  </a:cubicBezTo>
                  <a:cubicBezTo>
                    <a:pt x="18887" y="13039"/>
                    <a:pt x="19156" y="12291"/>
                    <a:pt x="19156" y="11317"/>
                  </a:cubicBezTo>
                  <a:cubicBezTo>
                    <a:pt x="19156" y="8760"/>
                    <a:pt x="18403" y="6468"/>
                    <a:pt x="17037" y="4863"/>
                  </a:cubicBezTo>
                  <a:cubicBezTo>
                    <a:pt x="16377" y="4088"/>
                    <a:pt x="15587" y="3486"/>
                    <a:pt x="14687" y="3074"/>
                  </a:cubicBezTo>
                  <a:cubicBezTo>
                    <a:pt x="13724" y="2633"/>
                    <a:pt x="12632" y="2409"/>
                    <a:pt x="11444" y="2409"/>
                  </a:cubicBezTo>
                  <a:close/>
                  <a:moveTo>
                    <a:pt x="11444" y="0"/>
                  </a:moveTo>
                  <a:cubicBezTo>
                    <a:pt x="17811" y="0"/>
                    <a:pt x="21600" y="5067"/>
                    <a:pt x="21600" y="11317"/>
                  </a:cubicBezTo>
                  <a:cubicBezTo>
                    <a:pt x="21600" y="14933"/>
                    <a:pt x="18959" y="16633"/>
                    <a:pt x="16269" y="18705"/>
                  </a:cubicBezTo>
                  <a:cubicBezTo>
                    <a:pt x="14310" y="20214"/>
                    <a:pt x="12423" y="21600"/>
                    <a:pt x="9739" y="21600"/>
                  </a:cubicBezTo>
                  <a:cubicBezTo>
                    <a:pt x="5760" y="21600"/>
                    <a:pt x="3177" y="19716"/>
                    <a:pt x="1105" y="16706"/>
                  </a:cubicBezTo>
                  <a:cubicBezTo>
                    <a:pt x="794" y="16254"/>
                    <a:pt x="478" y="15838"/>
                    <a:pt x="180" y="15431"/>
                  </a:cubicBezTo>
                  <a:lnTo>
                    <a:pt x="0" y="15179"/>
                  </a:lnTo>
                  <a:lnTo>
                    <a:pt x="0" y="6335"/>
                  </a:lnTo>
                  <a:lnTo>
                    <a:pt x="245" y="5922"/>
                  </a:lnTo>
                  <a:cubicBezTo>
                    <a:pt x="2594" y="2395"/>
                    <a:pt x="7041" y="0"/>
                    <a:pt x="11444" y="0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8" name="Freeform: Shape 19"/>
            <p:cNvSpPr/>
            <p:nvPr/>
          </p:nvSpPr>
          <p:spPr>
            <a:xfrm>
              <a:off x="-1" y="163898"/>
              <a:ext cx="4814599" cy="488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44" y="2008"/>
                  </a:moveTo>
                  <a:cubicBezTo>
                    <a:pt x="10120" y="2008"/>
                    <a:pt x="8779" y="2262"/>
                    <a:pt x="7458" y="2763"/>
                  </a:cubicBezTo>
                  <a:cubicBezTo>
                    <a:pt x="6172" y="3251"/>
                    <a:pt x="4948" y="3969"/>
                    <a:pt x="3917" y="4839"/>
                  </a:cubicBezTo>
                  <a:cubicBezTo>
                    <a:pt x="2868" y="5725"/>
                    <a:pt x="2044" y="6732"/>
                    <a:pt x="1468" y="7833"/>
                  </a:cubicBezTo>
                  <a:cubicBezTo>
                    <a:pt x="879" y="8958"/>
                    <a:pt x="580" y="10130"/>
                    <a:pt x="580" y="11317"/>
                  </a:cubicBezTo>
                  <a:cubicBezTo>
                    <a:pt x="580" y="12512"/>
                    <a:pt x="1057" y="13210"/>
                    <a:pt x="2050" y="14552"/>
                  </a:cubicBezTo>
                  <a:cubicBezTo>
                    <a:pt x="2289" y="14875"/>
                    <a:pt x="2537" y="15210"/>
                    <a:pt x="2790" y="15579"/>
                  </a:cubicBezTo>
                  <a:cubicBezTo>
                    <a:pt x="4726" y="18392"/>
                    <a:pt x="6805" y="19592"/>
                    <a:pt x="9739" y="19592"/>
                  </a:cubicBezTo>
                  <a:cubicBezTo>
                    <a:pt x="11665" y="19592"/>
                    <a:pt x="13079" y="18614"/>
                    <a:pt x="15015" y="17123"/>
                  </a:cubicBezTo>
                  <a:cubicBezTo>
                    <a:pt x="15231" y="16956"/>
                    <a:pt x="15448" y="16792"/>
                    <a:pt x="15657" y="16633"/>
                  </a:cubicBezTo>
                  <a:cubicBezTo>
                    <a:pt x="16792" y="15770"/>
                    <a:pt x="17864" y="14955"/>
                    <a:pt x="18577" y="14070"/>
                  </a:cubicBezTo>
                  <a:cubicBezTo>
                    <a:pt x="19259" y="13223"/>
                    <a:pt x="19563" y="12375"/>
                    <a:pt x="19563" y="11317"/>
                  </a:cubicBezTo>
                  <a:cubicBezTo>
                    <a:pt x="19563" y="8666"/>
                    <a:pt x="18777" y="6282"/>
                    <a:pt x="17350" y="4605"/>
                  </a:cubicBezTo>
                  <a:cubicBezTo>
                    <a:pt x="16651" y="3785"/>
                    <a:pt x="15813" y="3147"/>
                    <a:pt x="14859" y="2710"/>
                  </a:cubicBezTo>
                  <a:cubicBezTo>
                    <a:pt x="13841" y="2244"/>
                    <a:pt x="12692" y="2008"/>
                    <a:pt x="11444" y="2008"/>
                  </a:cubicBezTo>
                  <a:close/>
                  <a:moveTo>
                    <a:pt x="11444" y="0"/>
                  </a:moveTo>
                  <a:cubicBezTo>
                    <a:pt x="17811" y="0"/>
                    <a:pt x="21600" y="5067"/>
                    <a:pt x="21600" y="11317"/>
                  </a:cubicBezTo>
                  <a:cubicBezTo>
                    <a:pt x="21600" y="14933"/>
                    <a:pt x="18959" y="16633"/>
                    <a:pt x="16269" y="18705"/>
                  </a:cubicBezTo>
                  <a:cubicBezTo>
                    <a:pt x="14310" y="20214"/>
                    <a:pt x="12423" y="21600"/>
                    <a:pt x="9739" y="21600"/>
                  </a:cubicBezTo>
                  <a:cubicBezTo>
                    <a:pt x="5760" y="21600"/>
                    <a:pt x="3177" y="19716"/>
                    <a:pt x="1105" y="16706"/>
                  </a:cubicBezTo>
                  <a:cubicBezTo>
                    <a:pt x="794" y="16254"/>
                    <a:pt x="478" y="15838"/>
                    <a:pt x="180" y="15431"/>
                  </a:cubicBezTo>
                  <a:lnTo>
                    <a:pt x="0" y="15179"/>
                  </a:lnTo>
                  <a:lnTo>
                    <a:pt x="0" y="6335"/>
                  </a:lnTo>
                  <a:lnTo>
                    <a:pt x="245" y="5922"/>
                  </a:lnTo>
                  <a:cubicBezTo>
                    <a:pt x="2594" y="2395"/>
                    <a:pt x="7041" y="0"/>
                    <a:pt x="11444" y="0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9" name="Freeform: Shape 20"/>
            <p:cNvSpPr/>
            <p:nvPr/>
          </p:nvSpPr>
          <p:spPr>
            <a:xfrm>
              <a:off x="-1" y="0"/>
              <a:ext cx="4850919" cy="5212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96" y="0"/>
                  </a:moveTo>
                  <a:cubicBezTo>
                    <a:pt x="16405" y="0"/>
                    <a:pt x="21600" y="4835"/>
                    <a:pt x="21600" y="10800"/>
                  </a:cubicBezTo>
                  <a:cubicBezTo>
                    <a:pt x="21600" y="16765"/>
                    <a:pt x="16405" y="21600"/>
                    <a:pt x="9996" y="21600"/>
                  </a:cubicBezTo>
                  <a:cubicBezTo>
                    <a:pt x="5991" y="21600"/>
                    <a:pt x="2459" y="19711"/>
                    <a:pt x="374" y="16838"/>
                  </a:cubicBezTo>
                  <a:lnTo>
                    <a:pt x="0" y="16266"/>
                  </a:lnTo>
                  <a:lnTo>
                    <a:pt x="0" y="14914"/>
                  </a:lnTo>
                  <a:lnTo>
                    <a:pt x="68" y="15000"/>
                  </a:lnTo>
                  <a:cubicBezTo>
                    <a:pt x="202" y="15165"/>
                    <a:pt x="343" y="15332"/>
                    <a:pt x="478" y="15493"/>
                  </a:cubicBezTo>
                  <a:cubicBezTo>
                    <a:pt x="567" y="15599"/>
                    <a:pt x="659" y="15708"/>
                    <a:pt x="749" y="15816"/>
                  </a:cubicBezTo>
                  <a:cubicBezTo>
                    <a:pt x="843" y="15929"/>
                    <a:pt x="967" y="16079"/>
                    <a:pt x="1091" y="16233"/>
                  </a:cubicBezTo>
                  <a:cubicBezTo>
                    <a:pt x="1150" y="16305"/>
                    <a:pt x="1209" y="16381"/>
                    <a:pt x="1266" y="16454"/>
                  </a:cubicBezTo>
                  <a:cubicBezTo>
                    <a:pt x="1321" y="16523"/>
                    <a:pt x="1372" y="16589"/>
                    <a:pt x="1423" y="16653"/>
                  </a:cubicBezTo>
                  <a:lnTo>
                    <a:pt x="1425" y="16654"/>
                  </a:lnTo>
                  <a:cubicBezTo>
                    <a:pt x="1513" y="16767"/>
                    <a:pt x="1608" y="16881"/>
                    <a:pt x="1699" y="16991"/>
                  </a:cubicBezTo>
                  <a:lnTo>
                    <a:pt x="1752" y="17055"/>
                  </a:lnTo>
                  <a:lnTo>
                    <a:pt x="1779" y="17085"/>
                  </a:lnTo>
                  <a:cubicBezTo>
                    <a:pt x="1882" y="17204"/>
                    <a:pt x="1987" y="17326"/>
                    <a:pt x="2095" y="17442"/>
                  </a:cubicBezTo>
                  <a:cubicBezTo>
                    <a:pt x="2333" y="17701"/>
                    <a:pt x="2577" y="17946"/>
                    <a:pt x="2821" y="18171"/>
                  </a:cubicBezTo>
                  <a:cubicBezTo>
                    <a:pt x="3340" y="18648"/>
                    <a:pt x="3886" y="19057"/>
                    <a:pt x="4443" y="19384"/>
                  </a:cubicBezTo>
                  <a:cubicBezTo>
                    <a:pt x="4758" y="19568"/>
                    <a:pt x="5050" y="19717"/>
                    <a:pt x="5337" y="19839"/>
                  </a:cubicBezTo>
                  <a:lnTo>
                    <a:pt x="5338" y="19839"/>
                  </a:lnTo>
                  <a:cubicBezTo>
                    <a:pt x="5629" y="19967"/>
                    <a:pt x="5947" y="20082"/>
                    <a:pt x="6282" y="20182"/>
                  </a:cubicBezTo>
                  <a:cubicBezTo>
                    <a:pt x="6590" y="20275"/>
                    <a:pt x="6921" y="20355"/>
                    <a:pt x="7266" y="20420"/>
                  </a:cubicBezTo>
                  <a:cubicBezTo>
                    <a:pt x="7425" y="20449"/>
                    <a:pt x="7594" y="20476"/>
                    <a:pt x="7766" y="20498"/>
                  </a:cubicBezTo>
                  <a:cubicBezTo>
                    <a:pt x="7928" y="20519"/>
                    <a:pt x="8097" y="20537"/>
                    <a:pt x="8268" y="20551"/>
                  </a:cubicBezTo>
                  <a:cubicBezTo>
                    <a:pt x="8595" y="20579"/>
                    <a:pt x="8935" y="20593"/>
                    <a:pt x="9307" y="20593"/>
                  </a:cubicBezTo>
                  <a:lnTo>
                    <a:pt x="9359" y="20593"/>
                  </a:lnTo>
                  <a:cubicBezTo>
                    <a:pt x="9382" y="20594"/>
                    <a:pt x="9405" y="20594"/>
                    <a:pt x="9428" y="20594"/>
                  </a:cubicBezTo>
                  <a:cubicBezTo>
                    <a:pt x="9483" y="20594"/>
                    <a:pt x="9524" y="20593"/>
                    <a:pt x="9561" y="20592"/>
                  </a:cubicBezTo>
                  <a:lnTo>
                    <a:pt x="9564" y="20592"/>
                  </a:lnTo>
                  <a:lnTo>
                    <a:pt x="9690" y="20589"/>
                  </a:lnTo>
                  <a:lnTo>
                    <a:pt x="9816" y="20583"/>
                  </a:lnTo>
                  <a:cubicBezTo>
                    <a:pt x="9960" y="20577"/>
                    <a:pt x="10113" y="20564"/>
                    <a:pt x="10312" y="20543"/>
                  </a:cubicBezTo>
                  <a:cubicBezTo>
                    <a:pt x="10957" y="20469"/>
                    <a:pt x="11602" y="20307"/>
                    <a:pt x="12228" y="20061"/>
                  </a:cubicBezTo>
                  <a:cubicBezTo>
                    <a:pt x="12516" y="19949"/>
                    <a:pt x="12813" y="19811"/>
                    <a:pt x="13138" y="19641"/>
                  </a:cubicBezTo>
                  <a:cubicBezTo>
                    <a:pt x="13418" y="19495"/>
                    <a:pt x="13707" y="19327"/>
                    <a:pt x="14021" y="19127"/>
                  </a:cubicBezTo>
                  <a:cubicBezTo>
                    <a:pt x="14280" y="18963"/>
                    <a:pt x="14555" y="18778"/>
                    <a:pt x="14885" y="18544"/>
                  </a:cubicBezTo>
                  <a:cubicBezTo>
                    <a:pt x="15029" y="18441"/>
                    <a:pt x="15175" y="18334"/>
                    <a:pt x="15311" y="18234"/>
                  </a:cubicBezTo>
                  <a:lnTo>
                    <a:pt x="15745" y="17911"/>
                  </a:lnTo>
                  <a:cubicBezTo>
                    <a:pt x="15990" y="17730"/>
                    <a:pt x="16238" y="17551"/>
                    <a:pt x="16478" y="17377"/>
                  </a:cubicBezTo>
                  <a:cubicBezTo>
                    <a:pt x="16812" y="17135"/>
                    <a:pt x="17158" y="16885"/>
                    <a:pt x="17487" y="16636"/>
                  </a:cubicBezTo>
                  <a:cubicBezTo>
                    <a:pt x="18157" y="16132"/>
                    <a:pt x="18641" y="15722"/>
                    <a:pt x="19054" y="15309"/>
                  </a:cubicBezTo>
                  <a:cubicBezTo>
                    <a:pt x="19306" y="15055"/>
                    <a:pt x="19519" y="14816"/>
                    <a:pt x="19703" y="14576"/>
                  </a:cubicBezTo>
                  <a:cubicBezTo>
                    <a:pt x="19910" y="14304"/>
                    <a:pt x="20077" y="14044"/>
                    <a:pt x="20215" y="13779"/>
                  </a:cubicBezTo>
                  <a:cubicBezTo>
                    <a:pt x="20503" y="13232"/>
                    <a:pt x="20684" y="12631"/>
                    <a:pt x="20751" y="11993"/>
                  </a:cubicBezTo>
                  <a:cubicBezTo>
                    <a:pt x="20767" y="11842"/>
                    <a:pt x="20777" y="11681"/>
                    <a:pt x="20781" y="11517"/>
                  </a:cubicBezTo>
                  <a:lnTo>
                    <a:pt x="20782" y="11499"/>
                  </a:lnTo>
                  <a:cubicBezTo>
                    <a:pt x="20783" y="11425"/>
                    <a:pt x="20784" y="11349"/>
                    <a:pt x="20783" y="11272"/>
                  </a:cubicBezTo>
                  <a:cubicBezTo>
                    <a:pt x="20783" y="11247"/>
                    <a:pt x="20782" y="11224"/>
                    <a:pt x="20782" y="11200"/>
                  </a:cubicBezTo>
                  <a:cubicBezTo>
                    <a:pt x="20782" y="11141"/>
                    <a:pt x="20782" y="11080"/>
                    <a:pt x="20780" y="11019"/>
                  </a:cubicBezTo>
                  <a:cubicBezTo>
                    <a:pt x="20773" y="10676"/>
                    <a:pt x="20755" y="10338"/>
                    <a:pt x="20727" y="10015"/>
                  </a:cubicBezTo>
                  <a:cubicBezTo>
                    <a:pt x="20663" y="9315"/>
                    <a:pt x="20554" y="8646"/>
                    <a:pt x="20402" y="8027"/>
                  </a:cubicBezTo>
                  <a:cubicBezTo>
                    <a:pt x="20235" y="7351"/>
                    <a:pt x="20015" y="6707"/>
                    <a:pt x="19748" y="6112"/>
                  </a:cubicBezTo>
                  <a:cubicBezTo>
                    <a:pt x="19679" y="5957"/>
                    <a:pt x="19605" y="5803"/>
                    <a:pt x="19530" y="5653"/>
                  </a:cubicBezTo>
                  <a:cubicBezTo>
                    <a:pt x="19457" y="5509"/>
                    <a:pt x="19375" y="5358"/>
                    <a:pt x="19288" y="5204"/>
                  </a:cubicBezTo>
                  <a:cubicBezTo>
                    <a:pt x="19124" y="4915"/>
                    <a:pt x="18938" y="4626"/>
                    <a:pt x="18732" y="4344"/>
                  </a:cubicBezTo>
                  <a:cubicBezTo>
                    <a:pt x="18332" y="3788"/>
                    <a:pt x="17866" y="3277"/>
                    <a:pt x="17346" y="2826"/>
                  </a:cubicBezTo>
                  <a:cubicBezTo>
                    <a:pt x="17084" y="2600"/>
                    <a:pt x="16806" y="2388"/>
                    <a:pt x="16521" y="2197"/>
                  </a:cubicBezTo>
                  <a:cubicBezTo>
                    <a:pt x="16219" y="1997"/>
                    <a:pt x="15916" y="1821"/>
                    <a:pt x="15619" y="1673"/>
                  </a:cubicBezTo>
                  <a:cubicBezTo>
                    <a:pt x="15013" y="1367"/>
                    <a:pt x="14351" y="1129"/>
                    <a:pt x="13652" y="964"/>
                  </a:cubicBezTo>
                  <a:cubicBezTo>
                    <a:pt x="13318" y="885"/>
                    <a:pt x="12971" y="821"/>
                    <a:pt x="12622" y="776"/>
                  </a:cubicBezTo>
                  <a:cubicBezTo>
                    <a:pt x="12282" y="732"/>
                    <a:pt x="11932" y="704"/>
                    <a:pt x="11583" y="692"/>
                  </a:cubicBezTo>
                  <a:cubicBezTo>
                    <a:pt x="11432" y="686"/>
                    <a:pt x="11280" y="683"/>
                    <a:pt x="11129" y="683"/>
                  </a:cubicBezTo>
                  <a:cubicBezTo>
                    <a:pt x="10590" y="683"/>
                    <a:pt x="10039" y="721"/>
                    <a:pt x="9493" y="796"/>
                  </a:cubicBezTo>
                  <a:cubicBezTo>
                    <a:pt x="9137" y="847"/>
                    <a:pt x="8792" y="910"/>
                    <a:pt x="8465" y="983"/>
                  </a:cubicBezTo>
                  <a:cubicBezTo>
                    <a:pt x="8114" y="1062"/>
                    <a:pt x="7775" y="1152"/>
                    <a:pt x="7457" y="1250"/>
                  </a:cubicBezTo>
                  <a:cubicBezTo>
                    <a:pt x="7124" y="1351"/>
                    <a:pt x="6793" y="1466"/>
                    <a:pt x="6472" y="1591"/>
                  </a:cubicBezTo>
                  <a:cubicBezTo>
                    <a:pt x="6150" y="1716"/>
                    <a:pt x="5829" y="1855"/>
                    <a:pt x="5516" y="2003"/>
                  </a:cubicBezTo>
                  <a:cubicBezTo>
                    <a:pt x="4888" y="2301"/>
                    <a:pt x="4278" y="2641"/>
                    <a:pt x="3703" y="3016"/>
                  </a:cubicBezTo>
                  <a:cubicBezTo>
                    <a:pt x="3585" y="3094"/>
                    <a:pt x="3429" y="3197"/>
                    <a:pt x="3275" y="3308"/>
                  </a:cubicBezTo>
                  <a:lnTo>
                    <a:pt x="3273" y="3309"/>
                  </a:lnTo>
                  <a:cubicBezTo>
                    <a:pt x="3214" y="3350"/>
                    <a:pt x="3155" y="3393"/>
                    <a:pt x="3097" y="3435"/>
                  </a:cubicBezTo>
                  <a:lnTo>
                    <a:pt x="3062" y="3461"/>
                  </a:lnTo>
                  <a:cubicBezTo>
                    <a:pt x="2987" y="3514"/>
                    <a:pt x="2916" y="3568"/>
                    <a:pt x="2855" y="3614"/>
                  </a:cubicBezTo>
                  <a:cubicBezTo>
                    <a:pt x="2556" y="3842"/>
                    <a:pt x="2294" y="4056"/>
                    <a:pt x="2053" y="4269"/>
                  </a:cubicBezTo>
                  <a:cubicBezTo>
                    <a:pt x="1528" y="4730"/>
                    <a:pt x="1047" y="5229"/>
                    <a:pt x="623" y="5754"/>
                  </a:cubicBezTo>
                  <a:cubicBezTo>
                    <a:pt x="404" y="6025"/>
                    <a:pt x="199" y="6304"/>
                    <a:pt x="15" y="6580"/>
                  </a:cubicBezTo>
                  <a:lnTo>
                    <a:pt x="0" y="6603"/>
                  </a:lnTo>
                  <a:lnTo>
                    <a:pt x="0" y="5334"/>
                  </a:lnTo>
                  <a:lnTo>
                    <a:pt x="374" y="4762"/>
                  </a:lnTo>
                  <a:cubicBezTo>
                    <a:pt x="2459" y="1889"/>
                    <a:pt x="5991" y="0"/>
                    <a:pt x="9996" y="0"/>
                  </a:cubicBez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23" name="Group"/>
          <p:cNvGrpSpPr/>
          <p:nvPr/>
        </p:nvGrpSpPr>
        <p:grpSpPr>
          <a:xfrm>
            <a:off x="6034611" y="3024391"/>
            <a:ext cx="5191366" cy="425259"/>
            <a:chOff x="0" y="0"/>
            <a:chExt cx="5191364" cy="425257"/>
          </a:xfrm>
        </p:grpSpPr>
        <p:sp>
          <p:nvSpPr>
            <p:cNvPr id="321" name="Rounded Rectangle"/>
            <p:cNvSpPr/>
            <p:nvPr/>
          </p:nvSpPr>
          <p:spPr>
            <a:xfrm>
              <a:off x="0" y="0"/>
              <a:ext cx="5191365" cy="425258"/>
            </a:xfrm>
            <a:prstGeom prst="roundRect">
              <a:avLst>
                <a:gd name="adj" fmla="val 16667"/>
              </a:avLst>
            </a:prstGeom>
            <a:solidFill>
              <a:srgbClr val="4FC7A0"/>
            </a:solidFill>
            <a:ln w="190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ts val="1100"/>
                </a:spcBef>
                <a:defRPr sz="1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2" name="Rectangle"/>
            <p:cNvSpPr txBox="1"/>
            <p:nvPr/>
          </p:nvSpPr>
          <p:spPr>
            <a:xfrm>
              <a:off x="20758" y="30847"/>
              <a:ext cx="5149848" cy="3635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4769" tIns="64769" rIns="64769" bIns="64769" numCol="1" anchor="ctr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ts val="700"/>
                </a:spcBef>
                <a:defRPr sz="17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26" name="Group"/>
          <p:cNvGrpSpPr/>
          <p:nvPr/>
        </p:nvGrpSpPr>
        <p:grpSpPr>
          <a:xfrm>
            <a:off x="6034611" y="3891070"/>
            <a:ext cx="5191366" cy="425258"/>
            <a:chOff x="0" y="0"/>
            <a:chExt cx="5191364" cy="425257"/>
          </a:xfrm>
        </p:grpSpPr>
        <p:sp>
          <p:nvSpPr>
            <p:cNvPr id="324" name="Rounded Rectangle"/>
            <p:cNvSpPr/>
            <p:nvPr/>
          </p:nvSpPr>
          <p:spPr>
            <a:xfrm>
              <a:off x="0" y="0"/>
              <a:ext cx="5191365" cy="425258"/>
            </a:xfrm>
            <a:prstGeom prst="roundRect">
              <a:avLst>
                <a:gd name="adj" fmla="val 16667"/>
              </a:avLst>
            </a:prstGeom>
            <a:solidFill>
              <a:srgbClr val="4CC27B"/>
            </a:solidFill>
            <a:ln w="190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ts val="1100"/>
                </a:spcBef>
                <a:defRPr sz="1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5" name="Rectangle"/>
            <p:cNvSpPr txBox="1"/>
            <p:nvPr/>
          </p:nvSpPr>
          <p:spPr>
            <a:xfrm>
              <a:off x="20758" y="30847"/>
              <a:ext cx="5149848" cy="3635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4769" tIns="64769" rIns="64769" bIns="64769" numCol="1" anchor="ctr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ts val="700"/>
                </a:spcBef>
                <a:defRPr sz="17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29" name="Group"/>
          <p:cNvGrpSpPr/>
          <p:nvPr/>
        </p:nvGrpSpPr>
        <p:grpSpPr>
          <a:xfrm>
            <a:off x="6034611" y="4324409"/>
            <a:ext cx="5191366" cy="425259"/>
            <a:chOff x="0" y="0"/>
            <a:chExt cx="5191364" cy="425257"/>
          </a:xfrm>
        </p:grpSpPr>
        <p:sp>
          <p:nvSpPr>
            <p:cNvPr id="327" name="Rounded Rectangle"/>
            <p:cNvSpPr/>
            <p:nvPr/>
          </p:nvSpPr>
          <p:spPr>
            <a:xfrm>
              <a:off x="0" y="0"/>
              <a:ext cx="5191365" cy="425258"/>
            </a:xfrm>
            <a:prstGeom prst="roundRect">
              <a:avLst>
                <a:gd name="adj" fmla="val 16667"/>
              </a:avLst>
            </a:prstGeom>
            <a:solidFill>
              <a:srgbClr val="48BD58"/>
            </a:solidFill>
            <a:ln w="190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ts val="1100"/>
                </a:spcBef>
                <a:defRPr sz="1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8" name="Rectangle"/>
            <p:cNvSpPr txBox="1"/>
            <p:nvPr/>
          </p:nvSpPr>
          <p:spPr>
            <a:xfrm>
              <a:off x="20758" y="30847"/>
              <a:ext cx="5149848" cy="3635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4769" tIns="64769" rIns="64769" bIns="64769" numCol="1" anchor="ctr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ts val="700"/>
                </a:spcBef>
                <a:defRPr sz="17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32" name="Group"/>
          <p:cNvGrpSpPr/>
          <p:nvPr/>
        </p:nvGrpSpPr>
        <p:grpSpPr>
          <a:xfrm>
            <a:off x="6034611" y="3452490"/>
            <a:ext cx="5191366" cy="425259"/>
            <a:chOff x="0" y="0"/>
            <a:chExt cx="5191364" cy="425257"/>
          </a:xfrm>
        </p:grpSpPr>
        <p:sp>
          <p:nvSpPr>
            <p:cNvPr id="330" name="Rounded Rectangle"/>
            <p:cNvSpPr/>
            <p:nvPr/>
          </p:nvSpPr>
          <p:spPr>
            <a:xfrm>
              <a:off x="0" y="0"/>
              <a:ext cx="5191365" cy="425258"/>
            </a:xfrm>
            <a:prstGeom prst="roundRect">
              <a:avLst>
                <a:gd name="adj" fmla="val 16667"/>
              </a:avLst>
            </a:prstGeom>
            <a:solidFill>
              <a:srgbClr val="55B646"/>
            </a:solidFill>
            <a:ln w="190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ts val="1100"/>
                </a:spcBef>
                <a:defRPr sz="1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1" name="NMC Code"/>
            <p:cNvSpPr txBox="1"/>
            <p:nvPr/>
          </p:nvSpPr>
          <p:spPr>
            <a:xfrm>
              <a:off x="20758" y="30847"/>
              <a:ext cx="5149848" cy="3635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4769" tIns="64769" rIns="64769" bIns="64769" numCol="1" anchor="ctr">
              <a:noAutofit/>
            </a:bodyPr>
            <a:lstStyle>
              <a:lvl1pPr defTabSz="755650">
                <a:lnSpc>
                  <a:spcPct val="90000"/>
                </a:lnSpc>
                <a:spcBef>
                  <a:spcPts val="700"/>
                </a:spcBef>
                <a:defRPr sz="1700" u="sng">
                  <a:solidFill>
                    <a:srgbClr val="0563C1"/>
                  </a:solidFill>
                  <a:uFill>
                    <a:solidFill>
                      <a:srgbClr val="0563C1"/>
                    </a:solidFill>
                  </a:uFill>
                  <a:hlinkClick r:id="rId4"/>
                </a:defRPr>
              </a:lvl1pPr>
            </a:lstStyle>
            <a:p>
              <a:pPr>
                <a:defRPr u="none">
                  <a:solidFill>
                    <a:srgbClr val="FFFFFF"/>
                  </a:solidFill>
                  <a:uFillTx/>
                </a:defRPr>
              </a:pPr>
              <a:r>
                <a:rPr u="sng">
                  <a:solidFill>
                    <a:srgbClr val="0563C1"/>
                  </a:solidFill>
                  <a:uFill>
                    <a:solidFill>
                      <a:srgbClr val="0563C1"/>
                    </a:solidFill>
                  </a:uFill>
                  <a:hlinkClick r:id="rId4"/>
                </a:rPr>
                <a:t>NMC Code</a:t>
              </a:r>
            </a:p>
          </p:txBody>
        </p:sp>
      </p:grpSp>
      <p:sp>
        <p:nvSpPr>
          <p:cNvPr id="333" name="Text"/>
          <p:cNvSpPr txBox="1"/>
          <p:nvPr/>
        </p:nvSpPr>
        <p:spPr>
          <a:xfrm>
            <a:off x="6040733" y="3247815"/>
            <a:ext cx="127001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/>
          </a:p>
        </p:txBody>
      </p:sp>
      <p:grpSp>
        <p:nvGrpSpPr>
          <p:cNvPr id="336" name="Group"/>
          <p:cNvGrpSpPr/>
          <p:nvPr/>
        </p:nvGrpSpPr>
        <p:grpSpPr>
          <a:xfrm>
            <a:off x="6047603" y="2604225"/>
            <a:ext cx="5191365" cy="425259"/>
            <a:chOff x="0" y="-2215650"/>
            <a:chExt cx="5191364" cy="425257"/>
          </a:xfrm>
        </p:grpSpPr>
        <p:sp>
          <p:nvSpPr>
            <p:cNvPr id="334" name="Rounded Rectangle"/>
            <p:cNvSpPr/>
            <p:nvPr/>
          </p:nvSpPr>
          <p:spPr>
            <a:xfrm>
              <a:off x="-1" y="-2215651"/>
              <a:ext cx="5191366" cy="425259"/>
            </a:xfrm>
            <a:prstGeom prst="roundRect">
              <a:avLst>
                <a:gd name="adj" fmla="val 16667"/>
              </a:avLst>
            </a:prstGeom>
            <a:solidFill>
              <a:srgbClr val="4FC7A0"/>
            </a:solidFill>
            <a:ln w="190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ts val="1100"/>
                </a:spcBef>
                <a:defRPr sz="1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5" name="http://www.civilitysaveslives.com"/>
            <p:cNvSpPr txBox="1"/>
            <p:nvPr/>
          </p:nvSpPr>
          <p:spPr>
            <a:xfrm>
              <a:off x="20758" y="-2184803"/>
              <a:ext cx="5149848" cy="3635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4769" tIns="64769" rIns="64769" bIns="64769" numCol="1" anchor="ctr">
              <a:noAutofit/>
            </a:bodyPr>
            <a:lstStyle>
              <a:lvl1pPr defTabSz="755650">
                <a:lnSpc>
                  <a:spcPct val="90000"/>
                </a:lnSpc>
                <a:spcBef>
                  <a:spcPts val="700"/>
                </a:spcBef>
                <a:defRPr sz="1700" u="sng">
                  <a:solidFill>
                    <a:srgbClr val="0563C1"/>
                  </a:solidFill>
                  <a:uFill>
                    <a:solidFill>
                      <a:srgbClr val="0563C1"/>
                    </a:solidFill>
                  </a:uFill>
                  <a:hlinkClick r:id="rId5"/>
                </a:defRPr>
              </a:lvl1pPr>
            </a:lstStyle>
            <a:p>
              <a:pPr>
                <a:defRPr u="none">
                  <a:solidFill>
                    <a:srgbClr val="FFFFFF"/>
                  </a:solidFill>
                  <a:uFillTx/>
                </a:defRPr>
              </a:pPr>
              <a:r>
                <a:rPr u="sng">
                  <a:solidFill>
                    <a:srgbClr val="0563C1"/>
                  </a:solidFill>
                  <a:uFill>
                    <a:solidFill>
                      <a:srgbClr val="0563C1"/>
                    </a:solidFill>
                  </a:uFill>
                  <a:hlinkClick r:id="rId5"/>
                </a:rPr>
                <a:t>http://www.civilitysaveslives.com</a:t>
              </a:r>
            </a:p>
          </p:txBody>
        </p:sp>
      </p:grpSp>
      <p:sp>
        <p:nvSpPr>
          <p:cNvPr id="337" name="HCPC Standards Conduct Performance Ethics"/>
          <p:cNvSpPr txBox="1"/>
          <p:nvPr/>
        </p:nvSpPr>
        <p:spPr>
          <a:xfrm>
            <a:off x="6040733" y="4370494"/>
            <a:ext cx="4254213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/>
              </a:rPr>
              <a:t>HCPC Standards Conduct Performance Ethics</a:t>
            </a:r>
          </a:p>
        </p:txBody>
      </p:sp>
      <p:sp>
        <p:nvSpPr>
          <p:cNvPr id="338" name="GMC Professional Standards"/>
          <p:cNvSpPr txBox="1"/>
          <p:nvPr/>
        </p:nvSpPr>
        <p:spPr>
          <a:xfrm>
            <a:off x="6040733" y="3932162"/>
            <a:ext cx="2719535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7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7"/>
              </a:rPr>
              <a:t>GMC Professional Standards</a:t>
            </a:r>
          </a:p>
        </p:txBody>
      </p:sp>
      <p:sp>
        <p:nvSpPr>
          <p:cNvPr id="339" name="https://learningfromexcellence.com/"/>
          <p:cNvSpPr txBox="1"/>
          <p:nvPr/>
        </p:nvSpPr>
        <p:spPr>
          <a:xfrm>
            <a:off x="6047603" y="3081775"/>
            <a:ext cx="3340111" cy="64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755650">
              <a:lnSpc>
                <a:spcPct val="90000"/>
              </a:lnSpc>
              <a:spcBef>
                <a:spcPts val="700"/>
              </a:spcBef>
              <a:defRPr sz="17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8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8"/>
              </a:rPr>
              <a:t>https://learningfromexcellence.com/</a:t>
            </a:r>
          </a:p>
        </p:txBody>
      </p:sp>
      <p:grpSp>
        <p:nvGrpSpPr>
          <p:cNvPr id="342" name="Group"/>
          <p:cNvGrpSpPr/>
          <p:nvPr/>
        </p:nvGrpSpPr>
        <p:grpSpPr>
          <a:xfrm>
            <a:off x="6034611" y="4747763"/>
            <a:ext cx="5191366" cy="425259"/>
            <a:chOff x="0" y="0"/>
            <a:chExt cx="5191364" cy="425257"/>
          </a:xfrm>
        </p:grpSpPr>
        <p:sp>
          <p:nvSpPr>
            <p:cNvPr id="340" name="Rounded Rectangle"/>
            <p:cNvSpPr/>
            <p:nvPr/>
          </p:nvSpPr>
          <p:spPr>
            <a:xfrm>
              <a:off x="0" y="0"/>
              <a:ext cx="5191365" cy="425258"/>
            </a:xfrm>
            <a:prstGeom prst="roundRect">
              <a:avLst>
                <a:gd name="adj" fmla="val 16667"/>
              </a:avLst>
            </a:prstGeom>
            <a:solidFill>
              <a:srgbClr val="48BD58"/>
            </a:solidFill>
            <a:ln w="190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ts val="1100"/>
                </a:spcBef>
                <a:defRPr sz="1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1" name="Rectangle"/>
            <p:cNvSpPr txBox="1"/>
            <p:nvPr/>
          </p:nvSpPr>
          <p:spPr>
            <a:xfrm>
              <a:off x="20758" y="30847"/>
              <a:ext cx="5149848" cy="3635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4769" tIns="64769" rIns="64769" bIns="64769" numCol="1" anchor="ctr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ts val="700"/>
                </a:spcBef>
                <a:defRPr sz="17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43" name="https://www.mind.org.uk/"/>
          <p:cNvSpPr txBox="1"/>
          <p:nvPr/>
        </p:nvSpPr>
        <p:spPr>
          <a:xfrm>
            <a:off x="6034611" y="4805147"/>
            <a:ext cx="2561033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9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9"/>
              </a:rPr>
              <a:t>https://www.mind.org.uk/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Content Placeholder 8" descr="Content Placeholder 8"/>
          <p:cNvPicPr>
            <a:picLocks noChangeAspect="1"/>
          </p:cNvPicPr>
          <p:nvPr/>
        </p:nvPicPr>
        <p:blipFill>
          <a:blip r:embed="rId2"/>
          <a:srcRect b="6268"/>
          <a:stretch>
            <a:fillRect/>
          </a:stretch>
        </p:blipFill>
        <p:spPr>
          <a:xfrm>
            <a:off x="19" y="1281"/>
            <a:ext cx="12191981" cy="68567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0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7421">
            <a:off x="652945" y="124355"/>
            <a:ext cx="2846286" cy="4482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7351">
            <a:off x="8312378" y="58585"/>
            <a:ext cx="2498891" cy="4106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330" y="281697"/>
            <a:ext cx="4054995" cy="4408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69864">
            <a:off x="1900506" y="2413827"/>
            <a:ext cx="3069149" cy="3974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Picture 11" descr="Picture 11"/>
          <p:cNvPicPr>
            <a:picLocks noChangeAspect="1"/>
          </p:cNvPicPr>
          <p:nvPr/>
        </p:nvPicPr>
        <p:blipFill>
          <a:blip r:embed="rId6"/>
          <a:srcRect t="14094" b="29742"/>
          <a:stretch>
            <a:fillRect/>
          </a:stretch>
        </p:blipFill>
        <p:spPr>
          <a:xfrm rot="491100">
            <a:off x="7386817" y="3368344"/>
            <a:ext cx="3164100" cy="385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1" animBg="1" advAuto="0"/>
      <p:bldP spid="201" grpId="3" animBg="1" advAuto="0"/>
      <p:bldP spid="202" grpId="2" animBg="1" advAuto="0"/>
      <p:bldP spid="203" grpId="4" animBg="1" advAuto="0"/>
      <p:bldP spid="204" grpId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3083"/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7" name="Rectangle 3085"/>
          <p:cNvSpPr/>
          <p:nvPr/>
        </p:nvSpPr>
        <p:spPr>
          <a:xfrm>
            <a:off x="-3046" y="0"/>
            <a:ext cx="12192001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8" name="Title 1"/>
          <p:cNvSpPr txBox="1">
            <a:spLocks noGrp="1"/>
          </p:cNvSpPr>
          <p:nvPr>
            <p:ph type="title"/>
          </p:nvPr>
        </p:nvSpPr>
        <p:spPr>
          <a:xfrm>
            <a:off x="7093257" y="1118937"/>
            <a:ext cx="4637533" cy="2683188"/>
          </a:xfrm>
          <a:prstGeom prst="rect">
            <a:avLst/>
          </a:prstGeom>
        </p:spPr>
        <p:txBody>
          <a:bodyPr anchor="b"/>
          <a:lstStyle/>
          <a:p>
            <a:pPr>
              <a:defRPr sz="3100">
                <a:solidFill>
                  <a:srgbClr val="44546A"/>
                </a:solidFill>
              </a:defRPr>
            </a:pPr>
            <a:r>
              <a:t>‘</a:t>
            </a:r>
            <a:r>
              <a:rPr sz="2800"/>
              <a:t>When we are in a team which values and respects us, the benefits impact us and our patients’</a:t>
            </a:r>
          </a:p>
        </p:txBody>
      </p:sp>
      <p:grpSp>
        <p:nvGrpSpPr>
          <p:cNvPr id="213" name="Group 3087"/>
          <p:cNvGrpSpPr/>
          <p:nvPr/>
        </p:nvGrpSpPr>
        <p:grpSpPr>
          <a:xfrm>
            <a:off x="-6094" y="0"/>
            <a:ext cx="2174334" cy="2514949"/>
            <a:chOff x="0" y="0"/>
            <a:chExt cx="2174333" cy="2514948"/>
          </a:xfrm>
        </p:grpSpPr>
        <p:sp>
          <p:nvSpPr>
            <p:cNvPr id="209" name="Freeform: Shape 3088"/>
            <p:cNvSpPr/>
            <p:nvPr/>
          </p:nvSpPr>
          <p:spPr>
            <a:xfrm rot="16200000" flipH="1">
              <a:off x="-168230" y="172385"/>
              <a:ext cx="2514949" cy="2170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0" y="0"/>
                  </a:moveTo>
                  <a:lnTo>
                    <a:pt x="21600" y="0"/>
                  </a:lnTo>
                  <a:lnTo>
                    <a:pt x="21577" y="123"/>
                  </a:lnTo>
                  <a:cubicBezTo>
                    <a:pt x="21315" y="1325"/>
                    <a:pt x="20978" y="2511"/>
                    <a:pt x="20569" y="3669"/>
                  </a:cubicBezTo>
                  <a:cubicBezTo>
                    <a:pt x="20296" y="4441"/>
                    <a:pt x="20000" y="5206"/>
                    <a:pt x="19666" y="5953"/>
                  </a:cubicBezTo>
                  <a:cubicBezTo>
                    <a:pt x="19337" y="6702"/>
                    <a:pt x="18974" y="7436"/>
                    <a:pt x="18584" y="8152"/>
                  </a:cubicBezTo>
                  <a:cubicBezTo>
                    <a:pt x="17801" y="9585"/>
                    <a:pt x="16908" y="10954"/>
                    <a:pt x="15908" y="12232"/>
                  </a:cubicBezTo>
                  <a:cubicBezTo>
                    <a:pt x="15406" y="12868"/>
                    <a:pt x="14882" y="13486"/>
                    <a:pt x="14328" y="14072"/>
                  </a:cubicBezTo>
                  <a:cubicBezTo>
                    <a:pt x="14190" y="14220"/>
                    <a:pt x="14052" y="14366"/>
                    <a:pt x="13909" y="14509"/>
                  </a:cubicBezTo>
                  <a:cubicBezTo>
                    <a:pt x="13768" y="14652"/>
                    <a:pt x="13629" y="14799"/>
                    <a:pt x="13483" y="14937"/>
                  </a:cubicBezTo>
                  <a:cubicBezTo>
                    <a:pt x="13195" y="15217"/>
                    <a:pt x="12899" y="15489"/>
                    <a:pt x="12601" y="15758"/>
                  </a:cubicBezTo>
                  <a:cubicBezTo>
                    <a:pt x="11403" y="16828"/>
                    <a:pt x="10110" y="17775"/>
                    <a:pt x="8747" y="18588"/>
                  </a:cubicBezTo>
                  <a:cubicBezTo>
                    <a:pt x="6703" y="19808"/>
                    <a:pt x="4488" y="20711"/>
                    <a:pt x="2197" y="21230"/>
                  </a:cubicBezTo>
                  <a:lnTo>
                    <a:pt x="0" y="21600"/>
                  </a:lnTo>
                  <a:lnTo>
                    <a:pt x="0" y="19310"/>
                  </a:lnTo>
                  <a:lnTo>
                    <a:pt x="1732" y="18939"/>
                  </a:lnTo>
                  <a:cubicBezTo>
                    <a:pt x="2424" y="18754"/>
                    <a:pt x="3110" y="18543"/>
                    <a:pt x="3787" y="18298"/>
                  </a:cubicBezTo>
                  <a:cubicBezTo>
                    <a:pt x="4465" y="18055"/>
                    <a:pt x="5134" y="17782"/>
                    <a:pt x="5794" y="17481"/>
                  </a:cubicBezTo>
                  <a:cubicBezTo>
                    <a:pt x="6452" y="17179"/>
                    <a:pt x="7102" y="16849"/>
                    <a:pt x="7740" y="16494"/>
                  </a:cubicBezTo>
                  <a:cubicBezTo>
                    <a:pt x="9017" y="15783"/>
                    <a:pt x="10251" y="14973"/>
                    <a:pt x="11431" y="14068"/>
                  </a:cubicBezTo>
                  <a:cubicBezTo>
                    <a:pt x="11725" y="13840"/>
                    <a:pt x="12018" y="13610"/>
                    <a:pt x="12304" y="13369"/>
                  </a:cubicBezTo>
                  <a:cubicBezTo>
                    <a:pt x="12449" y="13251"/>
                    <a:pt x="12590" y="13129"/>
                    <a:pt x="12733" y="13008"/>
                  </a:cubicBezTo>
                  <a:cubicBezTo>
                    <a:pt x="12876" y="12888"/>
                    <a:pt x="13017" y="12764"/>
                    <a:pt x="13156" y="12638"/>
                  </a:cubicBezTo>
                  <a:cubicBezTo>
                    <a:pt x="13716" y="12136"/>
                    <a:pt x="14263" y="11616"/>
                    <a:pt x="14790" y="11069"/>
                  </a:cubicBezTo>
                  <a:cubicBezTo>
                    <a:pt x="15846" y="9978"/>
                    <a:pt x="16825" y="8788"/>
                    <a:pt x="17705" y="7508"/>
                  </a:cubicBezTo>
                  <a:cubicBezTo>
                    <a:pt x="18145" y="6868"/>
                    <a:pt x="18561" y="6206"/>
                    <a:pt x="18948" y="5522"/>
                  </a:cubicBezTo>
                  <a:cubicBezTo>
                    <a:pt x="19329" y="4835"/>
                    <a:pt x="19689" y="4131"/>
                    <a:pt x="20007" y="3403"/>
                  </a:cubicBezTo>
                  <a:cubicBezTo>
                    <a:pt x="20089" y="3222"/>
                    <a:pt x="20166" y="3038"/>
                    <a:pt x="20241" y="2855"/>
                  </a:cubicBezTo>
                  <a:lnTo>
                    <a:pt x="20355" y="2578"/>
                  </a:lnTo>
                  <a:lnTo>
                    <a:pt x="20464" y="2299"/>
                  </a:lnTo>
                  <a:cubicBezTo>
                    <a:pt x="20534" y="2113"/>
                    <a:pt x="20606" y="1927"/>
                    <a:pt x="20670" y="1737"/>
                  </a:cubicBezTo>
                  <a:cubicBezTo>
                    <a:pt x="20735" y="1547"/>
                    <a:pt x="20806" y="1360"/>
                    <a:pt x="20864" y="1168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0" name="Freeform: Shape 3089"/>
            <p:cNvSpPr/>
            <p:nvPr/>
          </p:nvSpPr>
          <p:spPr>
            <a:xfrm rot="16200000" flipH="1">
              <a:off x="-272583" y="272583"/>
              <a:ext cx="2493062" cy="194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35" y="0"/>
                  </a:moveTo>
                  <a:lnTo>
                    <a:pt x="21600" y="0"/>
                  </a:lnTo>
                  <a:lnTo>
                    <a:pt x="21100" y="1976"/>
                  </a:lnTo>
                  <a:cubicBezTo>
                    <a:pt x="18092" y="11885"/>
                    <a:pt x="9788" y="19495"/>
                    <a:pt x="806" y="21467"/>
                  </a:cubicBezTo>
                  <a:lnTo>
                    <a:pt x="0" y="21600"/>
                  </a:lnTo>
                  <a:lnTo>
                    <a:pt x="0" y="15577"/>
                  </a:lnTo>
                  <a:lnTo>
                    <a:pt x="151" y="15551"/>
                  </a:lnTo>
                  <a:cubicBezTo>
                    <a:pt x="1453" y="15248"/>
                    <a:pt x="2756" y="14797"/>
                    <a:pt x="4022" y="14207"/>
                  </a:cubicBezTo>
                  <a:cubicBezTo>
                    <a:pt x="6528" y="13041"/>
                    <a:pt x="8914" y="11326"/>
                    <a:pt x="10922" y="9246"/>
                  </a:cubicBezTo>
                  <a:cubicBezTo>
                    <a:pt x="12926" y="7170"/>
                    <a:pt x="14566" y="4713"/>
                    <a:pt x="15664" y="2143"/>
                  </a:cubicBezTo>
                  <a:cubicBezTo>
                    <a:pt x="15875" y="1648"/>
                    <a:pt x="16067" y="1149"/>
                    <a:pt x="16240" y="647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1" name="Freeform: Shape 3090"/>
            <p:cNvSpPr/>
            <p:nvPr/>
          </p:nvSpPr>
          <p:spPr>
            <a:xfrm rot="16200000" flipH="1">
              <a:off x="-260039" y="264193"/>
              <a:ext cx="2501090" cy="197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25" y="0"/>
                  </a:moveTo>
                  <a:lnTo>
                    <a:pt x="21600" y="0"/>
                  </a:lnTo>
                  <a:lnTo>
                    <a:pt x="21193" y="1838"/>
                  </a:lnTo>
                  <a:cubicBezTo>
                    <a:pt x="20965" y="2673"/>
                    <a:pt x="20698" y="3494"/>
                    <a:pt x="20391" y="4293"/>
                  </a:cubicBezTo>
                  <a:cubicBezTo>
                    <a:pt x="19159" y="7489"/>
                    <a:pt x="17374" y="10350"/>
                    <a:pt x="15271" y="12785"/>
                  </a:cubicBezTo>
                  <a:cubicBezTo>
                    <a:pt x="14217" y="14003"/>
                    <a:pt x="13079" y="15114"/>
                    <a:pt x="11876" y="16112"/>
                  </a:cubicBezTo>
                  <a:cubicBezTo>
                    <a:pt x="10672" y="17109"/>
                    <a:pt x="9404" y="17997"/>
                    <a:pt x="8081" y="18753"/>
                  </a:cubicBezTo>
                  <a:cubicBezTo>
                    <a:pt x="6094" y="19879"/>
                    <a:pt x="3993" y="20719"/>
                    <a:pt x="1834" y="21245"/>
                  </a:cubicBezTo>
                  <a:lnTo>
                    <a:pt x="0" y="21600"/>
                  </a:lnTo>
                  <a:lnTo>
                    <a:pt x="0" y="18966"/>
                  </a:lnTo>
                  <a:lnTo>
                    <a:pt x="1392" y="18686"/>
                  </a:lnTo>
                  <a:cubicBezTo>
                    <a:pt x="2052" y="18520"/>
                    <a:pt x="2707" y="18321"/>
                    <a:pt x="3355" y="18091"/>
                  </a:cubicBezTo>
                  <a:cubicBezTo>
                    <a:pt x="4651" y="17635"/>
                    <a:pt x="5915" y="17043"/>
                    <a:pt x="7140" y="16358"/>
                  </a:cubicBezTo>
                  <a:cubicBezTo>
                    <a:pt x="9597" y="15002"/>
                    <a:pt x="11891" y="13204"/>
                    <a:pt x="13903" y="11032"/>
                  </a:cubicBezTo>
                  <a:cubicBezTo>
                    <a:pt x="14906" y="9943"/>
                    <a:pt x="15835" y="8754"/>
                    <a:pt x="16668" y="7478"/>
                  </a:cubicBezTo>
                  <a:cubicBezTo>
                    <a:pt x="17502" y="6203"/>
                    <a:pt x="18238" y="4836"/>
                    <a:pt x="18854" y="3396"/>
                  </a:cubicBezTo>
                  <a:cubicBezTo>
                    <a:pt x="19162" y="2676"/>
                    <a:pt x="19444" y="1940"/>
                    <a:pt x="19693" y="1187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2" name="Freeform: Shape 3091"/>
            <p:cNvSpPr/>
            <p:nvPr/>
          </p:nvSpPr>
          <p:spPr>
            <a:xfrm rot="16200000" flipH="1">
              <a:off x="-269567" y="274331"/>
              <a:ext cx="2491107" cy="1943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02" y="0"/>
                  </a:moveTo>
                  <a:lnTo>
                    <a:pt x="21600" y="0"/>
                  </a:lnTo>
                  <a:lnTo>
                    <a:pt x="21111" y="1934"/>
                  </a:lnTo>
                  <a:cubicBezTo>
                    <a:pt x="18101" y="11865"/>
                    <a:pt x="9790" y="19491"/>
                    <a:pt x="802" y="21467"/>
                  </a:cubicBezTo>
                  <a:lnTo>
                    <a:pt x="0" y="21600"/>
                  </a:lnTo>
                  <a:lnTo>
                    <a:pt x="0" y="16575"/>
                  </a:lnTo>
                  <a:lnTo>
                    <a:pt x="296" y="16523"/>
                  </a:lnTo>
                  <a:cubicBezTo>
                    <a:pt x="1639" y="16211"/>
                    <a:pt x="2982" y="15742"/>
                    <a:pt x="4314" y="15120"/>
                  </a:cubicBezTo>
                  <a:cubicBezTo>
                    <a:pt x="6909" y="13912"/>
                    <a:pt x="9379" y="12133"/>
                    <a:pt x="11459" y="9976"/>
                  </a:cubicBezTo>
                  <a:cubicBezTo>
                    <a:pt x="13575" y="7781"/>
                    <a:pt x="15238" y="5285"/>
                    <a:pt x="16401" y="2557"/>
                  </a:cubicBezTo>
                  <a:cubicBezTo>
                    <a:pt x="16624" y="2034"/>
                    <a:pt x="16826" y="1507"/>
                    <a:pt x="17008" y="977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21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08" y="1118937"/>
            <a:ext cx="6136477" cy="46201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9" name="Group 3093"/>
          <p:cNvGrpSpPr/>
          <p:nvPr/>
        </p:nvGrpSpPr>
        <p:grpSpPr>
          <a:xfrm>
            <a:off x="9130552" y="4560733"/>
            <a:ext cx="3061447" cy="2297267"/>
            <a:chOff x="0" y="0"/>
            <a:chExt cx="3061446" cy="2297265"/>
          </a:xfrm>
        </p:grpSpPr>
        <p:sp>
          <p:nvSpPr>
            <p:cNvPr id="215" name="Freeform: Shape 3094"/>
            <p:cNvSpPr/>
            <p:nvPr/>
          </p:nvSpPr>
          <p:spPr>
            <a:xfrm rot="10800000">
              <a:off x="13455" y="177698"/>
              <a:ext cx="3047504" cy="211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33" y="0"/>
                  </a:moveTo>
                  <a:lnTo>
                    <a:pt x="21600" y="0"/>
                  </a:lnTo>
                  <a:lnTo>
                    <a:pt x="21518" y="1744"/>
                  </a:lnTo>
                  <a:cubicBezTo>
                    <a:pt x="20473" y="12897"/>
                    <a:pt x="11841" y="21600"/>
                    <a:pt x="3324" y="21600"/>
                  </a:cubicBezTo>
                  <a:cubicBezTo>
                    <a:pt x="2266" y="21600"/>
                    <a:pt x="1257" y="21464"/>
                    <a:pt x="302" y="21204"/>
                  </a:cubicBezTo>
                  <a:lnTo>
                    <a:pt x="0" y="21107"/>
                  </a:lnTo>
                  <a:lnTo>
                    <a:pt x="0" y="16237"/>
                  </a:lnTo>
                  <a:lnTo>
                    <a:pt x="904" y="16565"/>
                  </a:lnTo>
                  <a:cubicBezTo>
                    <a:pt x="1673" y="16782"/>
                    <a:pt x="2481" y="16891"/>
                    <a:pt x="3324" y="16891"/>
                  </a:cubicBezTo>
                  <a:cubicBezTo>
                    <a:pt x="5105" y="16891"/>
                    <a:pt x="6989" y="16399"/>
                    <a:pt x="8771" y="15467"/>
                  </a:cubicBezTo>
                  <a:cubicBezTo>
                    <a:pt x="10534" y="14545"/>
                    <a:pt x="12213" y="13189"/>
                    <a:pt x="13625" y="11546"/>
                  </a:cubicBezTo>
                  <a:cubicBezTo>
                    <a:pt x="15035" y="9905"/>
                    <a:pt x="16189" y="7963"/>
                    <a:pt x="16961" y="5931"/>
                  </a:cubicBezTo>
                  <a:cubicBezTo>
                    <a:pt x="17556" y="4366"/>
                    <a:pt x="17931" y="2754"/>
                    <a:pt x="18082" y="1121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6" name="Freeform: Shape 3095"/>
            <p:cNvSpPr/>
            <p:nvPr/>
          </p:nvSpPr>
          <p:spPr>
            <a:xfrm rot="10800000">
              <a:off x="13455" y="177699"/>
              <a:ext cx="3047504" cy="211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11" y="0"/>
                  </a:moveTo>
                  <a:lnTo>
                    <a:pt x="21600" y="0"/>
                  </a:lnTo>
                  <a:lnTo>
                    <a:pt x="21518" y="1744"/>
                  </a:lnTo>
                  <a:cubicBezTo>
                    <a:pt x="20473" y="12897"/>
                    <a:pt x="11841" y="21600"/>
                    <a:pt x="3324" y="21600"/>
                  </a:cubicBezTo>
                  <a:cubicBezTo>
                    <a:pt x="2266" y="21600"/>
                    <a:pt x="1257" y="21464"/>
                    <a:pt x="302" y="21204"/>
                  </a:cubicBezTo>
                  <a:lnTo>
                    <a:pt x="0" y="21107"/>
                  </a:lnTo>
                  <a:lnTo>
                    <a:pt x="0" y="17048"/>
                  </a:lnTo>
                  <a:lnTo>
                    <a:pt x="779" y="17331"/>
                  </a:lnTo>
                  <a:cubicBezTo>
                    <a:pt x="1589" y="17560"/>
                    <a:pt x="2439" y="17676"/>
                    <a:pt x="3324" y="17676"/>
                  </a:cubicBezTo>
                  <a:cubicBezTo>
                    <a:pt x="5202" y="17676"/>
                    <a:pt x="7104" y="17180"/>
                    <a:pt x="8978" y="16199"/>
                  </a:cubicBezTo>
                  <a:cubicBezTo>
                    <a:pt x="10802" y="15246"/>
                    <a:pt x="12538" y="13843"/>
                    <a:pt x="14000" y="12141"/>
                  </a:cubicBezTo>
                  <a:cubicBezTo>
                    <a:pt x="15488" y="10411"/>
                    <a:pt x="16657" y="8442"/>
                    <a:pt x="17475" y="6291"/>
                  </a:cubicBezTo>
                  <a:cubicBezTo>
                    <a:pt x="18101" y="4641"/>
                    <a:pt x="18497" y="2940"/>
                    <a:pt x="18655" y="1215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7" name="Freeform: Shape 3096"/>
            <p:cNvSpPr/>
            <p:nvPr/>
          </p:nvSpPr>
          <p:spPr>
            <a:xfrm rot="10800000">
              <a:off x="13493" y="159905"/>
              <a:ext cx="3047953" cy="2137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0" extrusionOk="0">
                  <a:moveTo>
                    <a:pt x="20653" y="0"/>
                  </a:moveTo>
                  <a:lnTo>
                    <a:pt x="21600" y="0"/>
                  </a:lnTo>
                  <a:lnTo>
                    <a:pt x="21536" y="1614"/>
                  </a:lnTo>
                  <a:cubicBezTo>
                    <a:pt x="21483" y="2305"/>
                    <a:pt x="21403" y="2994"/>
                    <a:pt x="21298" y="3675"/>
                  </a:cubicBezTo>
                  <a:cubicBezTo>
                    <a:pt x="21088" y="5038"/>
                    <a:pt x="20767" y="6375"/>
                    <a:pt x="20334" y="7643"/>
                  </a:cubicBezTo>
                  <a:cubicBezTo>
                    <a:pt x="19464" y="10179"/>
                    <a:pt x="18204" y="12448"/>
                    <a:pt x="16721" y="14380"/>
                  </a:cubicBezTo>
                  <a:cubicBezTo>
                    <a:pt x="15977" y="15346"/>
                    <a:pt x="15173" y="16228"/>
                    <a:pt x="14325" y="17020"/>
                  </a:cubicBezTo>
                  <a:cubicBezTo>
                    <a:pt x="13475" y="17811"/>
                    <a:pt x="12580" y="18516"/>
                    <a:pt x="11647" y="19115"/>
                  </a:cubicBezTo>
                  <a:cubicBezTo>
                    <a:pt x="9777" y="20306"/>
                    <a:pt x="7764" y="21094"/>
                    <a:pt x="5702" y="21427"/>
                  </a:cubicBezTo>
                  <a:cubicBezTo>
                    <a:pt x="5187" y="21509"/>
                    <a:pt x="4667" y="21560"/>
                    <a:pt x="4148" y="21580"/>
                  </a:cubicBezTo>
                  <a:cubicBezTo>
                    <a:pt x="3628" y="21600"/>
                    <a:pt x="3108" y="21589"/>
                    <a:pt x="2591" y="21549"/>
                  </a:cubicBezTo>
                  <a:cubicBezTo>
                    <a:pt x="2072" y="21506"/>
                    <a:pt x="1554" y="21433"/>
                    <a:pt x="1039" y="21327"/>
                  </a:cubicBezTo>
                  <a:lnTo>
                    <a:pt x="0" y="21040"/>
                  </a:lnTo>
                  <a:lnTo>
                    <a:pt x="0" y="19014"/>
                  </a:lnTo>
                  <a:lnTo>
                    <a:pt x="1258" y="19339"/>
                  </a:lnTo>
                  <a:cubicBezTo>
                    <a:pt x="1726" y="19428"/>
                    <a:pt x="2199" y="19487"/>
                    <a:pt x="2674" y="19518"/>
                  </a:cubicBezTo>
                  <a:cubicBezTo>
                    <a:pt x="3625" y="19582"/>
                    <a:pt x="4575" y="19539"/>
                    <a:pt x="5519" y="19381"/>
                  </a:cubicBezTo>
                  <a:cubicBezTo>
                    <a:pt x="6462" y="19221"/>
                    <a:pt x="7397" y="18954"/>
                    <a:pt x="8311" y="18590"/>
                  </a:cubicBezTo>
                  <a:cubicBezTo>
                    <a:pt x="9226" y="18228"/>
                    <a:pt x="10118" y="17759"/>
                    <a:pt x="10982" y="17215"/>
                  </a:cubicBezTo>
                  <a:cubicBezTo>
                    <a:pt x="12716" y="16139"/>
                    <a:pt x="14335" y="14712"/>
                    <a:pt x="15755" y="12989"/>
                  </a:cubicBezTo>
                  <a:cubicBezTo>
                    <a:pt x="16463" y="12125"/>
                    <a:pt x="17119" y="11182"/>
                    <a:pt x="17706" y="10169"/>
                  </a:cubicBezTo>
                  <a:cubicBezTo>
                    <a:pt x="18295" y="9158"/>
                    <a:pt x="18814" y="8074"/>
                    <a:pt x="19249" y="6931"/>
                  </a:cubicBezTo>
                  <a:cubicBezTo>
                    <a:pt x="19683" y="5789"/>
                    <a:pt x="20045" y="4593"/>
                    <a:pt x="20296" y="3351"/>
                  </a:cubicBezTo>
                  <a:cubicBezTo>
                    <a:pt x="20422" y="2731"/>
                    <a:pt x="20517" y="2100"/>
                    <a:pt x="20581" y="1461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8" name="Freeform: Shape 3097"/>
            <p:cNvSpPr/>
            <p:nvPr/>
          </p:nvSpPr>
          <p:spPr>
            <a:xfrm rot="10800000">
              <a:off x="-1" y="-1"/>
              <a:ext cx="3060960" cy="2297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extrusionOk="0">
                  <a:moveTo>
                    <a:pt x="21422" y="0"/>
                  </a:moveTo>
                  <a:lnTo>
                    <a:pt x="21600" y="0"/>
                  </a:lnTo>
                  <a:lnTo>
                    <a:pt x="21557" y="1079"/>
                  </a:lnTo>
                  <a:cubicBezTo>
                    <a:pt x="21402" y="3072"/>
                    <a:pt x="21027" y="5040"/>
                    <a:pt x="20450" y="6922"/>
                  </a:cubicBezTo>
                  <a:cubicBezTo>
                    <a:pt x="20256" y="7549"/>
                    <a:pt x="20047" y="8170"/>
                    <a:pt x="19811" y="8777"/>
                  </a:cubicBezTo>
                  <a:cubicBezTo>
                    <a:pt x="19579" y="9386"/>
                    <a:pt x="19322" y="9981"/>
                    <a:pt x="19046" y="10563"/>
                  </a:cubicBezTo>
                  <a:cubicBezTo>
                    <a:pt x="18493" y="11727"/>
                    <a:pt x="17862" y="12839"/>
                    <a:pt x="17156" y="13877"/>
                  </a:cubicBezTo>
                  <a:cubicBezTo>
                    <a:pt x="16801" y="14393"/>
                    <a:pt x="16430" y="14895"/>
                    <a:pt x="16039" y="15371"/>
                  </a:cubicBezTo>
                  <a:cubicBezTo>
                    <a:pt x="15942" y="15491"/>
                    <a:pt x="15844" y="15610"/>
                    <a:pt x="15743" y="15726"/>
                  </a:cubicBezTo>
                  <a:cubicBezTo>
                    <a:pt x="15643" y="15843"/>
                    <a:pt x="15545" y="15961"/>
                    <a:pt x="15442" y="16073"/>
                  </a:cubicBezTo>
                  <a:cubicBezTo>
                    <a:pt x="15238" y="16301"/>
                    <a:pt x="15029" y="16522"/>
                    <a:pt x="14819" y="16741"/>
                  </a:cubicBezTo>
                  <a:cubicBezTo>
                    <a:pt x="13973" y="17610"/>
                    <a:pt x="13058" y="18379"/>
                    <a:pt x="12095" y="19039"/>
                  </a:cubicBezTo>
                  <a:cubicBezTo>
                    <a:pt x="10170" y="20360"/>
                    <a:pt x="8030" y="21224"/>
                    <a:pt x="5834" y="21501"/>
                  </a:cubicBezTo>
                  <a:cubicBezTo>
                    <a:pt x="5286" y="21571"/>
                    <a:pt x="4733" y="21600"/>
                    <a:pt x="4182" y="21591"/>
                  </a:cubicBezTo>
                  <a:cubicBezTo>
                    <a:pt x="3630" y="21583"/>
                    <a:pt x="3080" y="21536"/>
                    <a:pt x="2538" y="21453"/>
                  </a:cubicBezTo>
                  <a:cubicBezTo>
                    <a:pt x="1722" y="21327"/>
                    <a:pt x="914" y="21125"/>
                    <a:pt x="125" y="20840"/>
                  </a:cubicBezTo>
                  <a:lnTo>
                    <a:pt x="0" y="20790"/>
                  </a:lnTo>
                  <a:lnTo>
                    <a:pt x="0" y="19449"/>
                  </a:lnTo>
                  <a:lnTo>
                    <a:pt x="1122" y="19725"/>
                  </a:lnTo>
                  <a:cubicBezTo>
                    <a:pt x="1625" y="19814"/>
                    <a:pt x="2132" y="19869"/>
                    <a:pt x="2639" y="19893"/>
                  </a:cubicBezTo>
                  <a:cubicBezTo>
                    <a:pt x="3654" y="19946"/>
                    <a:pt x="4659" y="19874"/>
                    <a:pt x="5657" y="19688"/>
                  </a:cubicBezTo>
                  <a:cubicBezTo>
                    <a:pt x="6155" y="19592"/>
                    <a:pt x="6649" y="19473"/>
                    <a:pt x="7138" y="19324"/>
                  </a:cubicBezTo>
                  <a:cubicBezTo>
                    <a:pt x="7627" y="19174"/>
                    <a:pt x="8112" y="19002"/>
                    <a:pt x="8591" y="18804"/>
                  </a:cubicBezTo>
                  <a:cubicBezTo>
                    <a:pt x="9070" y="18606"/>
                    <a:pt x="9543" y="18385"/>
                    <a:pt x="10009" y="18140"/>
                  </a:cubicBezTo>
                  <a:cubicBezTo>
                    <a:pt x="10474" y="17895"/>
                    <a:pt x="10933" y="17627"/>
                    <a:pt x="11384" y="17338"/>
                  </a:cubicBezTo>
                  <a:cubicBezTo>
                    <a:pt x="12286" y="16761"/>
                    <a:pt x="13159" y="16103"/>
                    <a:pt x="13992" y="15368"/>
                  </a:cubicBezTo>
                  <a:cubicBezTo>
                    <a:pt x="14200" y="15183"/>
                    <a:pt x="14407" y="14996"/>
                    <a:pt x="14609" y="14800"/>
                  </a:cubicBezTo>
                  <a:cubicBezTo>
                    <a:pt x="14711" y="14705"/>
                    <a:pt x="14811" y="14605"/>
                    <a:pt x="14912" y="14507"/>
                  </a:cubicBezTo>
                  <a:cubicBezTo>
                    <a:pt x="15013" y="14409"/>
                    <a:pt x="15113" y="14309"/>
                    <a:pt x="15211" y="14207"/>
                  </a:cubicBezTo>
                  <a:cubicBezTo>
                    <a:pt x="15606" y="13799"/>
                    <a:pt x="15993" y="13376"/>
                    <a:pt x="16365" y="12932"/>
                  </a:cubicBezTo>
                  <a:cubicBezTo>
                    <a:pt x="17112" y="12046"/>
                    <a:pt x="17804" y="11080"/>
                    <a:pt x="18426" y="10040"/>
                  </a:cubicBezTo>
                  <a:cubicBezTo>
                    <a:pt x="18736" y="9520"/>
                    <a:pt x="19030" y="8983"/>
                    <a:pt x="19304" y="8427"/>
                  </a:cubicBezTo>
                  <a:cubicBezTo>
                    <a:pt x="19573" y="7869"/>
                    <a:pt x="19828" y="7297"/>
                    <a:pt x="20052" y="6706"/>
                  </a:cubicBezTo>
                  <a:cubicBezTo>
                    <a:pt x="20110" y="6559"/>
                    <a:pt x="20164" y="6410"/>
                    <a:pt x="20218" y="6261"/>
                  </a:cubicBezTo>
                  <a:lnTo>
                    <a:pt x="20298" y="6036"/>
                  </a:lnTo>
                  <a:lnTo>
                    <a:pt x="20375" y="5810"/>
                  </a:lnTo>
                  <a:cubicBezTo>
                    <a:pt x="20425" y="5659"/>
                    <a:pt x="20475" y="5507"/>
                    <a:pt x="20521" y="5353"/>
                  </a:cubicBezTo>
                  <a:cubicBezTo>
                    <a:pt x="20566" y="5199"/>
                    <a:pt x="20616" y="5047"/>
                    <a:pt x="20658" y="4891"/>
                  </a:cubicBezTo>
                  <a:cubicBezTo>
                    <a:pt x="20835" y="4273"/>
                    <a:pt x="20985" y="3642"/>
                    <a:pt x="21103" y="3000"/>
                  </a:cubicBezTo>
                  <a:cubicBezTo>
                    <a:pt x="21223" y="2359"/>
                    <a:pt x="21313" y="1709"/>
                    <a:pt x="21374" y="1054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106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2" name="Rectangle 1065"/>
          <p:cNvSpPr/>
          <p:nvPr/>
        </p:nvSpPr>
        <p:spPr>
          <a:xfrm>
            <a:off x="304" y="0"/>
            <a:ext cx="12191697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3" name="Title 1"/>
          <p:cNvSpPr txBox="1">
            <a:spLocks noGrp="1"/>
          </p:cNvSpPr>
          <p:nvPr>
            <p:ph type="title"/>
          </p:nvPr>
        </p:nvSpPr>
        <p:spPr>
          <a:xfrm>
            <a:off x="804672" y="802955"/>
            <a:ext cx="4766331" cy="145405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44546A"/>
                </a:solidFill>
              </a:defRPr>
            </a:lvl1pPr>
          </a:lstStyle>
          <a:p>
            <a:r>
              <a:t>Teamwork</a:t>
            </a:r>
          </a:p>
        </p:txBody>
      </p:sp>
      <p:sp>
        <p:nvSpPr>
          <p:cNvPr id="224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804672" y="2421682"/>
            <a:ext cx="4765950" cy="3353477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44546A"/>
                </a:solidFill>
              </a:defRPr>
            </a:pPr>
            <a:r>
              <a:t>Everything we do for our patients requires teamwork</a:t>
            </a:r>
          </a:p>
          <a:p>
            <a:pPr>
              <a:defRPr sz="1800">
                <a:solidFill>
                  <a:srgbClr val="44546A"/>
                </a:solidFill>
              </a:defRPr>
            </a:pPr>
            <a:r>
              <a:t>Evidence shows that good teams perform better, and this leads to better outcomes</a:t>
            </a:r>
          </a:p>
          <a:p>
            <a:pPr>
              <a:defRPr sz="1800">
                <a:solidFill>
                  <a:srgbClr val="44546A"/>
                </a:solidFill>
              </a:defRPr>
            </a:pPr>
            <a:r>
              <a:t>Feeling valued and respected as part of the team</a:t>
            </a:r>
          </a:p>
        </p:txBody>
      </p:sp>
      <p:grpSp>
        <p:nvGrpSpPr>
          <p:cNvPr id="229" name="Group 1067"/>
          <p:cNvGrpSpPr/>
          <p:nvPr/>
        </p:nvGrpSpPr>
        <p:grpSpPr>
          <a:xfrm>
            <a:off x="5818239" y="-16715"/>
            <a:ext cx="6373762" cy="6874716"/>
            <a:chOff x="0" y="0"/>
            <a:chExt cx="6373760" cy="6874714"/>
          </a:xfrm>
        </p:grpSpPr>
        <p:sp>
          <p:nvSpPr>
            <p:cNvPr id="225" name="Freeform: Shape 1068"/>
            <p:cNvSpPr/>
            <p:nvPr/>
          </p:nvSpPr>
          <p:spPr>
            <a:xfrm>
              <a:off x="0" y="-1"/>
              <a:ext cx="6373761" cy="6874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6" extrusionOk="0">
                  <a:moveTo>
                    <a:pt x="21600" y="18130"/>
                  </a:moveTo>
                  <a:lnTo>
                    <a:pt x="21600" y="19627"/>
                  </a:lnTo>
                  <a:lnTo>
                    <a:pt x="21133" y="19985"/>
                  </a:lnTo>
                  <a:cubicBezTo>
                    <a:pt x="20819" y="20222"/>
                    <a:pt x="20506" y="20457"/>
                    <a:pt x="20199" y="20694"/>
                  </a:cubicBezTo>
                  <a:lnTo>
                    <a:pt x="19733" y="21053"/>
                  </a:lnTo>
                  <a:cubicBezTo>
                    <a:pt x="19575" y="21174"/>
                    <a:pt x="19415" y="21295"/>
                    <a:pt x="19253" y="21414"/>
                  </a:cubicBezTo>
                  <a:lnTo>
                    <a:pt x="18992" y="21596"/>
                  </a:lnTo>
                  <a:lnTo>
                    <a:pt x="16533" y="21596"/>
                  </a:lnTo>
                  <a:lnTo>
                    <a:pt x="16965" y="21362"/>
                  </a:lnTo>
                  <a:cubicBezTo>
                    <a:pt x="17129" y="21268"/>
                    <a:pt x="17291" y="21171"/>
                    <a:pt x="17452" y="21071"/>
                  </a:cubicBezTo>
                  <a:cubicBezTo>
                    <a:pt x="17775" y="20871"/>
                    <a:pt x="18092" y="20658"/>
                    <a:pt x="18408" y="20438"/>
                  </a:cubicBezTo>
                  <a:cubicBezTo>
                    <a:pt x="18566" y="20329"/>
                    <a:pt x="18723" y="20216"/>
                    <a:pt x="18880" y="20103"/>
                  </a:cubicBezTo>
                  <a:lnTo>
                    <a:pt x="19356" y="19756"/>
                  </a:lnTo>
                  <a:cubicBezTo>
                    <a:pt x="20001" y="19289"/>
                    <a:pt x="20649" y="18843"/>
                    <a:pt x="21271" y="18384"/>
                  </a:cubicBezTo>
                  <a:close/>
                  <a:moveTo>
                    <a:pt x="13474" y="1"/>
                  </a:moveTo>
                  <a:cubicBezTo>
                    <a:pt x="13900" y="6"/>
                    <a:pt x="14324" y="32"/>
                    <a:pt x="14743" y="78"/>
                  </a:cubicBezTo>
                  <a:cubicBezTo>
                    <a:pt x="15583" y="172"/>
                    <a:pt x="16412" y="341"/>
                    <a:pt x="17208" y="595"/>
                  </a:cubicBezTo>
                  <a:cubicBezTo>
                    <a:pt x="18005" y="848"/>
                    <a:pt x="18766" y="1184"/>
                    <a:pt x="19474" y="1589"/>
                  </a:cubicBezTo>
                  <a:cubicBezTo>
                    <a:pt x="20183" y="1995"/>
                    <a:pt x="20837" y="2472"/>
                    <a:pt x="21426" y="3005"/>
                  </a:cubicBezTo>
                  <a:lnTo>
                    <a:pt x="21600" y="3179"/>
                  </a:lnTo>
                  <a:lnTo>
                    <a:pt x="21600" y="3723"/>
                  </a:lnTo>
                  <a:lnTo>
                    <a:pt x="21552" y="3674"/>
                  </a:lnTo>
                  <a:cubicBezTo>
                    <a:pt x="21414" y="3542"/>
                    <a:pt x="21272" y="3414"/>
                    <a:pt x="21126" y="3290"/>
                  </a:cubicBezTo>
                  <a:cubicBezTo>
                    <a:pt x="20833" y="3044"/>
                    <a:pt x="20525" y="2813"/>
                    <a:pt x="20203" y="2601"/>
                  </a:cubicBezTo>
                  <a:cubicBezTo>
                    <a:pt x="19879" y="2391"/>
                    <a:pt x="19543" y="2197"/>
                    <a:pt x="19193" y="2027"/>
                  </a:cubicBezTo>
                  <a:cubicBezTo>
                    <a:pt x="18496" y="1683"/>
                    <a:pt x="17753" y="1426"/>
                    <a:pt x="16991" y="1250"/>
                  </a:cubicBezTo>
                  <a:cubicBezTo>
                    <a:pt x="16229" y="1073"/>
                    <a:pt x="15448" y="977"/>
                    <a:pt x="14665" y="950"/>
                  </a:cubicBezTo>
                  <a:cubicBezTo>
                    <a:pt x="13881" y="920"/>
                    <a:pt x="13105" y="961"/>
                    <a:pt x="12335" y="1065"/>
                  </a:cubicBezTo>
                  <a:cubicBezTo>
                    <a:pt x="11951" y="1118"/>
                    <a:pt x="11569" y="1185"/>
                    <a:pt x="11192" y="1268"/>
                  </a:cubicBezTo>
                  <a:cubicBezTo>
                    <a:pt x="10814" y="1352"/>
                    <a:pt x="10440" y="1448"/>
                    <a:pt x="10070" y="1559"/>
                  </a:cubicBezTo>
                  <a:cubicBezTo>
                    <a:pt x="9701" y="1669"/>
                    <a:pt x="9336" y="1793"/>
                    <a:pt x="8976" y="1930"/>
                  </a:cubicBezTo>
                  <a:cubicBezTo>
                    <a:pt x="8617" y="2067"/>
                    <a:pt x="8263" y="2217"/>
                    <a:pt x="7914" y="2378"/>
                  </a:cubicBezTo>
                  <a:cubicBezTo>
                    <a:pt x="7218" y="2701"/>
                    <a:pt x="6545" y="3069"/>
                    <a:pt x="5901" y="3480"/>
                  </a:cubicBezTo>
                  <a:cubicBezTo>
                    <a:pt x="5741" y="3583"/>
                    <a:pt x="5581" y="3688"/>
                    <a:pt x="5425" y="3797"/>
                  </a:cubicBezTo>
                  <a:cubicBezTo>
                    <a:pt x="5346" y="3850"/>
                    <a:pt x="5269" y="3906"/>
                    <a:pt x="5191" y="3961"/>
                  </a:cubicBezTo>
                  <a:cubicBezTo>
                    <a:pt x="5113" y="4016"/>
                    <a:pt x="5036" y="4072"/>
                    <a:pt x="4960" y="4129"/>
                  </a:cubicBezTo>
                  <a:cubicBezTo>
                    <a:pt x="4655" y="4357"/>
                    <a:pt x="4357" y="4593"/>
                    <a:pt x="4069" y="4841"/>
                  </a:cubicBezTo>
                  <a:cubicBezTo>
                    <a:pt x="3493" y="5337"/>
                    <a:pt x="2959" y="5877"/>
                    <a:pt x="2479" y="6458"/>
                  </a:cubicBezTo>
                  <a:cubicBezTo>
                    <a:pt x="2239" y="6748"/>
                    <a:pt x="2012" y="7049"/>
                    <a:pt x="1801" y="7359"/>
                  </a:cubicBezTo>
                  <a:cubicBezTo>
                    <a:pt x="1593" y="7671"/>
                    <a:pt x="1397" y="7991"/>
                    <a:pt x="1224" y="8322"/>
                  </a:cubicBezTo>
                  <a:cubicBezTo>
                    <a:pt x="1179" y="8404"/>
                    <a:pt x="1137" y="8487"/>
                    <a:pt x="1096" y="8570"/>
                  </a:cubicBezTo>
                  <a:lnTo>
                    <a:pt x="1033" y="8696"/>
                  </a:lnTo>
                  <a:lnTo>
                    <a:pt x="974" y="8823"/>
                  </a:lnTo>
                  <a:cubicBezTo>
                    <a:pt x="936" y="8907"/>
                    <a:pt x="897" y="8992"/>
                    <a:pt x="862" y="9078"/>
                  </a:cubicBezTo>
                  <a:cubicBezTo>
                    <a:pt x="826" y="9164"/>
                    <a:pt x="788" y="9249"/>
                    <a:pt x="756" y="9336"/>
                  </a:cubicBezTo>
                  <a:cubicBezTo>
                    <a:pt x="619" y="9682"/>
                    <a:pt x="503" y="10034"/>
                    <a:pt x="412" y="10393"/>
                  </a:cubicBezTo>
                  <a:cubicBezTo>
                    <a:pt x="227" y="11110"/>
                    <a:pt x="133" y="11847"/>
                    <a:pt x="133" y="12584"/>
                  </a:cubicBezTo>
                  <a:cubicBezTo>
                    <a:pt x="135" y="12951"/>
                    <a:pt x="173" y="13318"/>
                    <a:pt x="250" y="13678"/>
                  </a:cubicBezTo>
                  <a:cubicBezTo>
                    <a:pt x="332" y="14037"/>
                    <a:pt x="449" y="14388"/>
                    <a:pt x="608" y="14724"/>
                  </a:cubicBezTo>
                  <a:cubicBezTo>
                    <a:pt x="646" y="14808"/>
                    <a:pt x="690" y="14891"/>
                    <a:pt x="732" y="14974"/>
                  </a:cubicBezTo>
                  <a:cubicBezTo>
                    <a:pt x="777" y="15056"/>
                    <a:pt x="820" y="15138"/>
                    <a:pt x="869" y="15218"/>
                  </a:cubicBezTo>
                  <a:cubicBezTo>
                    <a:pt x="962" y="15380"/>
                    <a:pt x="1066" y="15537"/>
                    <a:pt x="1173" y="15692"/>
                  </a:cubicBezTo>
                  <a:cubicBezTo>
                    <a:pt x="1280" y="15847"/>
                    <a:pt x="1394" y="15999"/>
                    <a:pt x="1509" y="16150"/>
                  </a:cubicBezTo>
                  <a:cubicBezTo>
                    <a:pt x="1626" y="16299"/>
                    <a:pt x="1747" y="16447"/>
                    <a:pt x="1869" y="16594"/>
                  </a:cubicBezTo>
                  <a:cubicBezTo>
                    <a:pt x="2113" y="16889"/>
                    <a:pt x="2368" y="17178"/>
                    <a:pt x="2618" y="17474"/>
                  </a:cubicBezTo>
                  <a:cubicBezTo>
                    <a:pt x="2743" y="17621"/>
                    <a:pt x="2868" y="17770"/>
                    <a:pt x="2992" y="17920"/>
                  </a:cubicBezTo>
                  <a:cubicBezTo>
                    <a:pt x="3115" y="18069"/>
                    <a:pt x="3237" y="18227"/>
                    <a:pt x="3356" y="18372"/>
                  </a:cubicBezTo>
                  <a:cubicBezTo>
                    <a:pt x="3474" y="18520"/>
                    <a:pt x="3598" y="18663"/>
                    <a:pt x="3720" y="18808"/>
                  </a:cubicBezTo>
                  <a:cubicBezTo>
                    <a:pt x="3846" y="18950"/>
                    <a:pt x="3971" y="19092"/>
                    <a:pt x="4101" y="19229"/>
                  </a:cubicBezTo>
                  <a:cubicBezTo>
                    <a:pt x="4359" y="19505"/>
                    <a:pt x="4628" y="19771"/>
                    <a:pt x="4908" y="20023"/>
                  </a:cubicBezTo>
                  <a:cubicBezTo>
                    <a:pt x="5468" y="20527"/>
                    <a:pt x="6073" y="20977"/>
                    <a:pt x="6720" y="21349"/>
                  </a:cubicBezTo>
                  <a:lnTo>
                    <a:pt x="7179" y="21596"/>
                  </a:lnTo>
                  <a:lnTo>
                    <a:pt x="5320" y="21596"/>
                  </a:lnTo>
                  <a:lnTo>
                    <a:pt x="5110" y="21417"/>
                  </a:lnTo>
                  <a:cubicBezTo>
                    <a:pt x="4807" y="21143"/>
                    <a:pt x="4524" y="20854"/>
                    <a:pt x="4259" y="20555"/>
                  </a:cubicBezTo>
                  <a:cubicBezTo>
                    <a:pt x="3996" y="20255"/>
                    <a:pt x="3751" y="19945"/>
                    <a:pt x="3519" y="19630"/>
                  </a:cubicBezTo>
                  <a:cubicBezTo>
                    <a:pt x="3287" y="19314"/>
                    <a:pt x="3070" y="18991"/>
                    <a:pt x="2865" y="18664"/>
                  </a:cubicBezTo>
                  <a:cubicBezTo>
                    <a:pt x="2760" y="18499"/>
                    <a:pt x="2664" y="18344"/>
                    <a:pt x="2560" y="18185"/>
                  </a:cubicBezTo>
                  <a:cubicBezTo>
                    <a:pt x="2456" y="18028"/>
                    <a:pt x="2351" y="17870"/>
                    <a:pt x="2243" y="17714"/>
                  </a:cubicBezTo>
                  <a:lnTo>
                    <a:pt x="1581" y="16776"/>
                  </a:lnTo>
                  <a:cubicBezTo>
                    <a:pt x="1471" y="16618"/>
                    <a:pt x="1363" y="16460"/>
                    <a:pt x="1257" y="16299"/>
                  </a:cubicBezTo>
                  <a:cubicBezTo>
                    <a:pt x="1152" y="16138"/>
                    <a:pt x="1047" y="15977"/>
                    <a:pt x="949" y="15811"/>
                  </a:cubicBezTo>
                  <a:cubicBezTo>
                    <a:pt x="753" y="15481"/>
                    <a:pt x="573" y="15141"/>
                    <a:pt x="430" y="14788"/>
                  </a:cubicBezTo>
                  <a:cubicBezTo>
                    <a:pt x="284" y="14437"/>
                    <a:pt x="175" y="14072"/>
                    <a:pt x="103" y="13703"/>
                  </a:cubicBezTo>
                  <a:cubicBezTo>
                    <a:pt x="33" y="13333"/>
                    <a:pt x="0" y="12958"/>
                    <a:pt x="0" y="12584"/>
                  </a:cubicBezTo>
                  <a:cubicBezTo>
                    <a:pt x="6" y="11092"/>
                    <a:pt x="322" y="9604"/>
                    <a:pt x="917" y="8201"/>
                  </a:cubicBezTo>
                  <a:cubicBezTo>
                    <a:pt x="1066" y="7850"/>
                    <a:pt x="1227" y="7503"/>
                    <a:pt x="1410" y="7164"/>
                  </a:cubicBezTo>
                  <a:cubicBezTo>
                    <a:pt x="1589" y="6824"/>
                    <a:pt x="1787" y="6491"/>
                    <a:pt x="2000" y="6165"/>
                  </a:cubicBezTo>
                  <a:cubicBezTo>
                    <a:pt x="2427" y="5515"/>
                    <a:pt x="2914" y="4893"/>
                    <a:pt x="3459" y="4313"/>
                  </a:cubicBezTo>
                  <a:cubicBezTo>
                    <a:pt x="3733" y="4024"/>
                    <a:pt x="4019" y="3744"/>
                    <a:pt x="4321" y="3478"/>
                  </a:cubicBezTo>
                  <a:cubicBezTo>
                    <a:pt x="4396" y="3411"/>
                    <a:pt x="4472" y="3344"/>
                    <a:pt x="4549" y="3280"/>
                  </a:cubicBezTo>
                  <a:cubicBezTo>
                    <a:pt x="4627" y="3214"/>
                    <a:pt x="4703" y="3148"/>
                    <a:pt x="4782" y="3085"/>
                  </a:cubicBezTo>
                  <a:cubicBezTo>
                    <a:pt x="4939" y="2958"/>
                    <a:pt x="5101" y="2834"/>
                    <a:pt x="5263" y="2712"/>
                  </a:cubicBezTo>
                  <a:cubicBezTo>
                    <a:pt x="5916" y="2227"/>
                    <a:pt x="6622" y="1797"/>
                    <a:pt x="7365" y="1427"/>
                  </a:cubicBezTo>
                  <a:cubicBezTo>
                    <a:pt x="8852" y="689"/>
                    <a:pt x="10504" y="206"/>
                    <a:pt x="12199" y="51"/>
                  </a:cubicBezTo>
                  <a:cubicBezTo>
                    <a:pt x="12622" y="12"/>
                    <a:pt x="13049" y="-4"/>
                    <a:pt x="13474" y="1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6" name="Freeform: Shape 1069"/>
            <p:cNvSpPr/>
            <p:nvPr/>
          </p:nvSpPr>
          <p:spPr>
            <a:xfrm>
              <a:off x="47036" y="313388"/>
              <a:ext cx="6326724" cy="6561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extrusionOk="0">
                  <a:moveTo>
                    <a:pt x="21600" y="16523"/>
                  </a:moveTo>
                  <a:lnTo>
                    <a:pt x="21600" y="18754"/>
                  </a:lnTo>
                  <a:lnTo>
                    <a:pt x="20715" y="19425"/>
                  </a:lnTo>
                  <a:cubicBezTo>
                    <a:pt x="20409" y="19648"/>
                    <a:pt x="20103" y="19866"/>
                    <a:pt x="19802" y="20081"/>
                  </a:cubicBezTo>
                  <a:lnTo>
                    <a:pt x="19342" y="20411"/>
                  </a:lnTo>
                  <a:cubicBezTo>
                    <a:pt x="19186" y="20521"/>
                    <a:pt x="19029" y="20633"/>
                    <a:pt x="18869" y="20742"/>
                  </a:cubicBezTo>
                  <a:cubicBezTo>
                    <a:pt x="18710" y="20852"/>
                    <a:pt x="18549" y="20961"/>
                    <a:pt x="18385" y="21070"/>
                  </a:cubicBezTo>
                  <a:cubicBezTo>
                    <a:pt x="18221" y="21177"/>
                    <a:pt x="18055" y="21283"/>
                    <a:pt x="17886" y="21387"/>
                  </a:cubicBezTo>
                  <a:lnTo>
                    <a:pt x="17542" y="21593"/>
                  </a:lnTo>
                  <a:lnTo>
                    <a:pt x="13472" y="21593"/>
                  </a:lnTo>
                  <a:lnTo>
                    <a:pt x="13574" y="21573"/>
                  </a:lnTo>
                  <a:cubicBezTo>
                    <a:pt x="14079" y="21454"/>
                    <a:pt x="14567" y="21281"/>
                    <a:pt x="15039" y="21059"/>
                  </a:cubicBezTo>
                  <a:cubicBezTo>
                    <a:pt x="15669" y="20767"/>
                    <a:pt x="16269" y="20393"/>
                    <a:pt x="16862" y="19983"/>
                  </a:cubicBezTo>
                  <a:cubicBezTo>
                    <a:pt x="17010" y="19881"/>
                    <a:pt x="17157" y="19774"/>
                    <a:pt x="17304" y="19667"/>
                  </a:cubicBezTo>
                  <a:cubicBezTo>
                    <a:pt x="17451" y="19560"/>
                    <a:pt x="17599" y="19451"/>
                    <a:pt x="17746" y="19340"/>
                  </a:cubicBezTo>
                  <a:lnTo>
                    <a:pt x="18641" y="18662"/>
                  </a:lnTo>
                  <a:cubicBezTo>
                    <a:pt x="19255" y="18200"/>
                    <a:pt x="19875" y="17770"/>
                    <a:pt x="20481" y="17349"/>
                  </a:cubicBezTo>
                  <a:cubicBezTo>
                    <a:pt x="20784" y="17138"/>
                    <a:pt x="21081" y="16927"/>
                    <a:pt x="21368" y="16710"/>
                  </a:cubicBezTo>
                  <a:close/>
                  <a:moveTo>
                    <a:pt x="14132" y="2"/>
                  </a:moveTo>
                  <a:cubicBezTo>
                    <a:pt x="14333" y="4"/>
                    <a:pt x="14534" y="11"/>
                    <a:pt x="14734" y="22"/>
                  </a:cubicBezTo>
                  <a:cubicBezTo>
                    <a:pt x="15537" y="69"/>
                    <a:pt x="16339" y="182"/>
                    <a:pt x="17123" y="374"/>
                  </a:cubicBezTo>
                  <a:cubicBezTo>
                    <a:pt x="17907" y="565"/>
                    <a:pt x="18672" y="837"/>
                    <a:pt x="19396" y="1189"/>
                  </a:cubicBezTo>
                  <a:cubicBezTo>
                    <a:pt x="20118" y="1542"/>
                    <a:pt x="20802" y="1973"/>
                    <a:pt x="21410" y="2486"/>
                  </a:cubicBezTo>
                  <a:lnTo>
                    <a:pt x="21600" y="2657"/>
                  </a:lnTo>
                  <a:lnTo>
                    <a:pt x="21600" y="4053"/>
                  </a:lnTo>
                  <a:lnTo>
                    <a:pt x="21516" y="3959"/>
                  </a:lnTo>
                  <a:cubicBezTo>
                    <a:pt x="21263" y="3710"/>
                    <a:pt x="20994" y="3476"/>
                    <a:pt x="20713" y="3257"/>
                  </a:cubicBezTo>
                  <a:cubicBezTo>
                    <a:pt x="20152" y="2818"/>
                    <a:pt x="19543" y="2437"/>
                    <a:pt x="18893" y="2130"/>
                  </a:cubicBezTo>
                  <a:cubicBezTo>
                    <a:pt x="18242" y="1823"/>
                    <a:pt x="17553" y="1587"/>
                    <a:pt x="16844" y="1423"/>
                  </a:cubicBezTo>
                  <a:cubicBezTo>
                    <a:pt x="16134" y="1258"/>
                    <a:pt x="15405" y="1163"/>
                    <a:pt x="14670" y="1129"/>
                  </a:cubicBezTo>
                  <a:cubicBezTo>
                    <a:pt x="13933" y="1094"/>
                    <a:pt x="13198" y="1117"/>
                    <a:pt x="12467" y="1204"/>
                  </a:cubicBezTo>
                  <a:cubicBezTo>
                    <a:pt x="11736" y="1291"/>
                    <a:pt x="11012" y="1436"/>
                    <a:pt x="10305" y="1635"/>
                  </a:cubicBezTo>
                  <a:cubicBezTo>
                    <a:pt x="9596" y="1832"/>
                    <a:pt x="8906" y="2088"/>
                    <a:pt x="8236" y="2384"/>
                  </a:cubicBezTo>
                  <a:cubicBezTo>
                    <a:pt x="6894" y="2970"/>
                    <a:pt x="5640" y="3748"/>
                    <a:pt x="4540" y="4687"/>
                  </a:cubicBezTo>
                  <a:cubicBezTo>
                    <a:pt x="3992" y="5158"/>
                    <a:pt x="3484" y="5671"/>
                    <a:pt x="3029" y="6223"/>
                  </a:cubicBezTo>
                  <a:cubicBezTo>
                    <a:pt x="2573" y="6774"/>
                    <a:pt x="2171" y="7365"/>
                    <a:pt x="1835" y="7988"/>
                  </a:cubicBezTo>
                  <a:cubicBezTo>
                    <a:pt x="1498" y="8610"/>
                    <a:pt x="1218" y="9262"/>
                    <a:pt x="1024" y="9939"/>
                  </a:cubicBezTo>
                  <a:cubicBezTo>
                    <a:pt x="829" y="10614"/>
                    <a:pt x="729" y="11316"/>
                    <a:pt x="729" y="12018"/>
                  </a:cubicBezTo>
                  <a:cubicBezTo>
                    <a:pt x="733" y="12363"/>
                    <a:pt x="769" y="12706"/>
                    <a:pt x="854" y="13037"/>
                  </a:cubicBezTo>
                  <a:cubicBezTo>
                    <a:pt x="937" y="13368"/>
                    <a:pt x="1066" y="13684"/>
                    <a:pt x="1221" y="13989"/>
                  </a:cubicBezTo>
                  <a:cubicBezTo>
                    <a:pt x="1299" y="14141"/>
                    <a:pt x="1386" y="14291"/>
                    <a:pt x="1477" y="14438"/>
                  </a:cubicBezTo>
                  <a:cubicBezTo>
                    <a:pt x="1570" y="14584"/>
                    <a:pt x="1669" y="14729"/>
                    <a:pt x="1772" y="14872"/>
                  </a:cubicBezTo>
                  <a:cubicBezTo>
                    <a:pt x="1980" y="15157"/>
                    <a:pt x="2212" y="15433"/>
                    <a:pt x="2452" y="15711"/>
                  </a:cubicBezTo>
                  <a:cubicBezTo>
                    <a:pt x="2692" y="15989"/>
                    <a:pt x="2942" y="16267"/>
                    <a:pt x="3188" y="16556"/>
                  </a:cubicBezTo>
                  <a:cubicBezTo>
                    <a:pt x="3311" y="16700"/>
                    <a:pt x="3432" y="16847"/>
                    <a:pt x="3554" y="16997"/>
                  </a:cubicBezTo>
                  <a:lnTo>
                    <a:pt x="3730" y="17214"/>
                  </a:lnTo>
                  <a:cubicBezTo>
                    <a:pt x="3787" y="17283"/>
                    <a:pt x="3842" y="17354"/>
                    <a:pt x="3902" y="17421"/>
                  </a:cubicBezTo>
                  <a:cubicBezTo>
                    <a:pt x="4366" y="17970"/>
                    <a:pt x="4870" y="18474"/>
                    <a:pt x="5382" y="18953"/>
                  </a:cubicBezTo>
                  <a:cubicBezTo>
                    <a:pt x="5639" y="19191"/>
                    <a:pt x="5901" y="19421"/>
                    <a:pt x="6169" y="19642"/>
                  </a:cubicBezTo>
                  <a:cubicBezTo>
                    <a:pt x="6437" y="19863"/>
                    <a:pt x="6710" y="20077"/>
                    <a:pt x="6993" y="20278"/>
                  </a:cubicBezTo>
                  <a:cubicBezTo>
                    <a:pt x="7557" y="20680"/>
                    <a:pt x="8166" y="21040"/>
                    <a:pt x="8834" y="21283"/>
                  </a:cubicBezTo>
                  <a:cubicBezTo>
                    <a:pt x="9167" y="21404"/>
                    <a:pt x="9513" y="21497"/>
                    <a:pt x="9864" y="21567"/>
                  </a:cubicBezTo>
                  <a:lnTo>
                    <a:pt x="10002" y="21593"/>
                  </a:lnTo>
                  <a:lnTo>
                    <a:pt x="6201" y="21593"/>
                  </a:lnTo>
                  <a:lnTo>
                    <a:pt x="6103" y="21542"/>
                  </a:lnTo>
                  <a:cubicBezTo>
                    <a:pt x="5385" y="21137"/>
                    <a:pt x="4744" y="20624"/>
                    <a:pt x="4184" y="20056"/>
                  </a:cubicBezTo>
                  <a:cubicBezTo>
                    <a:pt x="3903" y="19772"/>
                    <a:pt x="3647" y="19470"/>
                    <a:pt x="3406" y="19161"/>
                  </a:cubicBezTo>
                  <a:cubicBezTo>
                    <a:pt x="3167" y="18851"/>
                    <a:pt x="2939" y="18536"/>
                    <a:pt x="2726" y="18214"/>
                  </a:cubicBezTo>
                  <a:cubicBezTo>
                    <a:pt x="2672" y="18134"/>
                    <a:pt x="2620" y="18053"/>
                    <a:pt x="2568" y="17973"/>
                  </a:cubicBezTo>
                  <a:lnTo>
                    <a:pt x="2416" y="17739"/>
                  </a:lnTo>
                  <a:cubicBezTo>
                    <a:pt x="2319" y="17588"/>
                    <a:pt x="2218" y="17438"/>
                    <a:pt x="2117" y="17285"/>
                  </a:cubicBezTo>
                  <a:lnTo>
                    <a:pt x="1497" y="16359"/>
                  </a:lnTo>
                  <a:cubicBezTo>
                    <a:pt x="1289" y="16043"/>
                    <a:pt x="1083" y="15718"/>
                    <a:pt x="891" y="15379"/>
                  </a:cubicBezTo>
                  <a:cubicBezTo>
                    <a:pt x="795" y="15210"/>
                    <a:pt x="703" y="15037"/>
                    <a:pt x="618" y="14860"/>
                  </a:cubicBezTo>
                  <a:cubicBezTo>
                    <a:pt x="534" y="14682"/>
                    <a:pt x="456" y="14501"/>
                    <a:pt x="387" y="14316"/>
                  </a:cubicBezTo>
                  <a:cubicBezTo>
                    <a:pt x="319" y="14131"/>
                    <a:pt x="258" y="13943"/>
                    <a:pt x="209" y="13753"/>
                  </a:cubicBezTo>
                  <a:cubicBezTo>
                    <a:pt x="186" y="13657"/>
                    <a:pt x="162" y="13561"/>
                    <a:pt x="143" y="13465"/>
                  </a:cubicBezTo>
                  <a:lnTo>
                    <a:pt x="114" y="13321"/>
                  </a:lnTo>
                  <a:lnTo>
                    <a:pt x="89" y="13177"/>
                  </a:lnTo>
                  <a:cubicBezTo>
                    <a:pt x="26" y="12791"/>
                    <a:pt x="0" y="12403"/>
                    <a:pt x="0" y="12018"/>
                  </a:cubicBezTo>
                  <a:cubicBezTo>
                    <a:pt x="2" y="11262"/>
                    <a:pt x="85" y="10505"/>
                    <a:pt x="248" y="9762"/>
                  </a:cubicBezTo>
                  <a:cubicBezTo>
                    <a:pt x="411" y="9019"/>
                    <a:pt x="659" y="8291"/>
                    <a:pt x="995" y="7600"/>
                  </a:cubicBezTo>
                  <a:cubicBezTo>
                    <a:pt x="1668" y="6218"/>
                    <a:pt x="2644" y="4982"/>
                    <a:pt x="3793" y="3929"/>
                  </a:cubicBezTo>
                  <a:cubicBezTo>
                    <a:pt x="4368" y="3402"/>
                    <a:pt x="4991" y="2922"/>
                    <a:pt x="5648" y="2490"/>
                  </a:cubicBezTo>
                  <a:cubicBezTo>
                    <a:pt x="6306" y="2059"/>
                    <a:pt x="6999" y="1675"/>
                    <a:pt x="7722" y="1348"/>
                  </a:cubicBezTo>
                  <a:cubicBezTo>
                    <a:pt x="9170" y="699"/>
                    <a:pt x="10728" y="270"/>
                    <a:pt x="12325" y="89"/>
                  </a:cubicBezTo>
                  <a:cubicBezTo>
                    <a:pt x="12924" y="22"/>
                    <a:pt x="13529" y="-7"/>
                    <a:pt x="14132" y="2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7" name="Freeform: Shape 1070"/>
            <p:cNvSpPr/>
            <p:nvPr/>
          </p:nvSpPr>
          <p:spPr>
            <a:xfrm>
              <a:off x="52081" y="353120"/>
              <a:ext cx="6321680" cy="6521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80" y="0"/>
                  </a:moveTo>
                  <a:cubicBezTo>
                    <a:pt x="16804" y="0"/>
                    <a:pt x="19030" y="757"/>
                    <a:pt x="20788" y="2053"/>
                  </a:cubicBezTo>
                  <a:lnTo>
                    <a:pt x="21600" y="2723"/>
                  </a:lnTo>
                  <a:lnTo>
                    <a:pt x="21600" y="6183"/>
                  </a:lnTo>
                  <a:lnTo>
                    <a:pt x="21226" y="5595"/>
                  </a:lnTo>
                  <a:cubicBezTo>
                    <a:pt x="21053" y="5350"/>
                    <a:pt x="20867" y="5115"/>
                    <a:pt x="20671" y="4893"/>
                  </a:cubicBezTo>
                  <a:cubicBezTo>
                    <a:pt x="19903" y="4021"/>
                    <a:pt x="18982" y="3343"/>
                    <a:pt x="17934" y="2879"/>
                  </a:cubicBezTo>
                  <a:cubicBezTo>
                    <a:pt x="16815" y="2384"/>
                    <a:pt x="15552" y="2133"/>
                    <a:pt x="14180" y="2133"/>
                  </a:cubicBezTo>
                  <a:cubicBezTo>
                    <a:pt x="12725" y="2133"/>
                    <a:pt x="11251" y="2403"/>
                    <a:pt x="9799" y="2936"/>
                  </a:cubicBezTo>
                  <a:cubicBezTo>
                    <a:pt x="8386" y="3454"/>
                    <a:pt x="7040" y="4217"/>
                    <a:pt x="5907" y="5142"/>
                  </a:cubicBezTo>
                  <a:cubicBezTo>
                    <a:pt x="4755" y="6082"/>
                    <a:pt x="3849" y="7153"/>
                    <a:pt x="3215" y="8322"/>
                  </a:cubicBezTo>
                  <a:cubicBezTo>
                    <a:pt x="2568" y="9518"/>
                    <a:pt x="2239" y="10763"/>
                    <a:pt x="2239" y="12024"/>
                  </a:cubicBezTo>
                  <a:cubicBezTo>
                    <a:pt x="2239" y="13293"/>
                    <a:pt x="2764" y="14035"/>
                    <a:pt x="3855" y="15460"/>
                  </a:cubicBezTo>
                  <a:cubicBezTo>
                    <a:pt x="4118" y="15804"/>
                    <a:pt x="4390" y="16160"/>
                    <a:pt x="4669" y="16551"/>
                  </a:cubicBezTo>
                  <a:cubicBezTo>
                    <a:pt x="6797" y="19540"/>
                    <a:pt x="9081" y="20815"/>
                    <a:pt x="12307" y="20815"/>
                  </a:cubicBezTo>
                  <a:cubicBezTo>
                    <a:pt x="14424" y="20815"/>
                    <a:pt x="15977" y="19777"/>
                    <a:pt x="18106" y="18192"/>
                  </a:cubicBezTo>
                  <a:cubicBezTo>
                    <a:pt x="18343" y="18015"/>
                    <a:pt x="18581" y="17840"/>
                    <a:pt x="18811" y="17671"/>
                  </a:cubicBezTo>
                  <a:cubicBezTo>
                    <a:pt x="19747" y="16984"/>
                    <a:pt x="20643" y="16324"/>
                    <a:pt x="21364" y="15641"/>
                  </a:cubicBezTo>
                  <a:lnTo>
                    <a:pt x="21600" y="15406"/>
                  </a:lnTo>
                  <a:lnTo>
                    <a:pt x="21600" y="18293"/>
                  </a:lnTo>
                  <a:lnTo>
                    <a:pt x="20584" y="19061"/>
                  </a:lnTo>
                  <a:cubicBezTo>
                    <a:pt x="20222" y="19328"/>
                    <a:pt x="19853" y="19597"/>
                    <a:pt x="19484" y="19873"/>
                  </a:cubicBezTo>
                  <a:cubicBezTo>
                    <a:pt x="18676" y="20474"/>
                    <a:pt x="17880" y="21057"/>
                    <a:pt x="17044" y="21550"/>
                  </a:cubicBezTo>
                  <a:lnTo>
                    <a:pt x="16952" y="21600"/>
                  </a:lnTo>
                  <a:lnTo>
                    <a:pt x="6872" y="21600"/>
                  </a:lnTo>
                  <a:lnTo>
                    <a:pt x="6775" y="21548"/>
                  </a:lnTo>
                  <a:cubicBezTo>
                    <a:pt x="5234" y="20647"/>
                    <a:pt x="3955" y="19348"/>
                    <a:pt x="2816" y="17748"/>
                  </a:cubicBezTo>
                  <a:cubicBezTo>
                    <a:pt x="1449" y="15829"/>
                    <a:pt x="0" y="14513"/>
                    <a:pt x="0" y="12023"/>
                  </a:cubicBezTo>
                  <a:cubicBezTo>
                    <a:pt x="0" y="5383"/>
                    <a:pt x="7140" y="0"/>
                    <a:pt x="14180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8" name="Freeform: Shape 1071"/>
            <p:cNvSpPr/>
            <p:nvPr/>
          </p:nvSpPr>
          <p:spPr>
            <a:xfrm>
              <a:off x="52081" y="353120"/>
              <a:ext cx="6321680" cy="6521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80" y="0"/>
                  </a:moveTo>
                  <a:cubicBezTo>
                    <a:pt x="16804" y="0"/>
                    <a:pt x="19030" y="757"/>
                    <a:pt x="20788" y="2053"/>
                  </a:cubicBezTo>
                  <a:lnTo>
                    <a:pt x="21600" y="2723"/>
                  </a:lnTo>
                  <a:lnTo>
                    <a:pt x="21600" y="7122"/>
                  </a:lnTo>
                  <a:lnTo>
                    <a:pt x="21325" y="6576"/>
                  </a:lnTo>
                  <a:cubicBezTo>
                    <a:pt x="21037" y="6065"/>
                    <a:pt x="20703" y="5593"/>
                    <a:pt x="20328" y="5167"/>
                  </a:cubicBezTo>
                  <a:cubicBezTo>
                    <a:pt x="19603" y="4343"/>
                    <a:pt x="18734" y="3704"/>
                    <a:pt x="17745" y="3266"/>
                  </a:cubicBezTo>
                  <a:cubicBezTo>
                    <a:pt x="16686" y="2797"/>
                    <a:pt x="15486" y="2560"/>
                    <a:pt x="14180" y="2560"/>
                  </a:cubicBezTo>
                  <a:cubicBezTo>
                    <a:pt x="12800" y="2560"/>
                    <a:pt x="11340" y="2827"/>
                    <a:pt x="9960" y="3334"/>
                  </a:cubicBezTo>
                  <a:cubicBezTo>
                    <a:pt x="8593" y="3835"/>
                    <a:pt x="7293" y="4572"/>
                    <a:pt x="6198" y="5465"/>
                  </a:cubicBezTo>
                  <a:cubicBezTo>
                    <a:pt x="5105" y="6358"/>
                    <a:pt x="4212" y="7413"/>
                    <a:pt x="3613" y="8518"/>
                  </a:cubicBezTo>
                  <a:cubicBezTo>
                    <a:pt x="2998" y="9652"/>
                    <a:pt x="2687" y="10832"/>
                    <a:pt x="2687" y="12024"/>
                  </a:cubicBezTo>
                  <a:cubicBezTo>
                    <a:pt x="2687" y="13163"/>
                    <a:pt x="3155" y="13823"/>
                    <a:pt x="4216" y="15209"/>
                  </a:cubicBezTo>
                  <a:cubicBezTo>
                    <a:pt x="4482" y="15556"/>
                    <a:pt x="4756" y="15915"/>
                    <a:pt x="5039" y="16312"/>
                  </a:cubicBezTo>
                  <a:cubicBezTo>
                    <a:pt x="6040" y="17717"/>
                    <a:pt x="7067" y="18716"/>
                    <a:pt x="8179" y="19366"/>
                  </a:cubicBezTo>
                  <a:cubicBezTo>
                    <a:pt x="9358" y="20054"/>
                    <a:pt x="10708" y="20389"/>
                    <a:pt x="12307" y="20389"/>
                  </a:cubicBezTo>
                  <a:cubicBezTo>
                    <a:pt x="13214" y="20389"/>
                    <a:pt x="14057" y="20182"/>
                    <a:pt x="14962" y="19737"/>
                  </a:cubicBezTo>
                  <a:cubicBezTo>
                    <a:pt x="15891" y="19281"/>
                    <a:pt x="16810" y="18615"/>
                    <a:pt x="17829" y="17856"/>
                  </a:cubicBezTo>
                  <a:cubicBezTo>
                    <a:pt x="18068" y="17678"/>
                    <a:pt x="18307" y="17503"/>
                    <a:pt x="18537" y="17334"/>
                  </a:cubicBezTo>
                  <a:cubicBezTo>
                    <a:pt x="19609" y="16546"/>
                    <a:pt x="20629" y="15796"/>
                    <a:pt x="21370" y="15018"/>
                  </a:cubicBezTo>
                  <a:lnTo>
                    <a:pt x="21600" y="14761"/>
                  </a:lnTo>
                  <a:lnTo>
                    <a:pt x="21600" y="18293"/>
                  </a:lnTo>
                  <a:lnTo>
                    <a:pt x="20584" y="19061"/>
                  </a:lnTo>
                  <a:cubicBezTo>
                    <a:pt x="20222" y="19328"/>
                    <a:pt x="19853" y="19597"/>
                    <a:pt x="19484" y="19873"/>
                  </a:cubicBezTo>
                  <a:cubicBezTo>
                    <a:pt x="18676" y="20474"/>
                    <a:pt x="17880" y="21057"/>
                    <a:pt x="17044" y="21550"/>
                  </a:cubicBezTo>
                  <a:lnTo>
                    <a:pt x="16952" y="21600"/>
                  </a:lnTo>
                  <a:lnTo>
                    <a:pt x="6872" y="21600"/>
                  </a:lnTo>
                  <a:lnTo>
                    <a:pt x="6775" y="21548"/>
                  </a:lnTo>
                  <a:cubicBezTo>
                    <a:pt x="5234" y="20647"/>
                    <a:pt x="3955" y="19348"/>
                    <a:pt x="2816" y="17748"/>
                  </a:cubicBezTo>
                  <a:cubicBezTo>
                    <a:pt x="1449" y="15829"/>
                    <a:pt x="0" y="14513"/>
                    <a:pt x="0" y="12023"/>
                  </a:cubicBezTo>
                  <a:cubicBezTo>
                    <a:pt x="0" y="5383"/>
                    <a:pt x="7140" y="0"/>
                    <a:pt x="14180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230" name="Picture 2" descr="Picture 2"/>
          <p:cNvPicPr>
            <a:picLocks noChangeAspect="1"/>
          </p:cNvPicPr>
          <p:nvPr/>
        </p:nvPicPr>
        <p:blipFill>
          <a:blip r:embed="rId2"/>
          <a:srcRect l="14673" r="29327"/>
          <a:stretch>
            <a:fillRect/>
          </a:stretch>
        </p:blipFill>
        <p:spPr>
          <a:xfrm>
            <a:off x="7708391" y="1819635"/>
            <a:ext cx="4142233" cy="41422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 2080"/>
          <p:cNvSpPr/>
          <p:nvPr/>
        </p:nvSpPr>
        <p:spPr>
          <a:xfrm>
            <a:off x="-1" y="0"/>
            <a:ext cx="12191697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3" name="Rectangle 2082"/>
          <p:cNvSpPr/>
          <p:nvPr/>
        </p:nvSpPr>
        <p:spPr>
          <a:xfrm>
            <a:off x="304" y="0"/>
            <a:ext cx="12191697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4" name="Title 1"/>
          <p:cNvSpPr txBox="1">
            <a:spLocks noGrp="1"/>
          </p:cNvSpPr>
          <p:nvPr>
            <p:ph type="title"/>
          </p:nvPr>
        </p:nvSpPr>
        <p:spPr>
          <a:xfrm>
            <a:off x="804671" y="4935187"/>
            <a:ext cx="7709015" cy="103574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44546A"/>
                </a:solidFill>
                <a:latin typeface="Amasis MT Pro Black"/>
                <a:ea typeface="Amasis MT Pro Black"/>
                <a:cs typeface="Amasis MT Pro Black"/>
                <a:sym typeface="Amasis MT Pro Black"/>
              </a:defRPr>
            </a:lvl1pPr>
          </a:lstStyle>
          <a:p>
            <a:r>
              <a:t>Why good teams matter in healthcare</a:t>
            </a:r>
          </a:p>
        </p:txBody>
      </p:sp>
      <p:grpSp>
        <p:nvGrpSpPr>
          <p:cNvPr id="239" name="Group 2084"/>
          <p:cNvGrpSpPr/>
          <p:nvPr/>
        </p:nvGrpSpPr>
        <p:grpSpPr>
          <a:xfrm>
            <a:off x="305" y="0"/>
            <a:ext cx="1860258" cy="2151671"/>
            <a:chOff x="0" y="0"/>
            <a:chExt cx="1860256" cy="2151670"/>
          </a:xfrm>
        </p:grpSpPr>
        <p:sp>
          <p:nvSpPr>
            <p:cNvPr id="235" name="Freeform: Shape 2085"/>
            <p:cNvSpPr/>
            <p:nvPr/>
          </p:nvSpPr>
          <p:spPr>
            <a:xfrm rot="16200000" flipH="1">
              <a:off x="-143930" y="147484"/>
              <a:ext cx="2151671" cy="185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0" y="0"/>
                  </a:moveTo>
                  <a:lnTo>
                    <a:pt x="21600" y="0"/>
                  </a:lnTo>
                  <a:lnTo>
                    <a:pt x="21577" y="123"/>
                  </a:lnTo>
                  <a:cubicBezTo>
                    <a:pt x="21315" y="1325"/>
                    <a:pt x="20978" y="2511"/>
                    <a:pt x="20569" y="3669"/>
                  </a:cubicBezTo>
                  <a:cubicBezTo>
                    <a:pt x="20296" y="4441"/>
                    <a:pt x="20000" y="5206"/>
                    <a:pt x="19666" y="5953"/>
                  </a:cubicBezTo>
                  <a:cubicBezTo>
                    <a:pt x="19337" y="6702"/>
                    <a:pt x="18974" y="7436"/>
                    <a:pt x="18584" y="8152"/>
                  </a:cubicBezTo>
                  <a:cubicBezTo>
                    <a:pt x="17801" y="9585"/>
                    <a:pt x="16908" y="10954"/>
                    <a:pt x="15908" y="12232"/>
                  </a:cubicBezTo>
                  <a:cubicBezTo>
                    <a:pt x="15406" y="12868"/>
                    <a:pt x="14882" y="13486"/>
                    <a:pt x="14328" y="14072"/>
                  </a:cubicBezTo>
                  <a:cubicBezTo>
                    <a:pt x="14190" y="14220"/>
                    <a:pt x="14052" y="14366"/>
                    <a:pt x="13909" y="14509"/>
                  </a:cubicBezTo>
                  <a:cubicBezTo>
                    <a:pt x="13768" y="14652"/>
                    <a:pt x="13629" y="14799"/>
                    <a:pt x="13483" y="14937"/>
                  </a:cubicBezTo>
                  <a:cubicBezTo>
                    <a:pt x="13195" y="15217"/>
                    <a:pt x="12899" y="15489"/>
                    <a:pt x="12601" y="15758"/>
                  </a:cubicBezTo>
                  <a:cubicBezTo>
                    <a:pt x="11403" y="16828"/>
                    <a:pt x="10110" y="17775"/>
                    <a:pt x="8747" y="18588"/>
                  </a:cubicBezTo>
                  <a:cubicBezTo>
                    <a:pt x="6703" y="19808"/>
                    <a:pt x="4488" y="20711"/>
                    <a:pt x="2197" y="21230"/>
                  </a:cubicBezTo>
                  <a:lnTo>
                    <a:pt x="0" y="21600"/>
                  </a:lnTo>
                  <a:lnTo>
                    <a:pt x="0" y="19310"/>
                  </a:lnTo>
                  <a:lnTo>
                    <a:pt x="1732" y="18939"/>
                  </a:lnTo>
                  <a:cubicBezTo>
                    <a:pt x="2424" y="18754"/>
                    <a:pt x="3110" y="18543"/>
                    <a:pt x="3787" y="18298"/>
                  </a:cubicBezTo>
                  <a:cubicBezTo>
                    <a:pt x="4465" y="18055"/>
                    <a:pt x="5134" y="17782"/>
                    <a:pt x="5794" y="17481"/>
                  </a:cubicBezTo>
                  <a:cubicBezTo>
                    <a:pt x="6452" y="17179"/>
                    <a:pt x="7102" y="16849"/>
                    <a:pt x="7740" y="16494"/>
                  </a:cubicBezTo>
                  <a:cubicBezTo>
                    <a:pt x="9017" y="15783"/>
                    <a:pt x="10251" y="14973"/>
                    <a:pt x="11431" y="14068"/>
                  </a:cubicBezTo>
                  <a:cubicBezTo>
                    <a:pt x="11725" y="13840"/>
                    <a:pt x="12018" y="13610"/>
                    <a:pt x="12304" y="13369"/>
                  </a:cubicBezTo>
                  <a:cubicBezTo>
                    <a:pt x="12449" y="13251"/>
                    <a:pt x="12590" y="13129"/>
                    <a:pt x="12733" y="13008"/>
                  </a:cubicBezTo>
                  <a:cubicBezTo>
                    <a:pt x="12876" y="12888"/>
                    <a:pt x="13017" y="12764"/>
                    <a:pt x="13156" y="12638"/>
                  </a:cubicBezTo>
                  <a:cubicBezTo>
                    <a:pt x="13716" y="12136"/>
                    <a:pt x="14263" y="11616"/>
                    <a:pt x="14790" y="11069"/>
                  </a:cubicBezTo>
                  <a:cubicBezTo>
                    <a:pt x="15846" y="9978"/>
                    <a:pt x="16825" y="8788"/>
                    <a:pt x="17705" y="7508"/>
                  </a:cubicBezTo>
                  <a:cubicBezTo>
                    <a:pt x="18145" y="6868"/>
                    <a:pt x="18561" y="6206"/>
                    <a:pt x="18948" y="5522"/>
                  </a:cubicBezTo>
                  <a:cubicBezTo>
                    <a:pt x="19329" y="4835"/>
                    <a:pt x="19689" y="4131"/>
                    <a:pt x="20007" y="3403"/>
                  </a:cubicBezTo>
                  <a:cubicBezTo>
                    <a:pt x="20089" y="3222"/>
                    <a:pt x="20166" y="3038"/>
                    <a:pt x="20241" y="2855"/>
                  </a:cubicBezTo>
                  <a:lnTo>
                    <a:pt x="20355" y="2578"/>
                  </a:lnTo>
                  <a:lnTo>
                    <a:pt x="20464" y="2299"/>
                  </a:lnTo>
                  <a:cubicBezTo>
                    <a:pt x="20534" y="2113"/>
                    <a:pt x="20606" y="1927"/>
                    <a:pt x="20670" y="1737"/>
                  </a:cubicBezTo>
                  <a:cubicBezTo>
                    <a:pt x="20735" y="1547"/>
                    <a:pt x="20806" y="1360"/>
                    <a:pt x="20864" y="1168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6" name="Freeform: Shape 2086"/>
            <p:cNvSpPr/>
            <p:nvPr/>
          </p:nvSpPr>
          <p:spPr>
            <a:xfrm rot="16200000" flipH="1">
              <a:off x="-233209" y="233208"/>
              <a:ext cx="2132946" cy="1666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35" y="0"/>
                  </a:moveTo>
                  <a:lnTo>
                    <a:pt x="21600" y="0"/>
                  </a:lnTo>
                  <a:lnTo>
                    <a:pt x="21100" y="1976"/>
                  </a:lnTo>
                  <a:cubicBezTo>
                    <a:pt x="18092" y="11885"/>
                    <a:pt x="9788" y="19495"/>
                    <a:pt x="806" y="21467"/>
                  </a:cubicBezTo>
                  <a:lnTo>
                    <a:pt x="0" y="21600"/>
                  </a:lnTo>
                  <a:lnTo>
                    <a:pt x="0" y="15577"/>
                  </a:lnTo>
                  <a:lnTo>
                    <a:pt x="151" y="15551"/>
                  </a:lnTo>
                  <a:cubicBezTo>
                    <a:pt x="1453" y="15248"/>
                    <a:pt x="2756" y="14797"/>
                    <a:pt x="4022" y="14207"/>
                  </a:cubicBezTo>
                  <a:cubicBezTo>
                    <a:pt x="6528" y="13041"/>
                    <a:pt x="8914" y="11326"/>
                    <a:pt x="10922" y="9246"/>
                  </a:cubicBezTo>
                  <a:cubicBezTo>
                    <a:pt x="12926" y="7170"/>
                    <a:pt x="14566" y="4713"/>
                    <a:pt x="15664" y="2143"/>
                  </a:cubicBezTo>
                  <a:cubicBezTo>
                    <a:pt x="15875" y="1648"/>
                    <a:pt x="16067" y="1149"/>
                    <a:pt x="16240" y="647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7" name="Freeform: Shape 2087"/>
            <p:cNvSpPr/>
            <p:nvPr/>
          </p:nvSpPr>
          <p:spPr>
            <a:xfrm rot="16200000" flipH="1">
              <a:off x="-222477" y="226031"/>
              <a:ext cx="2139814" cy="1687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25" y="0"/>
                  </a:moveTo>
                  <a:lnTo>
                    <a:pt x="21600" y="0"/>
                  </a:lnTo>
                  <a:lnTo>
                    <a:pt x="21193" y="1838"/>
                  </a:lnTo>
                  <a:cubicBezTo>
                    <a:pt x="20965" y="2673"/>
                    <a:pt x="20698" y="3494"/>
                    <a:pt x="20391" y="4293"/>
                  </a:cubicBezTo>
                  <a:cubicBezTo>
                    <a:pt x="19159" y="7489"/>
                    <a:pt x="17374" y="10350"/>
                    <a:pt x="15271" y="12785"/>
                  </a:cubicBezTo>
                  <a:cubicBezTo>
                    <a:pt x="14217" y="14003"/>
                    <a:pt x="13079" y="15114"/>
                    <a:pt x="11876" y="16112"/>
                  </a:cubicBezTo>
                  <a:cubicBezTo>
                    <a:pt x="10672" y="17109"/>
                    <a:pt x="9404" y="17997"/>
                    <a:pt x="8081" y="18753"/>
                  </a:cubicBezTo>
                  <a:cubicBezTo>
                    <a:pt x="6094" y="19879"/>
                    <a:pt x="3993" y="20719"/>
                    <a:pt x="1834" y="21245"/>
                  </a:cubicBezTo>
                  <a:lnTo>
                    <a:pt x="0" y="21600"/>
                  </a:lnTo>
                  <a:lnTo>
                    <a:pt x="0" y="18966"/>
                  </a:lnTo>
                  <a:lnTo>
                    <a:pt x="1392" y="18686"/>
                  </a:lnTo>
                  <a:cubicBezTo>
                    <a:pt x="2052" y="18520"/>
                    <a:pt x="2707" y="18321"/>
                    <a:pt x="3355" y="18091"/>
                  </a:cubicBezTo>
                  <a:cubicBezTo>
                    <a:pt x="4651" y="17635"/>
                    <a:pt x="5915" y="17043"/>
                    <a:pt x="7140" y="16358"/>
                  </a:cubicBezTo>
                  <a:cubicBezTo>
                    <a:pt x="9597" y="15002"/>
                    <a:pt x="11891" y="13204"/>
                    <a:pt x="13903" y="11032"/>
                  </a:cubicBezTo>
                  <a:cubicBezTo>
                    <a:pt x="14906" y="9943"/>
                    <a:pt x="15835" y="8754"/>
                    <a:pt x="16668" y="7478"/>
                  </a:cubicBezTo>
                  <a:cubicBezTo>
                    <a:pt x="17502" y="6203"/>
                    <a:pt x="18238" y="4836"/>
                    <a:pt x="18854" y="3396"/>
                  </a:cubicBezTo>
                  <a:cubicBezTo>
                    <a:pt x="19162" y="2676"/>
                    <a:pt x="19444" y="1940"/>
                    <a:pt x="19693" y="1187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8" name="Freeform: Shape 2088"/>
            <p:cNvSpPr/>
            <p:nvPr/>
          </p:nvSpPr>
          <p:spPr>
            <a:xfrm rot="16200000" flipH="1">
              <a:off x="-230628" y="234705"/>
              <a:ext cx="2131272" cy="1662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02" y="0"/>
                  </a:moveTo>
                  <a:lnTo>
                    <a:pt x="21600" y="0"/>
                  </a:lnTo>
                  <a:lnTo>
                    <a:pt x="21111" y="1934"/>
                  </a:lnTo>
                  <a:cubicBezTo>
                    <a:pt x="18101" y="11865"/>
                    <a:pt x="9790" y="19491"/>
                    <a:pt x="802" y="21467"/>
                  </a:cubicBezTo>
                  <a:lnTo>
                    <a:pt x="0" y="21600"/>
                  </a:lnTo>
                  <a:lnTo>
                    <a:pt x="0" y="16575"/>
                  </a:lnTo>
                  <a:lnTo>
                    <a:pt x="296" y="16523"/>
                  </a:lnTo>
                  <a:cubicBezTo>
                    <a:pt x="1639" y="16211"/>
                    <a:pt x="2982" y="15742"/>
                    <a:pt x="4314" y="15120"/>
                  </a:cubicBezTo>
                  <a:cubicBezTo>
                    <a:pt x="6909" y="13912"/>
                    <a:pt x="9379" y="12133"/>
                    <a:pt x="11459" y="9976"/>
                  </a:cubicBezTo>
                  <a:cubicBezTo>
                    <a:pt x="13575" y="7781"/>
                    <a:pt x="15238" y="5285"/>
                    <a:pt x="16401" y="2557"/>
                  </a:cubicBezTo>
                  <a:cubicBezTo>
                    <a:pt x="16624" y="2034"/>
                    <a:pt x="16826" y="1507"/>
                    <a:pt x="17008" y="977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240" name="Picture 2" descr="Picture 2"/>
          <p:cNvPicPr>
            <a:picLocks noChangeAspect="1"/>
          </p:cNvPicPr>
          <p:nvPr/>
        </p:nvPicPr>
        <p:blipFill>
          <a:blip r:embed="rId2"/>
          <a:srcRect l="9986" r="14228"/>
          <a:stretch>
            <a:fillRect/>
          </a:stretch>
        </p:blipFill>
        <p:spPr>
          <a:xfrm>
            <a:off x="932210" y="1115491"/>
            <a:ext cx="5089438" cy="3609565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Content Placeholder 7"/>
          <p:cNvSpPr txBox="1">
            <a:spLocks noGrp="1"/>
          </p:cNvSpPr>
          <p:nvPr>
            <p:ph type="body" sz="quarter" idx="1"/>
          </p:nvPr>
        </p:nvSpPr>
        <p:spPr>
          <a:xfrm>
            <a:off x="6844682" y="1216240"/>
            <a:ext cx="4539388" cy="3338005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None/>
              <a:defRPr sz="1800">
                <a:solidFill>
                  <a:srgbClr val="44546A"/>
                </a:solidFill>
              </a:defRPr>
            </a:pPr>
            <a:r>
              <a:t>King’s Fund Survey showed that when staff perceive themselves to be in a good team:-</a:t>
            </a:r>
          </a:p>
          <a:p>
            <a:pPr marL="685800" lvl="1" indent="-228600">
              <a:spcBef>
                <a:spcPts val="500"/>
              </a:spcBef>
              <a:defRPr sz="1800">
                <a:solidFill>
                  <a:srgbClr val="44546A"/>
                </a:solidFill>
              </a:defRPr>
            </a:pPr>
            <a:r>
              <a:t>Reduced hospital standardised mortality rates</a:t>
            </a:r>
            <a:endParaRPr sz="2400"/>
          </a:p>
          <a:p>
            <a:pPr marL="685800" lvl="1" indent="-228600">
              <a:spcBef>
                <a:spcPts val="500"/>
              </a:spcBef>
              <a:defRPr sz="1800">
                <a:solidFill>
                  <a:srgbClr val="44546A"/>
                </a:solidFill>
              </a:defRPr>
            </a:pPr>
            <a:r>
              <a:t>Reduced patient complaints</a:t>
            </a:r>
            <a:endParaRPr sz="2400"/>
          </a:p>
          <a:p>
            <a:pPr marL="685800" lvl="1" indent="-228600">
              <a:spcBef>
                <a:spcPts val="500"/>
              </a:spcBef>
              <a:defRPr sz="1800">
                <a:solidFill>
                  <a:srgbClr val="44546A"/>
                </a:solidFill>
              </a:defRPr>
            </a:pPr>
            <a:r>
              <a:t>Improved staff satisfaction</a:t>
            </a:r>
            <a:endParaRPr sz="2400"/>
          </a:p>
          <a:p>
            <a:pPr marL="685800" lvl="1" indent="-228600">
              <a:spcBef>
                <a:spcPts val="500"/>
              </a:spcBef>
              <a:defRPr sz="1800">
                <a:solidFill>
                  <a:srgbClr val="44546A"/>
                </a:solidFill>
              </a:defRPr>
            </a:pPr>
            <a:r>
              <a:t>Improved staff performances</a:t>
            </a:r>
            <a:endParaRPr sz="2400"/>
          </a:p>
          <a:p>
            <a:pPr marL="685800" lvl="1" indent="-228600">
              <a:spcBef>
                <a:spcPts val="500"/>
              </a:spcBef>
              <a:defRPr sz="1800">
                <a:solidFill>
                  <a:srgbClr val="44546A"/>
                </a:solidFill>
              </a:defRPr>
            </a:pPr>
            <a:r>
              <a:t>Better reported health of staff</a:t>
            </a:r>
            <a:endParaRPr sz="2400"/>
          </a:p>
        </p:txBody>
      </p:sp>
      <p:grpSp>
        <p:nvGrpSpPr>
          <p:cNvPr id="246" name="Group 2090"/>
          <p:cNvGrpSpPr/>
          <p:nvPr/>
        </p:nvGrpSpPr>
        <p:grpSpPr>
          <a:xfrm>
            <a:off x="8164747" y="3839133"/>
            <a:ext cx="4023081" cy="3018867"/>
            <a:chOff x="0" y="0"/>
            <a:chExt cx="4023079" cy="3018865"/>
          </a:xfrm>
        </p:grpSpPr>
        <p:sp>
          <p:nvSpPr>
            <p:cNvPr id="242" name="Freeform: Shape 2091"/>
            <p:cNvSpPr/>
            <p:nvPr/>
          </p:nvSpPr>
          <p:spPr>
            <a:xfrm rot="10800000">
              <a:off x="17682" y="233515"/>
              <a:ext cx="4004757" cy="2785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33" y="0"/>
                  </a:moveTo>
                  <a:lnTo>
                    <a:pt x="21600" y="0"/>
                  </a:lnTo>
                  <a:lnTo>
                    <a:pt x="21518" y="1744"/>
                  </a:lnTo>
                  <a:cubicBezTo>
                    <a:pt x="20473" y="12897"/>
                    <a:pt x="11841" y="21600"/>
                    <a:pt x="3324" y="21600"/>
                  </a:cubicBezTo>
                  <a:cubicBezTo>
                    <a:pt x="2266" y="21600"/>
                    <a:pt x="1257" y="21464"/>
                    <a:pt x="302" y="21204"/>
                  </a:cubicBezTo>
                  <a:lnTo>
                    <a:pt x="0" y="21107"/>
                  </a:lnTo>
                  <a:lnTo>
                    <a:pt x="0" y="16237"/>
                  </a:lnTo>
                  <a:lnTo>
                    <a:pt x="904" y="16565"/>
                  </a:lnTo>
                  <a:cubicBezTo>
                    <a:pt x="1673" y="16782"/>
                    <a:pt x="2481" y="16891"/>
                    <a:pt x="3324" y="16891"/>
                  </a:cubicBezTo>
                  <a:cubicBezTo>
                    <a:pt x="5105" y="16891"/>
                    <a:pt x="6989" y="16399"/>
                    <a:pt x="8771" y="15467"/>
                  </a:cubicBezTo>
                  <a:cubicBezTo>
                    <a:pt x="10534" y="14545"/>
                    <a:pt x="12213" y="13189"/>
                    <a:pt x="13625" y="11546"/>
                  </a:cubicBezTo>
                  <a:cubicBezTo>
                    <a:pt x="15035" y="9905"/>
                    <a:pt x="16189" y="7963"/>
                    <a:pt x="16961" y="5931"/>
                  </a:cubicBezTo>
                  <a:cubicBezTo>
                    <a:pt x="17556" y="4366"/>
                    <a:pt x="17931" y="2754"/>
                    <a:pt x="18082" y="1121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3" name="Freeform: Shape 2092"/>
            <p:cNvSpPr/>
            <p:nvPr/>
          </p:nvSpPr>
          <p:spPr>
            <a:xfrm rot="10800000">
              <a:off x="17682" y="233516"/>
              <a:ext cx="4004757" cy="2785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11" y="0"/>
                  </a:moveTo>
                  <a:lnTo>
                    <a:pt x="21600" y="0"/>
                  </a:lnTo>
                  <a:lnTo>
                    <a:pt x="21518" y="1744"/>
                  </a:lnTo>
                  <a:cubicBezTo>
                    <a:pt x="20473" y="12897"/>
                    <a:pt x="11841" y="21600"/>
                    <a:pt x="3324" y="21600"/>
                  </a:cubicBezTo>
                  <a:cubicBezTo>
                    <a:pt x="2266" y="21600"/>
                    <a:pt x="1257" y="21464"/>
                    <a:pt x="302" y="21204"/>
                  </a:cubicBezTo>
                  <a:lnTo>
                    <a:pt x="0" y="21107"/>
                  </a:lnTo>
                  <a:lnTo>
                    <a:pt x="0" y="17048"/>
                  </a:lnTo>
                  <a:lnTo>
                    <a:pt x="779" y="17331"/>
                  </a:lnTo>
                  <a:cubicBezTo>
                    <a:pt x="1589" y="17560"/>
                    <a:pt x="2439" y="17676"/>
                    <a:pt x="3324" y="17676"/>
                  </a:cubicBezTo>
                  <a:cubicBezTo>
                    <a:pt x="5202" y="17676"/>
                    <a:pt x="7104" y="17180"/>
                    <a:pt x="8978" y="16199"/>
                  </a:cubicBezTo>
                  <a:cubicBezTo>
                    <a:pt x="10802" y="15246"/>
                    <a:pt x="12538" y="13843"/>
                    <a:pt x="14000" y="12141"/>
                  </a:cubicBezTo>
                  <a:cubicBezTo>
                    <a:pt x="15488" y="10411"/>
                    <a:pt x="16657" y="8442"/>
                    <a:pt x="17475" y="6291"/>
                  </a:cubicBezTo>
                  <a:cubicBezTo>
                    <a:pt x="18101" y="4641"/>
                    <a:pt x="18497" y="2940"/>
                    <a:pt x="18655" y="1215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4" name="Freeform: Shape 2093"/>
            <p:cNvSpPr/>
            <p:nvPr/>
          </p:nvSpPr>
          <p:spPr>
            <a:xfrm rot="10800000">
              <a:off x="17732" y="210133"/>
              <a:ext cx="4005348" cy="2808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0" extrusionOk="0">
                  <a:moveTo>
                    <a:pt x="20653" y="0"/>
                  </a:moveTo>
                  <a:lnTo>
                    <a:pt x="21600" y="0"/>
                  </a:lnTo>
                  <a:lnTo>
                    <a:pt x="21536" y="1614"/>
                  </a:lnTo>
                  <a:cubicBezTo>
                    <a:pt x="21483" y="2305"/>
                    <a:pt x="21403" y="2994"/>
                    <a:pt x="21298" y="3675"/>
                  </a:cubicBezTo>
                  <a:cubicBezTo>
                    <a:pt x="21088" y="5038"/>
                    <a:pt x="20767" y="6375"/>
                    <a:pt x="20334" y="7643"/>
                  </a:cubicBezTo>
                  <a:cubicBezTo>
                    <a:pt x="19464" y="10179"/>
                    <a:pt x="18204" y="12448"/>
                    <a:pt x="16721" y="14380"/>
                  </a:cubicBezTo>
                  <a:cubicBezTo>
                    <a:pt x="15977" y="15346"/>
                    <a:pt x="15173" y="16228"/>
                    <a:pt x="14325" y="17020"/>
                  </a:cubicBezTo>
                  <a:cubicBezTo>
                    <a:pt x="13475" y="17811"/>
                    <a:pt x="12580" y="18516"/>
                    <a:pt x="11647" y="19115"/>
                  </a:cubicBezTo>
                  <a:cubicBezTo>
                    <a:pt x="9777" y="20306"/>
                    <a:pt x="7764" y="21094"/>
                    <a:pt x="5702" y="21427"/>
                  </a:cubicBezTo>
                  <a:cubicBezTo>
                    <a:pt x="5187" y="21509"/>
                    <a:pt x="4667" y="21560"/>
                    <a:pt x="4148" y="21580"/>
                  </a:cubicBezTo>
                  <a:cubicBezTo>
                    <a:pt x="3628" y="21600"/>
                    <a:pt x="3108" y="21589"/>
                    <a:pt x="2591" y="21549"/>
                  </a:cubicBezTo>
                  <a:cubicBezTo>
                    <a:pt x="2072" y="21506"/>
                    <a:pt x="1554" y="21433"/>
                    <a:pt x="1039" y="21327"/>
                  </a:cubicBezTo>
                  <a:lnTo>
                    <a:pt x="0" y="21040"/>
                  </a:lnTo>
                  <a:lnTo>
                    <a:pt x="0" y="19014"/>
                  </a:lnTo>
                  <a:lnTo>
                    <a:pt x="1258" y="19339"/>
                  </a:lnTo>
                  <a:cubicBezTo>
                    <a:pt x="1726" y="19428"/>
                    <a:pt x="2199" y="19487"/>
                    <a:pt x="2674" y="19518"/>
                  </a:cubicBezTo>
                  <a:cubicBezTo>
                    <a:pt x="3625" y="19582"/>
                    <a:pt x="4575" y="19539"/>
                    <a:pt x="5519" y="19381"/>
                  </a:cubicBezTo>
                  <a:cubicBezTo>
                    <a:pt x="6462" y="19221"/>
                    <a:pt x="7397" y="18954"/>
                    <a:pt x="8311" y="18590"/>
                  </a:cubicBezTo>
                  <a:cubicBezTo>
                    <a:pt x="9226" y="18228"/>
                    <a:pt x="10118" y="17759"/>
                    <a:pt x="10982" y="17215"/>
                  </a:cubicBezTo>
                  <a:cubicBezTo>
                    <a:pt x="12716" y="16139"/>
                    <a:pt x="14335" y="14712"/>
                    <a:pt x="15755" y="12989"/>
                  </a:cubicBezTo>
                  <a:cubicBezTo>
                    <a:pt x="16463" y="12125"/>
                    <a:pt x="17119" y="11182"/>
                    <a:pt x="17706" y="10169"/>
                  </a:cubicBezTo>
                  <a:cubicBezTo>
                    <a:pt x="18295" y="9158"/>
                    <a:pt x="18814" y="8074"/>
                    <a:pt x="19249" y="6931"/>
                  </a:cubicBezTo>
                  <a:cubicBezTo>
                    <a:pt x="19683" y="5789"/>
                    <a:pt x="20045" y="4593"/>
                    <a:pt x="20296" y="3351"/>
                  </a:cubicBezTo>
                  <a:cubicBezTo>
                    <a:pt x="20422" y="2731"/>
                    <a:pt x="20517" y="2100"/>
                    <a:pt x="20581" y="1461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5" name="Freeform: Shape 2094"/>
            <p:cNvSpPr/>
            <p:nvPr/>
          </p:nvSpPr>
          <p:spPr>
            <a:xfrm rot="10800000">
              <a:off x="-1" y="0"/>
              <a:ext cx="4022440" cy="3018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extrusionOk="0">
                  <a:moveTo>
                    <a:pt x="21422" y="0"/>
                  </a:moveTo>
                  <a:lnTo>
                    <a:pt x="21600" y="0"/>
                  </a:lnTo>
                  <a:lnTo>
                    <a:pt x="21557" y="1079"/>
                  </a:lnTo>
                  <a:cubicBezTo>
                    <a:pt x="21402" y="3072"/>
                    <a:pt x="21027" y="5040"/>
                    <a:pt x="20450" y="6922"/>
                  </a:cubicBezTo>
                  <a:cubicBezTo>
                    <a:pt x="20256" y="7549"/>
                    <a:pt x="20047" y="8170"/>
                    <a:pt x="19811" y="8777"/>
                  </a:cubicBezTo>
                  <a:cubicBezTo>
                    <a:pt x="19579" y="9386"/>
                    <a:pt x="19322" y="9981"/>
                    <a:pt x="19046" y="10563"/>
                  </a:cubicBezTo>
                  <a:cubicBezTo>
                    <a:pt x="18493" y="11727"/>
                    <a:pt x="17862" y="12839"/>
                    <a:pt x="17156" y="13877"/>
                  </a:cubicBezTo>
                  <a:cubicBezTo>
                    <a:pt x="16801" y="14393"/>
                    <a:pt x="16430" y="14895"/>
                    <a:pt x="16039" y="15371"/>
                  </a:cubicBezTo>
                  <a:cubicBezTo>
                    <a:pt x="15942" y="15491"/>
                    <a:pt x="15844" y="15610"/>
                    <a:pt x="15743" y="15726"/>
                  </a:cubicBezTo>
                  <a:cubicBezTo>
                    <a:pt x="15643" y="15843"/>
                    <a:pt x="15545" y="15961"/>
                    <a:pt x="15442" y="16073"/>
                  </a:cubicBezTo>
                  <a:cubicBezTo>
                    <a:pt x="15238" y="16301"/>
                    <a:pt x="15029" y="16522"/>
                    <a:pt x="14819" y="16741"/>
                  </a:cubicBezTo>
                  <a:cubicBezTo>
                    <a:pt x="13973" y="17610"/>
                    <a:pt x="13058" y="18379"/>
                    <a:pt x="12095" y="19039"/>
                  </a:cubicBezTo>
                  <a:cubicBezTo>
                    <a:pt x="10170" y="20360"/>
                    <a:pt x="8030" y="21224"/>
                    <a:pt x="5834" y="21501"/>
                  </a:cubicBezTo>
                  <a:cubicBezTo>
                    <a:pt x="5286" y="21571"/>
                    <a:pt x="4733" y="21600"/>
                    <a:pt x="4182" y="21591"/>
                  </a:cubicBezTo>
                  <a:cubicBezTo>
                    <a:pt x="3630" y="21583"/>
                    <a:pt x="3080" y="21536"/>
                    <a:pt x="2538" y="21453"/>
                  </a:cubicBezTo>
                  <a:cubicBezTo>
                    <a:pt x="1722" y="21327"/>
                    <a:pt x="914" y="21125"/>
                    <a:pt x="125" y="20840"/>
                  </a:cubicBezTo>
                  <a:lnTo>
                    <a:pt x="0" y="20790"/>
                  </a:lnTo>
                  <a:lnTo>
                    <a:pt x="0" y="19449"/>
                  </a:lnTo>
                  <a:lnTo>
                    <a:pt x="1122" y="19725"/>
                  </a:lnTo>
                  <a:cubicBezTo>
                    <a:pt x="1625" y="19814"/>
                    <a:pt x="2132" y="19869"/>
                    <a:pt x="2639" y="19893"/>
                  </a:cubicBezTo>
                  <a:cubicBezTo>
                    <a:pt x="3654" y="19946"/>
                    <a:pt x="4659" y="19874"/>
                    <a:pt x="5657" y="19688"/>
                  </a:cubicBezTo>
                  <a:cubicBezTo>
                    <a:pt x="6155" y="19592"/>
                    <a:pt x="6649" y="19473"/>
                    <a:pt x="7138" y="19324"/>
                  </a:cubicBezTo>
                  <a:cubicBezTo>
                    <a:pt x="7627" y="19174"/>
                    <a:pt x="8112" y="19002"/>
                    <a:pt x="8591" y="18804"/>
                  </a:cubicBezTo>
                  <a:cubicBezTo>
                    <a:pt x="9070" y="18606"/>
                    <a:pt x="9543" y="18385"/>
                    <a:pt x="10009" y="18140"/>
                  </a:cubicBezTo>
                  <a:cubicBezTo>
                    <a:pt x="10474" y="17895"/>
                    <a:pt x="10933" y="17627"/>
                    <a:pt x="11384" y="17338"/>
                  </a:cubicBezTo>
                  <a:cubicBezTo>
                    <a:pt x="12286" y="16761"/>
                    <a:pt x="13159" y="16103"/>
                    <a:pt x="13992" y="15368"/>
                  </a:cubicBezTo>
                  <a:cubicBezTo>
                    <a:pt x="14200" y="15183"/>
                    <a:pt x="14407" y="14996"/>
                    <a:pt x="14609" y="14800"/>
                  </a:cubicBezTo>
                  <a:cubicBezTo>
                    <a:pt x="14711" y="14705"/>
                    <a:pt x="14811" y="14605"/>
                    <a:pt x="14912" y="14507"/>
                  </a:cubicBezTo>
                  <a:cubicBezTo>
                    <a:pt x="15013" y="14409"/>
                    <a:pt x="15113" y="14309"/>
                    <a:pt x="15211" y="14207"/>
                  </a:cubicBezTo>
                  <a:cubicBezTo>
                    <a:pt x="15606" y="13799"/>
                    <a:pt x="15993" y="13376"/>
                    <a:pt x="16365" y="12932"/>
                  </a:cubicBezTo>
                  <a:cubicBezTo>
                    <a:pt x="17112" y="12046"/>
                    <a:pt x="17804" y="11080"/>
                    <a:pt x="18426" y="10040"/>
                  </a:cubicBezTo>
                  <a:cubicBezTo>
                    <a:pt x="18736" y="9520"/>
                    <a:pt x="19030" y="8983"/>
                    <a:pt x="19304" y="8427"/>
                  </a:cubicBezTo>
                  <a:cubicBezTo>
                    <a:pt x="19573" y="7869"/>
                    <a:pt x="19828" y="7297"/>
                    <a:pt x="20052" y="6706"/>
                  </a:cubicBezTo>
                  <a:cubicBezTo>
                    <a:pt x="20110" y="6559"/>
                    <a:pt x="20164" y="6410"/>
                    <a:pt x="20218" y="6261"/>
                  </a:cubicBezTo>
                  <a:lnTo>
                    <a:pt x="20298" y="6036"/>
                  </a:lnTo>
                  <a:lnTo>
                    <a:pt x="20375" y="5810"/>
                  </a:lnTo>
                  <a:cubicBezTo>
                    <a:pt x="20425" y="5659"/>
                    <a:pt x="20475" y="5507"/>
                    <a:pt x="20521" y="5353"/>
                  </a:cubicBezTo>
                  <a:cubicBezTo>
                    <a:pt x="20566" y="5199"/>
                    <a:pt x="20616" y="5047"/>
                    <a:pt x="20658" y="4891"/>
                  </a:cubicBezTo>
                  <a:cubicBezTo>
                    <a:pt x="20835" y="4273"/>
                    <a:pt x="20985" y="3642"/>
                    <a:pt x="21103" y="3000"/>
                  </a:cubicBezTo>
                  <a:cubicBezTo>
                    <a:pt x="21223" y="2359"/>
                    <a:pt x="21313" y="1709"/>
                    <a:pt x="21374" y="1054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ctangle 41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9" name="Title 1"/>
          <p:cNvSpPr txBox="1">
            <a:spLocks noGrp="1"/>
          </p:cNvSpPr>
          <p:nvPr>
            <p:ph type="title"/>
          </p:nvPr>
        </p:nvSpPr>
        <p:spPr>
          <a:xfrm>
            <a:off x="6657715" y="467270"/>
            <a:ext cx="4195675" cy="2052523"/>
          </a:xfrm>
          <a:prstGeom prst="rect">
            <a:avLst/>
          </a:prstGeom>
        </p:spPr>
        <p:txBody>
          <a:bodyPr anchor="b"/>
          <a:lstStyle>
            <a:lvl1pPr>
              <a:defRPr sz="4300"/>
            </a:lvl1pPr>
          </a:lstStyle>
          <a:p>
            <a:r>
              <a:t>What does incivility look like?</a:t>
            </a:r>
          </a:p>
        </p:txBody>
      </p:sp>
      <p:sp>
        <p:nvSpPr>
          <p:cNvPr id="250" name="Oval 4113"/>
          <p:cNvSpPr/>
          <p:nvPr/>
        </p:nvSpPr>
        <p:spPr>
          <a:xfrm>
            <a:off x="322964" y="554151"/>
            <a:ext cx="5742192" cy="574219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51" name="Picture 2" descr="Picture 2"/>
          <p:cNvPicPr>
            <a:picLocks noChangeAspect="1"/>
          </p:cNvPicPr>
          <p:nvPr/>
        </p:nvPicPr>
        <p:blipFill>
          <a:blip r:embed="rId2"/>
          <a:srcRect l="29042" r="4410"/>
          <a:stretch>
            <a:fillRect/>
          </a:stretch>
        </p:blipFill>
        <p:spPr>
          <a:xfrm>
            <a:off x="505417" y="554151"/>
            <a:ext cx="5742386" cy="5742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799" y="21600"/>
                </a:cubicBezTo>
                <a:cubicBezTo>
                  <a:pt x="16764" y="21600"/>
                  <a:pt x="21600" y="16764"/>
                  <a:pt x="21600" y="10799"/>
                </a:cubicBezTo>
                <a:cubicBezTo>
                  <a:pt x="21600" y="4835"/>
                  <a:pt x="16764" y="0"/>
                  <a:pt x="10799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52" name="!!plus graphic"/>
          <p:cNvSpPr/>
          <p:nvPr/>
        </p:nvSpPr>
        <p:spPr>
          <a:xfrm>
            <a:off x="1004956" y="703678"/>
            <a:ext cx="171516" cy="171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34" y="9334"/>
                </a:moveTo>
                <a:lnTo>
                  <a:pt x="12266" y="9334"/>
                </a:lnTo>
                <a:lnTo>
                  <a:pt x="12266" y="1466"/>
                </a:lnTo>
                <a:cubicBezTo>
                  <a:pt x="12266" y="656"/>
                  <a:pt x="11610" y="0"/>
                  <a:pt x="10800" y="0"/>
                </a:cubicBezTo>
                <a:cubicBezTo>
                  <a:pt x="9990" y="0"/>
                  <a:pt x="9334" y="656"/>
                  <a:pt x="9334" y="1466"/>
                </a:cubicBezTo>
                <a:lnTo>
                  <a:pt x="9334" y="9334"/>
                </a:lnTo>
                <a:lnTo>
                  <a:pt x="1466" y="9334"/>
                </a:lnTo>
                <a:cubicBezTo>
                  <a:pt x="656" y="9334"/>
                  <a:pt x="0" y="9990"/>
                  <a:pt x="0" y="10800"/>
                </a:cubicBezTo>
                <a:cubicBezTo>
                  <a:pt x="0" y="11610"/>
                  <a:pt x="656" y="12266"/>
                  <a:pt x="1466" y="12266"/>
                </a:cubicBezTo>
                <a:lnTo>
                  <a:pt x="9334" y="12266"/>
                </a:lnTo>
                <a:lnTo>
                  <a:pt x="9334" y="20134"/>
                </a:lnTo>
                <a:cubicBezTo>
                  <a:pt x="9334" y="20944"/>
                  <a:pt x="9990" y="21600"/>
                  <a:pt x="10800" y="21600"/>
                </a:cubicBezTo>
                <a:cubicBezTo>
                  <a:pt x="11610" y="21600"/>
                  <a:pt x="12266" y="20944"/>
                  <a:pt x="12266" y="20134"/>
                </a:cubicBezTo>
                <a:lnTo>
                  <a:pt x="12266" y="12266"/>
                </a:lnTo>
                <a:lnTo>
                  <a:pt x="20134" y="12266"/>
                </a:lnTo>
                <a:cubicBezTo>
                  <a:pt x="20944" y="12266"/>
                  <a:pt x="21600" y="11610"/>
                  <a:pt x="21600" y="10800"/>
                </a:cubicBezTo>
                <a:cubicBezTo>
                  <a:pt x="21600" y="9990"/>
                  <a:pt x="20944" y="9334"/>
                  <a:pt x="20134" y="933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3" name="!!circle graphic"/>
          <p:cNvSpPr/>
          <p:nvPr/>
        </p:nvSpPr>
        <p:spPr>
          <a:xfrm>
            <a:off x="422753" y="1562695"/>
            <a:ext cx="157546" cy="157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3192"/>
                </a:moveTo>
                <a:cubicBezTo>
                  <a:pt x="15002" y="3192"/>
                  <a:pt x="18408" y="6598"/>
                  <a:pt x="18408" y="10800"/>
                </a:cubicBezTo>
                <a:cubicBezTo>
                  <a:pt x="18408" y="15002"/>
                  <a:pt x="15002" y="18408"/>
                  <a:pt x="10800" y="18408"/>
                </a:cubicBezTo>
                <a:cubicBezTo>
                  <a:pt x="6598" y="18408"/>
                  <a:pt x="3192" y="15002"/>
                  <a:pt x="3192" y="10800"/>
                </a:cubicBezTo>
                <a:cubicBezTo>
                  <a:pt x="3196" y="6600"/>
                  <a:pt x="6600" y="3196"/>
                  <a:pt x="10800" y="319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4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6657715" y="2990818"/>
            <a:ext cx="4195674" cy="2913872"/>
          </a:xfrm>
          <a:prstGeom prst="rect">
            <a:avLst/>
          </a:prstGeom>
        </p:spPr>
        <p:txBody>
          <a:bodyPr/>
          <a:lstStyle/>
          <a:p>
            <a:pPr marL="226313" indent="-226313" defTabSz="905255">
              <a:spcBef>
                <a:spcPts val="900"/>
              </a:spcBef>
              <a:defRPr sz="1386">
                <a:solidFill>
                  <a:srgbClr val="000000">
                    <a:alpha val="80000"/>
                  </a:srgbClr>
                </a:solidFill>
              </a:defRPr>
            </a:pPr>
            <a:r>
              <a:t>Shouting</a:t>
            </a:r>
          </a:p>
          <a:p>
            <a:pPr marL="226313" indent="-226313" defTabSz="905255">
              <a:spcBef>
                <a:spcPts val="900"/>
              </a:spcBef>
              <a:defRPr sz="1386">
                <a:solidFill>
                  <a:srgbClr val="000000">
                    <a:alpha val="80000"/>
                  </a:srgbClr>
                </a:solidFill>
              </a:defRPr>
            </a:pPr>
            <a:r>
              <a:t>Swearing</a:t>
            </a:r>
          </a:p>
          <a:p>
            <a:pPr marL="226313" indent="-226313" defTabSz="905255">
              <a:spcBef>
                <a:spcPts val="900"/>
              </a:spcBef>
              <a:defRPr sz="1386">
                <a:solidFill>
                  <a:srgbClr val="000000">
                    <a:alpha val="80000"/>
                  </a:srgbClr>
                </a:solidFill>
              </a:defRPr>
            </a:pPr>
            <a:r>
              <a:t>Aggression (not necessarily towards a person)</a:t>
            </a:r>
          </a:p>
          <a:p>
            <a:pPr marL="226313" indent="-226313" defTabSz="905255">
              <a:spcBef>
                <a:spcPts val="900"/>
              </a:spcBef>
              <a:defRPr sz="1386">
                <a:solidFill>
                  <a:srgbClr val="000000">
                    <a:alpha val="80000"/>
                  </a:srgbClr>
                </a:solidFill>
              </a:defRPr>
            </a:pPr>
            <a:r>
              <a:t>Belittling</a:t>
            </a:r>
          </a:p>
          <a:p>
            <a:pPr marL="226313" indent="-226313" defTabSz="905255">
              <a:spcBef>
                <a:spcPts val="900"/>
              </a:spcBef>
              <a:defRPr sz="1386">
                <a:solidFill>
                  <a:srgbClr val="000000">
                    <a:alpha val="80000"/>
                  </a:srgbClr>
                </a:solidFill>
              </a:defRPr>
            </a:pPr>
            <a:r>
              <a:t>Sending emails in meetings (lack of respect)</a:t>
            </a:r>
          </a:p>
          <a:p>
            <a:pPr marL="226313" indent="-226313" defTabSz="905255">
              <a:spcBef>
                <a:spcPts val="900"/>
              </a:spcBef>
              <a:defRPr sz="1386">
                <a:solidFill>
                  <a:srgbClr val="000000">
                    <a:alpha val="80000"/>
                  </a:srgbClr>
                </a:solidFill>
              </a:defRPr>
            </a:pPr>
            <a:r>
              <a:t>Talking over people</a:t>
            </a:r>
          </a:p>
          <a:p>
            <a:pPr marL="226313" indent="-226313" defTabSz="905255">
              <a:spcBef>
                <a:spcPts val="900"/>
              </a:spcBef>
              <a:defRPr sz="1386">
                <a:solidFill>
                  <a:srgbClr val="000000">
                    <a:alpha val="80000"/>
                  </a:srgbClr>
                </a:solidFill>
              </a:defRPr>
            </a:pPr>
            <a:r>
              <a:t>Being ‘difficult’ over the phone</a:t>
            </a:r>
          </a:p>
          <a:p>
            <a:pPr marL="226313" indent="-226313" defTabSz="905255">
              <a:spcBef>
                <a:spcPts val="900"/>
              </a:spcBef>
              <a:defRPr sz="1386">
                <a:solidFill>
                  <a:srgbClr val="000000">
                    <a:alpha val="80000"/>
                  </a:srgbClr>
                </a:solidFill>
              </a:defRPr>
            </a:pPr>
            <a:r>
              <a:t>Eye – rolling</a:t>
            </a:r>
          </a:p>
          <a:p>
            <a:pPr marL="226313" indent="-226313" defTabSz="905255">
              <a:spcBef>
                <a:spcPts val="900"/>
              </a:spcBef>
              <a:defRPr sz="1386">
                <a:solidFill>
                  <a:srgbClr val="000000">
                    <a:alpha val="80000"/>
                  </a:srgbClr>
                </a:solidFill>
              </a:defRPr>
            </a:pPr>
            <a:r>
              <a:t>‘Tutting’</a:t>
            </a:r>
          </a:p>
        </p:txBody>
      </p:sp>
      <p:sp>
        <p:nvSpPr>
          <p:cNvPr id="255" name="!!dot graphic"/>
          <p:cNvSpPr/>
          <p:nvPr/>
        </p:nvSpPr>
        <p:spPr>
          <a:xfrm>
            <a:off x="5454148" y="5775081"/>
            <a:ext cx="112427" cy="112427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6" name="!!Straight Connector"/>
          <p:cNvSpPr/>
          <p:nvPr/>
        </p:nvSpPr>
        <p:spPr>
          <a:xfrm>
            <a:off x="11586161" y="3619272"/>
            <a:ext cx="1" cy="3238729"/>
          </a:xfrm>
          <a:prstGeom prst="line">
            <a:avLst/>
          </a:prstGeom>
          <a:ln w="25400" cap="sq">
            <a:solidFill>
              <a:srgbClr val="99787B"/>
            </a:solidFill>
            <a:bevel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Rectangle 7"/>
          <p:cNvSpPr/>
          <p:nvPr/>
        </p:nvSpPr>
        <p:spPr>
          <a:xfrm>
            <a:off x="-1" y="1"/>
            <a:ext cx="12191697" cy="6858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9" name="Rectangle 9"/>
          <p:cNvSpPr/>
          <p:nvPr/>
        </p:nvSpPr>
        <p:spPr>
          <a:xfrm>
            <a:off x="304" y="0"/>
            <a:ext cx="12191697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8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64" name="Group 11"/>
          <p:cNvGrpSpPr/>
          <p:nvPr/>
        </p:nvGrpSpPr>
        <p:grpSpPr>
          <a:xfrm>
            <a:off x="-21864" y="508839"/>
            <a:ext cx="5217960" cy="6239661"/>
            <a:chOff x="0" y="1"/>
            <a:chExt cx="5217959" cy="6239660"/>
          </a:xfrm>
        </p:grpSpPr>
        <p:sp>
          <p:nvSpPr>
            <p:cNvPr id="260" name="Freeform: Shape 12"/>
            <p:cNvSpPr/>
            <p:nvPr/>
          </p:nvSpPr>
          <p:spPr>
            <a:xfrm>
              <a:off x="-1" y="1"/>
              <a:ext cx="5187200" cy="6239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58" extrusionOk="0">
                  <a:moveTo>
                    <a:pt x="8371" y="0"/>
                  </a:moveTo>
                  <a:cubicBezTo>
                    <a:pt x="9226" y="1"/>
                    <a:pt x="10073" y="90"/>
                    <a:pt x="10889" y="244"/>
                  </a:cubicBezTo>
                  <a:lnTo>
                    <a:pt x="11195" y="305"/>
                  </a:lnTo>
                  <a:lnTo>
                    <a:pt x="11347" y="336"/>
                  </a:lnTo>
                  <a:lnTo>
                    <a:pt x="11497" y="371"/>
                  </a:lnTo>
                  <a:lnTo>
                    <a:pt x="11796" y="444"/>
                  </a:lnTo>
                  <a:cubicBezTo>
                    <a:pt x="11896" y="469"/>
                    <a:pt x="11995" y="492"/>
                    <a:pt x="12094" y="522"/>
                  </a:cubicBezTo>
                  <a:cubicBezTo>
                    <a:pt x="12294" y="580"/>
                    <a:pt x="12493" y="635"/>
                    <a:pt x="12689" y="698"/>
                  </a:cubicBezTo>
                  <a:lnTo>
                    <a:pt x="13272" y="899"/>
                  </a:lnTo>
                  <a:lnTo>
                    <a:pt x="13840" y="1124"/>
                  </a:lnTo>
                  <a:cubicBezTo>
                    <a:pt x="14026" y="1204"/>
                    <a:pt x="14210" y="1287"/>
                    <a:pt x="14394" y="1368"/>
                  </a:cubicBezTo>
                  <a:cubicBezTo>
                    <a:pt x="14576" y="1452"/>
                    <a:pt x="14753" y="1545"/>
                    <a:pt x="14932" y="1632"/>
                  </a:cubicBezTo>
                  <a:cubicBezTo>
                    <a:pt x="15023" y="1674"/>
                    <a:pt x="15108" y="1724"/>
                    <a:pt x="15196" y="1771"/>
                  </a:cubicBezTo>
                  <a:lnTo>
                    <a:pt x="15456" y="1913"/>
                  </a:lnTo>
                  <a:cubicBezTo>
                    <a:pt x="16145" y="2297"/>
                    <a:pt x="16794" y="2724"/>
                    <a:pt x="17398" y="3189"/>
                  </a:cubicBezTo>
                  <a:cubicBezTo>
                    <a:pt x="18002" y="3654"/>
                    <a:pt x="18566" y="4153"/>
                    <a:pt x="19070" y="4693"/>
                  </a:cubicBezTo>
                  <a:cubicBezTo>
                    <a:pt x="19200" y="4825"/>
                    <a:pt x="19316" y="4966"/>
                    <a:pt x="19435" y="5106"/>
                  </a:cubicBezTo>
                  <a:cubicBezTo>
                    <a:pt x="19558" y="5243"/>
                    <a:pt x="19664" y="5388"/>
                    <a:pt x="19775" y="5532"/>
                  </a:cubicBezTo>
                  <a:lnTo>
                    <a:pt x="19857" y="5640"/>
                  </a:lnTo>
                  <a:lnTo>
                    <a:pt x="19899" y="5694"/>
                  </a:lnTo>
                  <a:lnTo>
                    <a:pt x="19937" y="5750"/>
                  </a:lnTo>
                  <a:lnTo>
                    <a:pt x="20090" y="5972"/>
                  </a:lnTo>
                  <a:cubicBezTo>
                    <a:pt x="20141" y="6046"/>
                    <a:pt x="20195" y="6118"/>
                    <a:pt x="20243" y="6194"/>
                  </a:cubicBezTo>
                  <a:lnTo>
                    <a:pt x="20386" y="6421"/>
                  </a:lnTo>
                  <a:cubicBezTo>
                    <a:pt x="20433" y="6497"/>
                    <a:pt x="20483" y="6571"/>
                    <a:pt x="20528" y="6648"/>
                  </a:cubicBezTo>
                  <a:lnTo>
                    <a:pt x="20657" y="6881"/>
                  </a:lnTo>
                  <a:cubicBezTo>
                    <a:pt x="20700" y="6958"/>
                    <a:pt x="20744" y="7035"/>
                    <a:pt x="20784" y="7114"/>
                  </a:cubicBezTo>
                  <a:lnTo>
                    <a:pt x="20897" y="7352"/>
                  </a:lnTo>
                  <a:lnTo>
                    <a:pt x="21006" y="7591"/>
                  </a:lnTo>
                  <a:lnTo>
                    <a:pt x="21099" y="7835"/>
                  </a:lnTo>
                  <a:cubicBezTo>
                    <a:pt x="21130" y="7916"/>
                    <a:pt x="21159" y="7997"/>
                    <a:pt x="21189" y="8079"/>
                  </a:cubicBezTo>
                  <a:cubicBezTo>
                    <a:pt x="21216" y="8161"/>
                    <a:pt x="21239" y="8244"/>
                    <a:pt x="21264" y="8326"/>
                  </a:cubicBezTo>
                  <a:cubicBezTo>
                    <a:pt x="21463" y="8987"/>
                    <a:pt x="21563" y="9664"/>
                    <a:pt x="21581" y="10338"/>
                  </a:cubicBezTo>
                  <a:cubicBezTo>
                    <a:pt x="21600" y="11012"/>
                    <a:pt x="21535" y="11681"/>
                    <a:pt x="21425" y="12341"/>
                  </a:cubicBezTo>
                  <a:cubicBezTo>
                    <a:pt x="21393" y="12506"/>
                    <a:pt x="21361" y="12669"/>
                    <a:pt x="21332" y="12834"/>
                  </a:cubicBezTo>
                  <a:cubicBezTo>
                    <a:pt x="21293" y="12997"/>
                    <a:pt x="21254" y="13160"/>
                    <a:pt x="21217" y="13323"/>
                  </a:cubicBezTo>
                  <a:lnTo>
                    <a:pt x="21203" y="13385"/>
                  </a:lnTo>
                  <a:lnTo>
                    <a:pt x="21186" y="13445"/>
                  </a:lnTo>
                  <a:lnTo>
                    <a:pt x="21152" y="13567"/>
                  </a:lnTo>
                  <a:lnTo>
                    <a:pt x="21085" y="13810"/>
                  </a:lnTo>
                  <a:cubicBezTo>
                    <a:pt x="21073" y="13850"/>
                    <a:pt x="21064" y="13891"/>
                    <a:pt x="21051" y="13932"/>
                  </a:cubicBezTo>
                  <a:lnTo>
                    <a:pt x="21011" y="14055"/>
                  </a:lnTo>
                  <a:lnTo>
                    <a:pt x="20972" y="14178"/>
                  </a:lnTo>
                  <a:cubicBezTo>
                    <a:pt x="20957" y="14219"/>
                    <a:pt x="20941" y="14260"/>
                    <a:pt x="20926" y="14300"/>
                  </a:cubicBezTo>
                  <a:cubicBezTo>
                    <a:pt x="20804" y="14627"/>
                    <a:pt x="20651" y="14949"/>
                    <a:pt x="20461" y="15261"/>
                  </a:cubicBezTo>
                  <a:cubicBezTo>
                    <a:pt x="20272" y="15573"/>
                    <a:pt x="20046" y="15873"/>
                    <a:pt x="19791" y="16157"/>
                  </a:cubicBezTo>
                  <a:cubicBezTo>
                    <a:pt x="19277" y="16726"/>
                    <a:pt x="18644" y="17216"/>
                    <a:pt x="17986" y="17640"/>
                  </a:cubicBezTo>
                  <a:cubicBezTo>
                    <a:pt x="17326" y="18065"/>
                    <a:pt x="16642" y="18425"/>
                    <a:pt x="15981" y="18760"/>
                  </a:cubicBezTo>
                  <a:cubicBezTo>
                    <a:pt x="15649" y="18928"/>
                    <a:pt x="15322" y="19089"/>
                    <a:pt x="15007" y="19255"/>
                  </a:cubicBezTo>
                  <a:lnTo>
                    <a:pt x="14517" y="19512"/>
                  </a:lnTo>
                  <a:cubicBezTo>
                    <a:pt x="14348" y="19599"/>
                    <a:pt x="14178" y="19686"/>
                    <a:pt x="14005" y="19773"/>
                  </a:cubicBezTo>
                  <a:cubicBezTo>
                    <a:pt x="13316" y="20117"/>
                    <a:pt x="12592" y="20445"/>
                    <a:pt x="11815" y="20728"/>
                  </a:cubicBezTo>
                  <a:cubicBezTo>
                    <a:pt x="11040" y="21010"/>
                    <a:pt x="10209" y="21247"/>
                    <a:pt x="9331" y="21395"/>
                  </a:cubicBezTo>
                  <a:cubicBezTo>
                    <a:pt x="8454" y="21544"/>
                    <a:pt x="7527" y="21599"/>
                    <a:pt x="6613" y="21527"/>
                  </a:cubicBezTo>
                  <a:lnTo>
                    <a:pt x="6442" y="21514"/>
                  </a:lnTo>
                  <a:cubicBezTo>
                    <a:pt x="6385" y="21508"/>
                    <a:pt x="6329" y="21502"/>
                    <a:pt x="6272" y="21496"/>
                  </a:cubicBezTo>
                  <a:lnTo>
                    <a:pt x="6102" y="21477"/>
                  </a:lnTo>
                  <a:cubicBezTo>
                    <a:pt x="6045" y="21470"/>
                    <a:pt x="5989" y="21461"/>
                    <a:pt x="5933" y="21453"/>
                  </a:cubicBezTo>
                  <a:cubicBezTo>
                    <a:pt x="5820" y="21437"/>
                    <a:pt x="5707" y="21421"/>
                    <a:pt x="5596" y="21400"/>
                  </a:cubicBezTo>
                  <a:cubicBezTo>
                    <a:pt x="5485" y="21379"/>
                    <a:pt x="5373" y="21361"/>
                    <a:pt x="5264" y="21337"/>
                  </a:cubicBezTo>
                  <a:lnTo>
                    <a:pt x="5099" y="21301"/>
                  </a:lnTo>
                  <a:cubicBezTo>
                    <a:pt x="5044" y="21290"/>
                    <a:pt x="4989" y="21278"/>
                    <a:pt x="4937" y="21264"/>
                  </a:cubicBezTo>
                  <a:lnTo>
                    <a:pt x="4624" y="21183"/>
                  </a:lnTo>
                  <a:lnTo>
                    <a:pt x="4310" y="21101"/>
                  </a:lnTo>
                  <a:cubicBezTo>
                    <a:pt x="4206" y="21073"/>
                    <a:pt x="4104" y="21037"/>
                    <a:pt x="4001" y="21006"/>
                  </a:cubicBezTo>
                  <a:cubicBezTo>
                    <a:pt x="3178" y="20750"/>
                    <a:pt x="2382" y="20419"/>
                    <a:pt x="1645" y="20015"/>
                  </a:cubicBezTo>
                  <a:lnTo>
                    <a:pt x="1104" y="19699"/>
                  </a:lnTo>
                  <a:cubicBezTo>
                    <a:pt x="1058" y="19674"/>
                    <a:pt x="1016" y="19644"/>
                    <a:pt x="973" y="19616"/>
                  </a:cubicBezTo>
                  <a:lnTo>
                    <a:pt x="844" y="19531"/>
                  </a:lnTo>
                  <a:lnTo>
                    <a:pt x="586" y="19361"/>
                  </a:lnTo>
                  <a:cubicBezTo>
                    <a:pt x="543" y="19332"/>
                    <a:pt x="500" y="19304"/>
                    <a:pt x="460" y="19273"/>
                  </a:cubicBezTo>
                  <a:cubicBezTo>
                    <a:pt x="440" y="19258"/>
                    <a:pt x="418" y="19244"/>
                    <a:pt x="398" y="19229"/>
                  </a:cubicBezTo>
                  <a:cubicBezTo>
                    <a:pt x="378" y="19213"/>
                    <a:pt x="360" y="19195"/>
                    <a:pt x="341" y="19179"/>
                  </a:cubicBezTo>
                  <a:lnTo>
                    <a:pt x="116" y="18980"/>
                  </a:lnTo>
                  <a:cubicBezTo>
                    <a:pt x="80" y="18946"/>
                    <a:pt x="41" y="18914"/>
                    <a:pt x="6" y="18880"/>
                  </a:cubicBezTo>
                  <a:lnTo>
                    <a:pt x="0" y="18874"/>
                  </a:lnTo>
                  <a:lnTo>
                    <a:pt x="0" y="16309"/>
                  </a:lnTo>
                  <a:lnTo>
                    <a:pt x="456" y="16711"/>
                  </a:lnTo>
                  <a:cubicBezTo>
                    <a:pt x="721" y="16921"/>
                    <a:pt x="996" y="17117"/>
                    <a:pt x="1277" y="17300"/>
                  </a:cubicBezTo>
                  <a:lnTo>
                    <a:pt x="1490" y="17435"/>
                  </a:lnTo>
                  <a:lnTo>
                    <a:pt x="1595" y="17502"/>
                  </a:lnTo>
                  <a:cubicBezTo>
                    <a:pt x="1630" y="17525"/>
                    <a:pt x="1668" y="17545"/>
                    <a:pt x="1704" y="17566"/>
                  </a:cubicBezTo>
                  <a:lnTo>
                    <a:pt x="1922" y="17690"/>
                  </a:lnTo>
                  <a:cubicBezTo>
                    <a:pt x="1940" y="17700"/>
                    <a:pt x="1958" y="17710"/>
                    <a:pt x="1976" y="17721"/>
                  </a:cubicBezTo>
                  <a:cubicBezTo>
                    <a:pt x="1993" y="17732"/>
                    <a:pt x="2008" y="17746"/>
                    <a:pt x="2024" y="17758"/>
                  </a:cubicBezTo>
                  <a:cubicBezTo>
                    <a:pt x="2056" y="17782"/>
                    <a:pt x="2091" y="17803"/>
                    <a:pt x="2126" y="17825"/>
                  </a:cubicBezTo>
                  <a:lnTo>
                    <a:pt x="2333" y="17956"/>
                  </a:lnTo>
                  <a:lnTo>
                    <a:pt x="2436" y="18021"/>
                  </a:lnTo>
                  <a:cubicBezTo>
                    <a:pt x="2471" y="18043"/>
                    <a:pt x="2504" y="18066"/>
                    <a:pt x="2541" y="18085"/>
                  </a:cubicBezTo>
                  <a:lnTo>
                    <a:pt x="2974" y="18323"/>
                  </a:lnTo>
                  <a:cubicBezTo>
                    <a:pt x="3563" y="18625"/>
                    <a:pt x="4195" y="18865"/>
                    <a:pt x="4854" y="19049"/>
                  </a:cubicBezTo>
                  <a:cubicBezTo>
                    <a:pt x="4937" y="19072"/>
                    <a:pt x="5017" y="19099"/>
                    <a:pt x="5101" y="19119"/>
                  </a:cubicBezTo>
                  <a:lnTo>
                    <a:pt x="5354" y="19178"/>
                  </a:lnTo>
                  <a:lnTo>
                    <a:pt x="5606" y="19238"/>
                  </a:lnTo>
                  <a:cubicBezTo>
                    <a:pt x="5648" y="19249"/>
                    <a:pt x="5689" y="19257"/>
                    <a:pt x="5730" y="19265"/>
                  </a:cubicBezTo>
                  <a:lnTo>
                    <a:pt x="5852" y="19289"/>
                  </a:lnTo>
                  <a:cubicBezTo>
                    <a:pt x="5933" y="19306"/>
                    <a:pt x="6015" y="19317"/>
                    <a:pt x="6096" y="19331"/>
                  </a:cubicBezTo>
                  <a:cubicBezTo>
                    <a:pt x="6178" y="19346"/>
                    <a:pt x="6260" y="19355"/>
                    <a:pt x="6341" y="19366"/>
                  </a:cubicBezTo>
                  <a:cubicBezTo>
                    <a:pt x="6382" y="19372"/>
                    <a:pt x="6422" y="19378"/>
                    <a:pt x="6463" y="19383"/>
                  </a:cubicBezTo>
                  <a:lnTo>
                    <a:pt x="6709" y="19408"/>
                  </a:lnTo>
                  <a:lnTo>
                    <a:pt x="6832" y="19417"/>
                  </a:lnTo>
                  <a:cubicBezTo>
                    <a:pt x="7487" y="19466"/>
                    <a:pt x="8147" y="19438"/>
                    <a:pt x="8811" y="19332"/>
                  </a:cubicBezTo>
                  <a:cubicBezTo>
                    <a:pt x="9475" y="19227"/>
                    <a:pt x="10140" y="19046"/>
                    <a:pt x="10808" y="18821"/>
                  </a:cubicBezTo>
                  <a:cubicBezTo>
                    <a:pt x="11475" y="18596"/>
                    <a:pt x="12145" y="18327"/>
                    <a:pt x="12828" y="18047"/>
                  </a:cubicBezTo>
                  <a:lnTo>
                    <a:pt x="13876" y="17612"/>
                  </a:lnTo>
                  <a:cubicBezTo>
                    <a:pt x="14245" y="17463"/>
                    <a:pt x="14613" y="17323"/>
                    <a:pt x="14978" y="17193"/>
                  </a:cubicBezTo>
                  <a:cubicBezTo>
                    <a:pt x="15708" y="16932"/>
                    <a:pt x="16429" y="16714"/>
                    <a:pt x="17110" y="16468"/>
                  </a:cubicBezTo>
                  <a:cubicBezTo>
                    <a:pt x="17451" y="16345"/>
                    <a:pt x="17782" y="16215"/>
                    <a:pt x="18096" y="16066"/>
                  </a:cubicBezTo>
                  <a:cubicBezTo>
                    <a:pt x="18411" y="15917"/>
                    <a:pt x="18708" y="15749"/>
                    <a:pt x="18976" y="15553"/>
                  </a:cubicBezTo>
                  <a:cubicBezTo>
                    <a:pt x="19246" y="15359"/>
                    <a:pt x="19486" y="15137"/>
                    <a:pt x="19690" y="14891"/>
                  </a:cubicBezTo>
                  <a:cubicBezTo>
                    <a:pt x="19894" y="14645"/>
                    <a:pt x="20062" y="14376"/>
                    <a:pt x="20191" y="14092"/>
                  </a:cubicBezTo>
                  <a:lnTo>
                    <a:pt x="20239" y="13986"/>
                  </a:lnTo>
                  <a:lnTo>
                    <a:pt x="20281" y="13877"/>
                  </a:lnTo>
                  <a:lnTo>
                    <a:pt x="20323" y="13767"/>
                  </a:lnTo>
                  <a:cubicBezTo>
                    <a:pt x="20336" y="13730"/>
                    <a:pt x="20347" y="13692"/>
                    <a:pt x="20359" y="13654"/>
                  </a:cubicBezTo>
                  <a:lnTo>
                    <a:pt x="20429" y="13427"/>
                  </a:lnTo>
                  <a:lnTo>
                    <a:pt x="20463" y="13312"/>
                  </a:lnTo>
                  <a:lnTo>
                    <a:pt x="20480" y="13255"/>
                  </a:lnTo>
                  <a:lnTo>
                    <a:pt x="20492" y="13198"/>
                  </a:lnTo>
                  <a:cubicBezTo>
                    <a:pt x="20527" y="13043"/>
                    <a:pt x="20561" y="12889"/>
                    <a:pt x="20590" y="12735"/>
                  </a:cubicBezTo>
                  <a:cubicBezTo>
                    <a:pt x="20612" y="12579"/>
                    <a:pt x="20631" y="12423"/>
                    <a:pt x="20650" y="12268"/>
                  </a:cubicBezTo>
                  <a:cubicBezTo>
                    <a:pt x="20708" y="11643"/>
                    <a:pt x="20663" y="11015"/>
                    <a:pt x="20553" y="10401"/>
                  </a:cubicBezTo>
                  <a:cubicBezTo>
                    <a:pt x="20443" y="9786"/>
                    <a:pt x="20265" y="9184"/>
                    <a:pt x="20043" y="8597"/>
                  </a:cubicBezTo>
                  <a:cubicBezTo>
                    <a:pt x="20015" y="8524"/>
                    <a:pt x="19990" y="8450"/>
                    <a:pt x="19961" y="8377"/>
                  </a:cubicBezTo>
                  <a:cubicBezTo>
                    <a:pt x="19929" y="8305"/>
                    <a:pt x="19897" y="8232"/>
                    <a:pt x="19867" y="8160"/>
                  </a:cubicBezTo>
                  <a:lnTo>
                    <a:pt x="19775" y="7942"/>
                  </a:lnTo>
                  <a:lnTo>
                    <a:pt x="19674" y="7727"/>
                  </a:lnTo>
                  <a:cubicBezTo>
                    <a:pt x="19640" y="7656"/>
                    <a:pt x="19608" y="7584"/>
                    <a:pt x="19575" y="7512"/>
                  </a:cubicBezTo>
                  <a:lnTo>
                    <a:pt x="19467" y="7299"/>
                  </a:lnTo>
                  <a:lnTo>
                    <a:pt x="19360" y="7086"/>
                  </a:lnTo>
                  <a:cubicBezTo>
                    <a:pt x="19323" y="7016"/>
                    <a:pt x="19281" y="6947"/>
                    <a:pt x="19241" y="6877"/>
                  </a:cubicBezTo>
                  <a:lnTo>
                    <a:pt x="19122" y="6669"/>
                  </a:lnTo>
                  <a:cubicBezTo>
                    <a:pt x="19081" y="6599"/>
                    <a:pt x="19034" y="6533"/>
                    <a:pt x="18990" y="6464"/>
                  </a:cubicBezTo>
                  <a:lnTo>
                    <a:pt x="18855" y="6262"/>
                  </a:lnTo>
                  <a:lnTo>
                    <a:pt x="18822" y="6211"/>
                  </a:lnTo>
                  <a:lnTo>
                    <a:pt x="18785" y="6162"/>
                  </a:lnTo>
                  <a:lnTo>
                    <a:pt x="18712" y="6064"/>
                  </a:lnTo>
                  <a:lnTo>
                    <a:pt x="18564" y="5867"/>
                  </a:lnTo>
                  <a:lnTo>
                    <a:pt x="18528" y="5817"/>
                  </a:lnTo>
                  <a:lnTo>
                    <a:pt x="18488" y="5770"/>
                  </a:lnTo>
                  <a:lnTo>
                    <a:pt x="18409" y="5674"/>
                  </a:lnTo>
                  <a:cubicBezTo>
                    <a:pt x="18304" y="5546"/>
                    <a:pt x="18203" y="5417"/>
                    <a:pt x="18088" y="5295"/>
                  </a:cubicBezTo>
                  <a:cubicBezTo>
                    <a:pt x="17645" y="4797"/>
                    <a:pt x="17145" y="4331"/>
                    <a:pt x="16584" y="3920"/>
                  </a:cubicBezTo>
                  <a:cubicBezTo>
                    <a:pt x="16023" y="3509"/>
                    <a:pt x="15408" y="3150"/>
                    <a:pt x="14754" y="2854"/>
                  </a:cubicBezTo>
                  <a:lnTo>
                    <a:pt x="14506" y="2746"/>
                  </a:lnTo>
                  <a:cubicBezTo>
                    <a:pt x="14423" y="2711"/>
                    <a:pt x="14343" y="2673"/>
                    <a:pt x="14256" y="2642"/>
                  </a:cubicBezTo>
                  <a:lnTo>
                    <a:pt x="14002" y="2547"/>
                  </a:lnTo>
                  <a:lnTo>
                    <a:pt x="13875" y="2500"/>
                  </a:lnTo>
                  <a:cubicBezTo>
                    <a:pt x="13833" y="2484"/>
                    <a:pt x="13791" y="2468"/>
                    <a:pt x="13747" y="2455"/>
                  </a:cubicBezTo>
                  <a:cubicBezTo>
                    <a:pt x="13573" y="2399"/>
                    <a:pt x="13401" y="2341"/>
                    <a:pt x="13228" y="2288"/>
                  </a:cubicBezTo>
                  <a:lnTo>
                    <a:pt x="12701" y="2144"/>
                  </a:lnTo>
                  <a:lnTo>
                    <a:pt x="12168" y="2020"/>
                  </a:lnTo>
                  <a:cubicBezTo>
                    <a:pt x="12080" y="1999"/>
                    <a:pt x="11988" y="1985"/>
                    <a:pt x="11899" y="1967"/>
                  </a:cubicBezTo>
                  <a:lnTo>
                    <a:pt x="11631" y="1915"/>
                  </a:lnTo>
                  <a:cubicBezTo>
                    <a:pt x="11543" y="1896"/>
                    <a:pt x="11450" y="1882"/>
                    <a:pt x="11358" y="1867"/>
                  </a:cubicBezTo>
                  <a:lnTo>
                    <a:pt x="11084" y="1822"/>
                  </a:lnTo>
                  <a:lnTo>
                    <a:pt x="10947" y="1798"/>
                  </a:lnTo>
                  <a:lnTo>
                    <a:pt x="10810" y="1780"/>
                  </a:lnTo>
                  <a:cubicBezTo>
                    <a:pt x="10719" y="1767"/>
                    <a:pt x="10628" y="1755"/>
                    <a:pt x="10537" y="1741"/>
                  </a:cubicBezTo>
                  <a:cubicBezTo>
                    <a:pt x="9808" y="1641"/>
                    <a:pt x="9083" y="1578"/>
                    <a:pt x="8364" y="1564"/>
                  </a:cubicBezTo>
                  <a:cubicBezTo>
                    <a:pt x="7645" y="1550"/>
                    <a:pt x="6930" y="1582"/>
                    <a:pt x="6219" y="1676"/>
                  </a:cubicBezTo>
                  <a:cubicBezTo>
                    <a:pt x="6042" y="1703"/>
                    <a:pt x="5865" y="1732"/>
                    <a:pt x="5688" y="1760"/>
                  </a:cubicBezTo>
                  <a:cubicBezTo>
                    <a:pt x="5513" y="1797"/>
                    <a:pt x="5336" y="1830"/>
                    <a:pt x="5160" y="1869"/>
                  </a:cubicBezTo>
                  <a:lnTo>
                    <a:pt x="4899" y="1936"/>
                  </a:lnTo>
                  <a:lnTo>
                    <a:pt x="4768" y="1969"/>
                  </a:lnTo>
                  <a:lnTo>
                    <a:pt x="4703" y="1986"/>
                  </a:lnTo>
                  <a:lnTo>
                    <a:pt x="4639" y="2005"/>
                  </a:lnTo>
                  <a:lnTo>
                    <a:pt x="4381" y="2083"/>
                  </a:lnTo>
                  <a:cubicBezTo>
                    <a:pt x="4295" y="2109"/>
                    <a:pt x="4208" y="2134"/>
                    <a:pt x="4124" y="2166"/>
                  </a:cubicBezTo>
                  <a:lnTo>
                    <a:pt x="3871" y="2257"/>
                  </a:lnTo>
                  <a:cubicBezTo>
                    <a:pt x="3786" y="2287"/>
                    <a:pt x="3701" y="2317"/>
                    <a:pt x="3619" y="2353"/>
                  </a:cubicBezTo>
                  <a:lnTo>
                    <a:pt x="3371" y="2456"/>
                  </a:lnTo>
                  <a:cubicBezTo>
                    <a:pt x="3289" y="2491"/>
                    <a:pt x="3205" y="2524"/>
                    <a:pt x="3126" y="2563"/>
                  </a:cubicBezTo>
                  <a:cubicBezTo>
                    <a:pt x="2804" y="2712"/>
                    <a:pt x="2492" y="2869"/>
                    <a:pt x="2216" y="3046"/>
                  </a:cubicBezTo>
                  <a:cubicBezTo>
                    <a:pt x="1932" y="3219"/>
                    <a:pt x="1693" y="3415"/>
                    <a:pt x="1474" y="3629"/>
                  </a:cubicBezTo>
                  <a:lnTo>
                    <a:pt x="1315" y="3794"/>
                  </a:lnTo>
                  <a:lnTo>
                    <a:pt x="1167" y="3973"/>
                  </a:lnTo>
                  <a:cubicBezTo>
                    <a:pt x="1116" y="4030"/>
                    <a:pt x="1071" y="4098"/>
                    <a:pt x="1023" y="4160"/>
                  </a:cubicBezTo>
                  <a:cubicBezTo>
                    <a:pt x="976" y="4224"/>
                    <a:pt x="929" y="4285"/>
                    <a:pt x="883" y="4354"/>
                  </a:cubicBezTo>
                  <a:cubicBezTo>
                    <a:pt x="700" y="4622"/>
                    <a:pt x="520" y="4904"/>
                    <a:pt x="336" y="5191"/>
                  </a:cubicBezTo>
                  <a:lnTo>
                    <a:pt x="0" y="5697"/>
                  </a:lnTo>
                  <a:lnTo>
                    <a:pt x="0" y="3299"/>
                  </a:lnTo>
                  <a:lnTo>
                    <a:pt x="181" y="3094"/>
                  </a:lnTo>
                  <a:cubicBezTo>
                    <a:pt x="249" y="3023"/>
                    <a:pt x="320" y="2953"/>
                    <a:pt x="391" y="2883"/>
                  </a:cubicBezTo>
                  <a:cubicBezTo>
                    <a:pt x="679" y="2608"/>
                    <a:pt x="1002" y="2348"/>
                    <a:pt x="1346" y="2134"/>
                  </a:cubicBezTo>
                  <a:cubicBezTo>
                    <a:pt x="1685" y="1911"/>
                    <a:pt x="2039" y="1725"/>
                    <a:pt x="2392" y="1544"/>
                  </a:cubicBezTo>
                  <a:cubicBezTo>
                    <a:pt x="2479" y="1496"/>
                    <a:pt x="2569" y="1456"/>
                    <a:pt x="2659" y="1413"/>
                  </a:cubicBezTo>
                  <a:lnTo>
                    <a:pt x="2927" y="1285"/>
                  </a:lnTo>
                  <a:cubicBezTo>
                    <a:pt x="3016" y="1240"/>
                    <a:pt x="3109" y="1202"/>
                    <a:pt x="3201" y="1162"/>
                  </a:cubicBezTo>
                  <a:lnTo>
                    <a:pt x="3477" y="1041"/>
                  </a:lnTo>
                  <a:cubicBezTo>
                    <a:pt x="3568" y="999"/>
                    <a:pt x="3664" y="964"/>
                    <a:pt x="3757" y="926"/>
                  </a:cubicBezTo>
                  <a:lnTo>
                    <a:pt x="4041" y="814"/>
                  </a:lnTo>
                  <a:lnTo>
                    <a:pt x="4112" y="786"/>
                  </a:lnTo>
                  <a:lnTo>
                    <a:pt x="4185" y="761"/>
                  </a:lnTo>
                  <a:lnTo>
                    <a:pt x="4331" y="710"/>
                  </a:lnTo>
                  <a:lnTo>
                    <a:pt x="4622" y="609"/>
                  </a:lnTo>
                  <a:cubicBezTo>
                    <a:pt x="4818" y="545"/>
                    <a:pt x="5020" y="488"/>
                    <a:pt x="5219" y="428"/>
                  </a:cubicBezTo>
                  <a:cubicBezTo>
                    <a:pt x="5422" y="376"/>
                    <a:pt x="5626" y="325"/>
                    <a:pt x="5831" y="276"/>
                  </a:cubicBezTo>
                  <a:cubicBezTo>
                    <a:pt x="6656" y="93"/>
                    <a:pt x="7516" y="-1"/>
                    <a:pt x="8371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1" name="Freeform: Shape 13"/>
            <p:cNvSpPr/>
            <p:nvPr/>
          </p:nvSpPr>
          <p:spPr>
            <a:xfrm>
              <a:off x="0" y="46256"/>
              <a:ext cx="5215813" cy="6107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049" extrusionOk="0">
                  <a:moveTo>
                    <a:pt x="7563" y="0"/>
                  </a:moveTo>
                  <a:cubicBezTo>
                    <a:pt x="8744" y="-2"/>
                    <a:pt x="9977" y="149"/>
                    <a:pt x="11294" y="449"/>
                  </a:cubicBezTo>
                  <a:cubicBezTo>
                    <a:pt x="14773" y="1244"/>
                    <a:pt x="17560" y="3130"/>
                    <a:pt x="19261" y="5544"/>
                  </a:cubicBezTo>
                  <a:cubicBezTo>
                    <a:pt x="20992" y="8001"/>
                    <a:pt x="21600" y="11005"/>
                    <a:pt x="20670" y="13960"/>
                  </a:cubicBezTo>
                  <a:cubicBezTo>
                    <a:pt x="19749" y="16890"/>
                    <a:pt x="16803" y="17573"/>
                    <a:pt x="13898" y="18967"/>
                  </a:cubicBezTo>
                  <a:cubicBezTo>
                    <a:pt x="10994" y="20362"/>
                    <a:pt x="8115" y="21598"/>
                    <a:pt x="4604" y="20797"/>
                  </a:cubicBezTo>
                  <a:cubicBezTo>
                    <a:pt x="3168" y="20469"/>
                    <a:pt x="1940" y="19956"/>
                    <a:pt x="880" y="19297"/>
                  </a:cubicBezTo>
                  <a:lnTo>
                    <a:pt x="0" y="18679"/>
                  </a:lnTo>
                  <a:lnTo>
                    <a:pt x="0" y="15757"/>
                  </a:lnTo>
                  <a:lnTo>
                    <a:pt x="73" y="15852"/>
                  </a:lnTo>
                  <a:cubicBezTo>
                    <a:pt x="502" y="16360"/>
                    <a:pt x="959" y="16805"/>
                    <a:pt x="1450" y="17192"/>
                  </a:cubicBezTo>
                  <a:cubicBezTo>
                    <a:pt x="2514" y="18032"/>
                    <a:pt x="3737" y="18601"/>
                    <a:pt x="5190" y="18933"/>
                  </a:cubicBezTo>
                  <a:cubicBezTo>
                    <a:pt x="6368" y="19202"/>
                    <a:pt x="7513" y="19176"/>
                    <a:pt x="8792" y="18855"/>
                  </a:cubicBezTo>
                  <a:cubicBezTo>
                    <a:pt x="10111" y="18523"/>
                    <a:pt x="11462" y="17899"/>
                    <a:pt x="12733" y="17289"/>
                  </a:cubicBezTo>
                  <a:cubicBezTo>
                    <a:pt x="13326" y="17004"/>
                    <a:pt x="13903" y="16755"/>
                    <a:pt x="14462" y="16513"/>
                  </a:cubicBezTo>
                  <a:cubicBezTo>
                    <a:pt x="15542" y="16046"/>
                    <a:pt x="16476" y="15642"/>
                    <a:pt x="17176" y="15140"/>
                  </a:cubicBezTo>
                  <a:cubicBezTo>
                    <a:pt x="17827" y="14673"/>
                    <a:pt x="18215" y="14153"/>
                    <a:pt x="18436" y="13451"/>
                  </a:cubicBezTo>
                  <a:cubicBezTo>
                    <a:pt x="18811" y="12259"/>
                    <a:pt x="18893" y="11040"/>
                    <a:pt x="18679" y="9829"/>
                  </a:cubicBezTo>
                  <a:cubicBezTo>
                    <a:pt x="18472" y="8657"/>
                    <a:pt x="17999" y="7542"/>
                    <a:pt x="17274" y="6513"/>
                  </a:cubicBezTo>
                  <a:cubicBezTo>
                    <a:pt x="15812" y="4438"/>
                    <a:pt x="13479" y="2946"/>
                    <a:pt x="10706" y="2314"/>
                  </a:cubicBezTo>
                  <a:cubicBezTo>
                    <a:pt x="9218" y="1974"/>
                    <a:pt x="7898" y="1863"/>
                    <a:pt x="6672" y="1975"/>
                  </a:cubicBezTo>
                  <a:cubicBezTo>
                    <a:pt x="5469" y="2085"/>
                    <a:pt x="4308" y="2416"/>
                    <a:pt x="3123" y="2985"/>
                  </a:cubicBezTo>
                  <a:cubicBezTo>
                    <a:pt x="2298" y="3380"/>
                    <a:pt x="1968" y="3649"/>
                    <a:pt x="1754" y="3859"/>
                  </a:cubicBezTo>
                  <a:cubicBezTo>
                    <a:pt x="1450" y="4158"/>
                    <a:pt x="1182" y="4563"/>
                    <a:pt x="812" y="5124"/>
                  </a:cubicBezTo>
                  <a:cubicBezTo>
                    <a:pt x="634" y="5392"/>
                    <a:pt x="432" y="5698"/>
                    <a:pt x="190" y="6044"/>
                  </a:cubicBezTo>
                  <a:lnTo>
                    <a:pt x="0" y="6313"/>
                  </a:lnTo>
                  <a:lnTo>
                    <a:pt x="0" y="2589"/>
                  </a:lnTo>
                  <a:lnTo>
                    <a:pt x="28" y="2560"/>
                  </a:lnTo>
                  <a:cubicBezTo>
                    <a:pt x="476" y="2129"/>
                    <a:pt x="1051" y="1742"/>
                    <a:pt x="1959" y="1306"/>
                  </a:cubicBezTo>
                  <a:cubicBezTo>
                    <a:pt x="3774" y="434"/>
                    <a:pt x="5595" y="5"/>
                    <a:pt x="7563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2" name="Freeform: Shape 14"/>
            <p:cNvSpPr/>
            <p:nvPr/>
          </p:nvSpPr>
          <p:spPr>
            <a:xfrm>
              <a:off x="-1" y="68222"/>
              <a:ext cx="5217958" cy="6100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050" extrusionOk="0">
                  <a:moveTo>
                    <a:pt x="7896" y="1"/>
                  </a:moveTo>
                  <a:cubicBezTo>
                    <a:pt x="9054" y="-7"/>
                    <a:pt x="10263" y="138"/>
                    <a:pt x="11553" y="433"/>
                  </a:cubicBezTo>
                  <a:cubicBezTo>
                    <a:pt x="14962" y="1212"/>
                    <a:pt x="17684" y="3086"/>
                    <a:pt x="19338" y="5492"/>
                  </a:cubicBezTo>
                  <a:cubicBezTo>
                    <a:pt x="21022" y="7942"/>
                    <a:pt x="21600" y="10942"/>
                    <a:pt x="20670" y="13902"/>
                  </a:cubicBezTo>
                  <a:cubicBezTo>
                    <a:pt x="19749" y="16835"/>
                    <a:pt x="16855" y="17530"/>
                    <a:pt x="13997" y="18937"/>
                  </a:cubicBezTo>
                  <a:cubicBezTo>
                    <a:pt x="11140" y="20344"/>
                    <a:pt x="8308" y="21593"/>
                    <a:pt x="4869" y="20807"/>
                  </a:cubicBezTo>
                  <a:cubicBezTo>
                    <a:pt x="2994" y="20379"/>
                    <a:pt x="1483" y="19619"/>
                    <a:pt x="242" y="18622"/>
                  </a:cubicBezTo>
                  <a:lnTo>
                    <a:pt x="0" y="18405"/>
                  </a:lnTo>
                  <a:lnTo>
                    <a:pt x="0" y="14514"/>
                  </a:lnTo>
                  <a:lnTo>
                    <a:pt x="235" y="14873"/>
                  </a:lnTo>
                  <a:cubicBezTo>
                    <a:pt x="801" y="15702"/>
                    <a:pt x="1419" y="16382"/>
                    <a:pt x="2107" y="16935"/>
                  </a:cubicBezTo>
                  <a:cubicBezTo>
                    <a:pt x="3090" y="17726"/>
                    <a:pt x="4223" y="18260"/>
                    <a:pt x="5572" y="18568"/>
                  </a:cubicBezTo>
                  <a:cubicBezTo>
                    <a:pt x="7943" y="19109"/>
                    <a:pt x="9996" y="18230"/>
                    <a:pt x="12638" y="16929"/>
                  </a:cubicBezTo>
                  <a:cubicBezTo>
                    <a:pt x="13230" y="16637"/>
                    <a:pt x="13802" y="16383"/>
                    <a:pt x="14355" y="16137"/>
                  </a:cubicBezTo>
                  <a:cubicBezTo>
                    <a:pt x="15394" y="15676"/>
                    <a:pt x="16290" y="15278"/>
                    <a:pt x="16940" y="14802"/>
                  </a:cubicBezTo>
                  <a:cubicBezTo>
                    <a:pt x="17516" y="14381"/>
                    <a:pt x="17846" y="13932"/>
                    <a:pt x="18044" y="13301"/>
                  </a:cubicBezTo>
                  <a:cubicBezTo>
                    <a:pt x="18403" y="12158"/>
                    <a:pt x="18487" y="10992"/>
                    <a:pt x="18293" y="9833"/>
                  </a:cubicBezTo>
                  <a:cubicBezTo>
                    <a:pt x="18106" y="8712"/>
                    <a:pt x="17668" y="7646"/>
                    <a:pt x="16993" y="6665"/>
                  </a:cubicBezTo>
                  <a:cubicBezTo>
                    <a:pt x="15632" y="4684"/>
                    <a:pt x="13449" y="3266"/>
                    <a:pt x="10849" y="2672"/>
                  </a:cubicBezTo>
                  <a:cubicBezTo>
                    <a:pt x="8097" y="2043"/>
                    <a:pt x="5973" y="2242"/>
                    <a:pt x="3749" y="3338"/>
                  </a:cubicBezTo>
                  <a:cubicBezTo>
                    <a:pt x="2997" y="3708"/>
                    <a:pt x="2705" y="3948"/>
                    <a:pt x="2519" y="4134"/>
                  </a:cubicBezTo>
                  <a:cubicBezTo>
                    <a:pt x="2248" y="4405"/>
                    <a:pt x="1992" y="4797"/>
                    <a:pt x="1638" y="5340"/>
                  </a:cubicBezTo>
                  <a:cubicBezTo>
                    <a:pt x="1283" y="5884"/>
                    <a:pt x="829" y="6580"/>
                    <a:pt x="162" y="7451"/>
                  </a:cubicBezTo>
                  <a:lnTo>
                    <a:pt x="0" y="7659"/>
                  </a:lnTo>
                  <a:lnTo>
                    <a:pt x="0" y="3160"/>
                  </a:lnTo>
                  <a:lnTo>
                    <a:pt x="237" y="2858"/>
                  </a:lnTo>
                  <a:cubicBezTo>
                    <a:pt x="718" y="2314"/>
                    <a:pt x="1318" y="1858"/>
                    <a:pt x="2390" y="1330"/>
                  </a:cubicBezTo>
                  <a:cubicBezTo>
                    <a:pt x="4176" y="451"/>
                    <a:pt x="5965" y="13"/>
                    <a:pt x="7896" y="1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3" name="Freeform: Shape 15"/>
            <p:cNvSpPr/>
            <p:nvPr/>
          </p:nvSpPr>
          <p:spPr>
            <a:xfrm>
              <a:off x="0" y="68222"/>
              <a:ext cx="5217959" cy="6100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050" extrusionOk="0">
                  <a:moveTo>
                    <a:pt x="7896" y="1"/>
                  </a:moveTo>
                  <a:cubicBezTo>
                    <a:pt x="9054" y="-7"/>
                    <a:pt x="10263" y="138"/>
                    <a:pt x="11553" y="433"/>
                  </a:cubicBezTo>
                  <a:cubicBezTo>
                    <a:pt x="14962" y="1212"/>
                    <a:pt x="17684" y="3086"/>
                    <a:pt x="19338" y="5492"/>
                  </a:cubicBezTo>
                  <a:cubicBezTo>
                    <a:pt x="21022" y="7942"/>
                    <a:pt x="21600" y="10942"/>
                    <a:pt x="20670" y="13902"/>
                  </a:cubicBezTo>
                  <a:cubicBezTo>
                    <a:pt x="19749" y="16835"/>
                    <a:pt x="16855" y="17530"/>
                    <a:pt x="13997" y="18937"/>
                  </a:cubicBezTo>
                  <a:cubicBezTo>
                    <a:pt x="11140" y="20344"/>
                    <a:pt x="8308" y="21593"/>
                    <a:pt x="4869" y="20807"/>
                  </a:cubicBezTo>
                  <a:cubicBezTo>
                    <a:pt x="2994" y="20379"/>
                    <a:pt x="1483" y="19619"/>
                    <a:pt x="242" y="18622"/>
                  </a:cubicBezTo>
                  <a:lnTo>
                    <a:pt x="0" y="18405"/>
                  </a:lnTo>
                  <a:lnTo>
                    <a:pt x="0" y="15278"/>
                  </a:lnTo>
                  <a:lnTo>
                    <a:pt x="453" y="15883"/>
                  </a:lnTo>
                  <a:cubicBezTo>
                    <a:pt x="871" y="16389"/>
                    <a:pt x="1317" y="16831"/>
                    <a:pt x="1796" y="17217"/>
                  </a:cubicBezTo>
                  <a:cubicBezTo>
                    <a:pt x="2835" y="18052"/>
                    <a:pt x="4032" y="18616"/>
                    <a:pt x="5455" y="18941"/>
                  </a:cubicBezTo>
                  <a:cubicBezTo>
                    <a:pt x="6609" y="19205"/>
                    <a:pt x="7732" y="19174"/>
                    <a:pt x="8988" y="18848"/>
                  </a:cubicBezTo>
                  <a:cubicBezTo>
                    <a:pt x="10285" y="18509"/>
                    <a:pt x="11614" y="17880"/>
                    <a:pt x="12864" y="17265"/>
                  </a:cubicBezTo>
                  <a:cubicBezTo>
                    <a:pt x="13448" y="16977"/>
                    <a:pt x="14016" y="16725"/>
                    <a:pt x="14565" y="16481"/>
                  </a:cubicBezTo>
                  <a:cubicBezTo>
                    <a:pt x="15628" y="16010"/>
                    <a:pt x="16546" y="15602"/>
                    <a:pt x="17236" y="15096"/>
                  </a:cubicBezTo>
                  <a:cubicBezTo>
                    <a:pt x="17877" y="14627"/>
                    <a:pt x="18261" y="14105"/>
                    <a:pt x="18482" y="13402"/>
                  </a:cubicBezTo>
                  <a:cubicBezTo>
                    <a:pt x="18857" y="12209"/>
                    <a:pt x="18944" y="10990"/>
                    <a:pt x="18742" y="9780"/>
                  </a:cubicBezTo>
                  <a:cubicBezTo>
                    <a:pt x="18546" y="8609"/>
                    <a:pt x="18089" y="7496"/>
                    <a:pt x="17384" y="6470"/>
                  </a:cubicBezTo>
                  <a:cubicBezTo>
                    <a:pt x="15962" y="4402"/>
                    <a:pt x="13682" y="2921"/>
                    <a:pt x="10966" y="2300"/>
                  </a:cubicBezTo>
                  <a:cubicBezTo>
                    <a:pt x="9508" y="1967"/>
                    <a:pt x="8214" y="1862"/>
                    <a:pt x="7011" y="1979"/>
                  </a:cubicBezTo>
                  <a:cubicBezTo>
                    <a:pt x="5830" y="2094"/>
                    <a:pt x="4689" y="2430"/>
                    <a:pt x="3523" y="3004"/>
                  </a:cubicBezTo>
                  <a:cubicBezTo>
                    <a:pt x="2712" y="3403"/>
                    <a:pt x="2386" y="3673"/>
                    <a:pt x="2175" y="3884"/>
                  </a:cubicBezTo>
                  <a:cubicBezTo>
                    <a:pt x="1874" y="4184"/>
                    <a:pt x="1609" y="4590"/>
                    <a:pt x="1242" y="5152"/>
                  </a:cubicBezTo>
                  <a:cubicBezTo>
                    <a:pt x="949" y="5602"/>
                    <a:pt x="588" y="6155"/>
                    <a:pt x="95" y="6824"/>
                  </a:cubicBezTo>
                  <a:lnTo>
                    <a:pt x="0" y="6951"/>
                  </a:lnTo>
                  <a:lnTo>
                    <a:pt x="0" y="3160"/>
                  </a:lnTo>
                  <a:lnTo>
                    <a:pt x="237" y="2858"/>
                  </a:lnTo>
                  <a:cubicBezTo>
                    <a:pt x="718" y="2314"/>
                    <a:pt x="1318" y="1858"/>
                    <a:pt x="2390" y="1330"/>
                  </a:cubicBezTo>
                  <a:cubicBezTo>
                    <a:pt x="4176" y="451"/>
                    <a:pt x="5965" y="13"/>
                    <a:pt x="7896" y="1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65" name="Title 1"/>
          <p:cNvSpPr txBox="1">
            <a:spLocks noGrp="1"/>
          </p:cNvSpPr>
          <p:nvPr>
            <p:ph type="title"/>
          </p:nvPr>
        </p:nvSpPr>
        <p:spPr>
          <a:xfrm>
            <a:off x="640079" y="1243013"/>
            <a:ext cx="3855722" cy="437197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44546A"/>
                </a:solidFill>
                <a:latin typeface="Amasis MT Pro Black"/>
                <a:ea typeface="Amasis MT Pro Black"/>
                <a:cs typeface="Amasis MT Pro Black"/>
                <a:sym typeface="Amasis MT Pro Black"/>
              </a:defRPr>
            </a:lvl1pPr>
          </a:lstStyle>
          <a:p>
            <a:r>
              <a:t>When rudeness in teams turns deadly</a:t>
            </a:r>
          </a:p>
        </p:txBody>
      </p:sp>
      <p:sp>
        <p:nvSpPr>
          <p:cNvPr id="266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172200" y="804672"/>
            <a:ext cx="5221224" cy="5230368"/>
          </a:xfrm>
          <a:prstGeom prst="rect">
            <a:avLst/>
          </a:prstGeom>
        </p:spPr>
        <p:txBody>
          <a:bodyPr anchor="ctr"/>
          <a:lstStyle/>
          <a:p>
            <a:pPr>
              <a:defRPr sz="1800">
                <a:solidFill>
                  <a:srgbClr val="44546A"/>
                </a:solidFill>
              </a:defRPr>
            </a:pPr>
            <a:endParaRPr/>
          </a:p>
          <a:p>
            <a:pPr>
              <a:defRPr sz="1800">
                <a:solidFill>
                  <a:srgbClr val="44546A"/>
                </a:solidFill>
              </a:defRPr>
            </a:pPr>
            <a:endParaRPr/>
          </a:p>
          <a:p>
            <a:pPr>
              <a:defRPr sz="1800">
                <a:solidFill>
                  <a:srgbClr val="44546A"/>
                </a:solidFill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https://youtu.be/4RUIhjwCDO0?t=9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Rectangle 51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9" name="Rectangle 5133"/>
          <p:cNvSpPr/>
          <p:nvPr/>
        </p:nvSpPr>
        <p:spPr>
          <a:xfrm>
            <a:off x="304" y="0"/>
            <a:ext cx="12191697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0" name="Title 1"/>
          <p:cNvSpPr txBox="1">
            <a:spLocks noGrp="1"/>
          </p:cNvSpPr>
          <p:nvPr>
            <p:ph type="title"/>
          </p:nvPr>
        </p:nvSpPr>
        <p:spPr>
          <a:xfrm>
            <a:off x="804672" y="802955"/>
            <a:ext cx="4977977" cy="145405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44546A"/>
                </a:solidFill>
              </a:defRPr>
            </a:lvl1pPr>
          </a:lstStyle>
          <a:p>
            <a:r>
              <a:t>Causes of incivility</a:t>
            </a:r>
          </a:p>
        </p:txBody>
      </p:sp>
      <p:sp>
        <p:nvSpPr>
          <p:cNvPr id="271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04672" y="2421682"/>
            <a:ext cx="4977578" cy="3639290"/>
          </a:xfrm>
          <a:prstGeom prst="rect">
            <a:avLst/>
          </a:prstGeom>
        </p:spPr>
        <p:txBody>
          <a:bodyPr anchor="ctr"/>
          <a:lstStyle/>
          <a:p>
            <a:pPr>
              <a:defRPr sz="1800">
                <a:solidFill>
                  <a:srgbClr val="44546A"/>
                </a:solidFill>
              </a:defRPr>
            </a:pPr>
            <a:r>
              <a:t>Lack of self awareness</a:t>
            </a:r>
          </a:p>
          <a:p>
            <a:pPr>
              <a:defRPr sz="1800">
                <a:solidFill>
                  <a:srgbClr val="44546A"/>
                </a:solidFill>
              </a:defRPr>
            </a:pPr>
            <a:r>
              <a:t>Staff shortages</a:t>
            </a:r>
          </a:p>
          <a:p>
            <a:pPr>
              <a:defRPr sz="1800">
                <a:solidFill>
                  <a:srgbClr val="44546A"/>
                </a:solidFill>
              </a:defRPr>
            </a:pPr>
            <a:r>
              <a:t>Workplace ‘cliques’</a:t>
            </a:r>
          </a:p>
          <a:p>
            <a:pPr>
              <a:defRPr sz="1800">
                <a:solidFill>
                  <a:srgbClr val="44546A"/>
                </a:solidFill>
              </a:defRPr>
            </a:pPr>
            <a:r>
              <a:t>Perceived favouritism</a:t>
            </a:r>
          </a:p>
          <a:p>
            <a:pPr>
              <a:defRPr sz="1800">
                <a:solidFill>
                  <a:srgbClr val="44546A"/>
                </a:solidFill>
              </a:defRPr>
            </a:pPr>
            <a:r>
              <a:t>Poor leadership</a:t>
            </a:r>
          </a:p>
          <a:p>
            <a:pPr>
              <a:defRPr sz="1800">
                <a:solidFill>
                  <a:srgbClr val="44546A"/>
                </a:solidFill>
              </a:defRPr>
            </a:pPr>
            <a:r>
              <a:t>Personal anxiety and stress</a:t>
            </a:r>
          </a:p>
        </p:txBody>
      </p:sp>
      <p:grpSp>
        <p:nvGrpSpPr>
          <p:cNvPr id="276" name="Group 5135"/>
          <p:cNvGrpSpPr/>
          <p:nvPr/>
        </p:nvGrpSpPr>
        <p:grpSpPr>
          <a:xfrm>
            <a:off x="6369896" y="-1"/>
            <a:ext cx="5822105" cy="6685269"/>
            <a:chOff x="0" y="0"/>
            <a:chExt cx="5822102" cy="6685267"/>
          </a:xfrm>
        </p:grpSpPr>
        <p:sp>
          <p:nvSpPr>
            <p:cNvPr id="272" name="Freeform: Shape 5136"/>
            <p:cNvSpPr/>
            <p:nvPr/>
          </p:nvSpPr>
          <p:spPr>
            <a:xfrm>
              <a:off x="0" y="-1"/>
              <a:ext cx="5822103" cy="6685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extrusionOk="0">
                  <a:moveTo>
                    <a:pt x="9666" y="0"/>
                  </a:moveTo>
                  <a:lnTo>
                    <a:pt x="17650" y="0"/>
                  </a:lnTo>
                  <a:lnTo>
                    <a:pt x="18230" y="182"/>
                  </a:lnTo>
                  <a:cubicBezTo>
                    <a:pt x="18827" y="385"/>
                    <a:pt x="19401" y="630"/>
                    <a:pt x="19946" y="911"/>
                  </a:cubicBezTo>
                  <a:cubicBezTo>
                    <a:pt x="20309" y="1099"/>
                    <a:pt x="20658" y="1303"/>
                    <a:pt x="20991" y="1522"/>
                  </a:cubicBezTo>
                  <a:lnTo>
                    <a:pt x="21600" y="1968"/>
                  </a:lnTo>
                  <a:lnTo>
                    <a:pt x="21600" y="2458"/>
                  </a:lnTo>
                  <a:lnTo>
                    <a:pt x="21176" y="2154"/>
                  </a:lnTo>
                  <a:cubicBezTo>
                    <a:pt x="21018" y="2047"/>
                    <a:pt x="20857" y="1945"/>
                    <a:pt x="20692" y="1847"/>
                  </a:cubicBezTo>
                  <a:cubicBezTo>
                    <a:pt x="20360" y="1653"/>
                    <a:pt x="20016" y="1474"/>
                    <a:pt x="19658" y="1316"/>
                  </a:cubicBezTo>
                  <a:cubicBezTo>
                    <a:pt x="18944" y="998"/>
                    <a:pt x="18183" y="760"/>
                    <a:pt x="17403" y="598"/>
                  </a:cubicBezTo>
                  <a:cubicBezTo>
                    <a:pt x="16622" y="435"/>
                    <a:pt x="15822" y="345"/>
                    <a:pt x="15020" y="321"/>
                  </a:cubicBezTo>
                  <a:cubicBezTo>
                    <a:pt x="14217" y="293"/>
                    <a:pt x="13423" y="330"/>
                    <a:pt x="12634" y="426"/>
                  </a:cubicBezTo>
                  <a:cubicBezTo>
                    <a:pt x="12241" y="476"/>
                    <a:pt x="11849" y="538"/>
                    <a:pt x="11463" y="614"/>
                  </a:cubicBezTo>
                  <a:cubicBezTo>
                    <a:pt x="11076" y="692"/>
                    <a:pt x="10693" y="781"/>
                    <a:pt x="10314" y="883"/>
                  </a:cubicBezTo>
                  <a:cubicBezTo>
                    <a:pt x="9936" y="986"/>
                    <a:pt x="9562" y="1100"/>
                    <a:pt x="9194" y="1227"/>
                  </a:cubicBezTo>
                  <a:cubicBezTo>
                    <a:pt x="8826" y="1353"/>
                    <a:pt x="8463" y="1492"/>
                    <a:pt x="8106" y="1641"/>
                  </a:cubicBezTo>
                  <a:cubicBezTo>
                    <a:pt x="7393" y="1939"/>
                    <a:pt x="6703" y="2279"/>
                    <a:pt x="6044" y="2660"/>
                  </a:cubicBezTo>
                  <a:cubicBezTo>
                    <a:pt x="5880" y="2755"/>
                    <a:pt x="5716" y="2852"/>
                    <a:pt x="5557" y="2953"/>
                  </a:cubicBezTo>
                  <a:cubicBezTo>
                    <a:pt x="5476" y="3002"/>
                    <a:pt x="5396" y="3054"/>
                    <a:pt x="5317" y="3105"/>
                  </a:cubicBezTo>
                  <a:cubicBezTo>
                    <a:pt x="5237" y="3155"/>
                    <a:pt x="5158" y="3207"/>
                    <a:pt x="5080" y="3260"/>
                  </a:cubicBezTo>
                  <a:cubicBezTo>
                    <a:pt x="4768" y="3470"/>
                    <a:pt x="4462" y="3689"/>
                    <a:pt x="4168" y="3919"/>
                  </a:cubicBezTo>
                  <a:cubicBezTo>
                    <a:pt x="3578" y="4377"/>
                    <a:pt x="3031" y="4876"/>
                    <a:pt x="2539" y="5413"/>
                  </a:cubicBezTo>
                  <a:cubicBezTo>
                    <a:pt x="2293" y="5682"/>
                    <a:pt x="2061" y="5960"/>
                    <a:pt x="1844" y="6247"/>
                  </a:cubicBezTo>
                  <a:cubicBezTo>
                    <a:pt x="1632" y="6536"/>
                    <a:pt x="1431" y="6831"/>
                    <a:pt x="1253" y="7137"/>
                  </a:cubicBezTo>
                  <a:cubicBezTo>
                    <a:pt x="1207" y="7213"/>
                    <a:pt x="1164" y="7290"/>
                    <a:pt x="1122" y="7367"/>
                  </a:cubicBezTo>
                  <a:lnTo>
                    <a:pt x="1058" y="7483"/>
                  </a:lnTo>
                  <a:lnTo>
                    <a:pt x="998" y="7600"/>
                  </a:lnTo>
                  <a:cubicBezTo>
                    <a:pt x="958" y="7678"/>
                    <a:pt x="918" y="7756"/>
                    <a:pt x="882" y="7836"/>
                  </a:cubicBezTo>
                  <a:cubicBezTo>
                    <a:pt x="846" y="7916"/>
                    <a:pt x="807" y="7994"/>
                    <a:pt x="774" y="8075"/>
                  </a:cubicBezTo>
                  <a:cubicBezTo>
                    <a:pt x="634" y="8394"/>
                    <a:pt x="515" y="8721"/>
                    <a:pt x="422" y="9053"/>
                  </a:cubicBezTo>
                  <a:cubicBezTo>
                    <a:pt x="233" y="9715"/>
                    <a:pt x="136" y="10397"/>
                    <a:pt x="136" y="11078"/>
                  </a:cubicBezTo>
                  <a:cubicBezTo>
                    <a:pt x="139" y="11418"/>
                    <a:pt x="177" y="11757"/>
                    <a:pt x="257" y="12090"/>
                  </a:cubicBezTo>
                  <a:cubicBezTo>
                    <a:pt x="340" y="12421"/>
                    <a:pt x="460" y="12746"/>
                    <a:pt x="623" y="13057"/>
                  </a:cubicBezTo>
                  <a:cubicBezTo>
                    <a:pt x="662" y="13135"/>
                    <a:pt x="707" y="13211"/>
                    <a:pt x="750" y="13288"/>
                  </a:cubicBezTo>
                  <a:cubicBezTo>
                    <a:pt x="796" y="13364"/>
                    <a:pt x="840" y="13440"/>
                    <a:pt x="890" y="13514"/>
                  </a:cubicBezTo>
                  <a:cubicBezTo>
                    <a:pt x="986" y="13664"/>
                    <a:pt x="1092" y="13809"/>
                    <a:pt x="1202" y="13952"/>
                  </a:cubicBezTo>
                  <a:cubicBezTo>
                    <a:pt x="1311" y="14096"/>
                    <a:pt x="1428" y="14236"/>
                    <a:pt x="1546" y="14375"/>
                  </a:cubicBezTo>
                  <a:cubicBezTo>
                    <a:pt x="1665" y="14514"/>
                    <a:pt x="1789" y="14650"/>
                    <a:pt x="1914" y="14787"/>
                  </a:cubicBezTo>
                  <a:cubicBezTo>
                    <a:pt x="2164" y="15059"/>
                    <a:pt x="2425" y="15326"/>
                    <a:pt x="2681" y="15600"/>
                  </a:cubicBezTo>
                  <a:cubicBezTo>
                    <a:pt x="2810" y="15736"/>
                    <a:pt x="2938" y="15873"/>
                    <a:pt x="3064" y="16012"/>
                  </a:cubicBezTo>
                  <a:cubicBezTo>
                    <a:pt x="3190" y="16150"/>
                    <a:pt x="3315" y="16296"/>
                    <a:pt x="3437" y="16430"/>
                  </a:cubicBezTo>
                  <a:cubicBezTo>
                    <a:pt x="3558" y="16567"/>
                    <a:pt x="3685" y="16700"/>
                    <a:pt x="3810" y="16833"/>
                  </a:cubicBezTo>
                  <a:cubicBezTo>
                    <a:pt x="3939" y="16965"/>
                    <a:pt x="4067" y="17096"/>
                    <a:pt x="4200" y="17223"/>
                  </a:cubicBezTo>
                  <a:cubicBezTo>
                    <a:pt x="4465" y="17478"/>
                    <a:pt x="4740" y="17724"/>
                    <a:pt x="5027" y="17957"/>
                  </a:cubicBezTo>
                  <a:cubicBezTo>
                    <a:pt x="5601" y="18423"/>
                    <a:pt x="6220" y="18839"/>
                    <a:pt x="6883" y="19183"/>
                  </a:cubicBezTo>
                  <a:cubicBezTo>
                    <a:pt x="7215" y="19355"/>
                    <a:pt x="7556" y="19512"/>
                    <a:pt x="7909" y="19644"/>
                  </a:cubicBezTo>
                  <a:cubicBezTo>
                    <a:pt x="8260" y="19780"/>
                    <a:pt x="8623" y="19895"/>
                    <a:pt x="8992" y="19993"/>
                  </a:cubicBezTo>
                  <a:cubicBezTo>
                    <a:pt x="9361" y="20090"/>
                    <a:pt x="9738" y="20169"/>
                    <a:pt x="10120" y="20233"/>
                  </a:cubicBezTo>
                  <a:cubicBezTo>
                    <a:pt x="10503" y="20296"/>
                    <a:pt x="10891" y="20339"/>
                    <a:pt x="11283" y="20368"/>
                  </a:cubicBezTo>
                  <a:cubicBezTo>
                    <a:pt x="11675" y="20397"/>
                    <a:pt x="12070" y="20410"/>
                    <a:pt x="12468" y="20410"/>
                  </a:cubicBezTo>
                  <a:cubicBezTo>
                    <a:pt x="12567" y="20410"/>
                    <a:pt x="12667" y="20412"/>
                    <a:pt x="12762" y="20408"/>
                  </a:cubicBezTo>
                  <a:lnTo>
                    <a:pt x="12906" y="20405"/>
                  </a:lnTo>
                  <a:lnTo>
                    <a:pt x="13050" y="20399"/>
                  </a:lnTo>
                  <a:cubicBezTo>
                    <a:pt x="13241" y="20392"/>
                    <a:pt x="13432" y="20376"/>
                    <a:pt x="13621" y="20358"/>
                  </a:cubicBezTo>
                  <a:cubicBezTo>
                    <a:pt x="14379" y="20282"/>
                    <a:pt x="15116" y="20115"/>
                    <a:pt x="15825" y="19868"/>
                  </a:cubicBezTo>
                  <a:cubicBezTo>
                    <a:pt x="16180" y="19746"/>
                    <a:pt x="16527" y="19602"/>
                    <a:pt x="16868" y="19443"/>
                  </a:cubicBezTo>
                  <a:cubicBezTo>
                    <a:pt x="17209" y="19286"/>
                    <a:pt x="17545" y="19111"/>
                    <a:pt x="17875" y="18926"/>
                  </a:cubicBezTo>
                  <a:cubicBezTo>
                    <a:pt x="18205" y="18741"/>
                    <a:pt x="18530" y="18544"/>
                    <a:pt x="18854" y="18341"/>
                  </a:cubicBezTo>
                  <a:cubicBezTo>
                    <a:pt x="19015" y="18240"/>
                    <a:pt x="19176" y="18136"/>
                    <a:pt x="19337" y="18031"/>
                  </a:cubicBezTo>
                  <a:lnTo>
                    <a:pt x="19825" y="17710"/>
                  </a:lnTo>
                  <a:cubicBezTo>
                    <a:pt x="20155" y="17494"/>
                    <a:pt x="20486" y="17283"/>
                    <a:pt x="20815" y="17073"/>
                  </a:cubicBezTo>
                  <a:lnTo>
                    <a:pt x="21600" y="16563"/>
                  </a:lnTo>
                  <a:lnTo>
                    <a:pt x="21600" y="17953"/>
                  </a:lnTo>
                  <a:lnTo>
                    <a:pt x="20688" y="18577"/>
                  </a:lnTo>
                  <a:lnTo>
                    <a:pt x="20211" y="18909"/>
                  </a:lnTo>
                  <a:cubicBezTo>
                    <a:pt x="20049" y="19021"/>
                    <a:pt x="19885" y="19133"/>
                    <a:pt x="19719" y="19244"/>
                  </a:cubicBezTo>
                  <a:cubicBezTo>
                    <a:pt x="19387" y="19465"/>
                    <a:pt x="19047" y="19681"/>
                    <a:pt x="18693" y="19888"/>
                  </a:cubicBezTo>
                  <a:cubicBezTo>
                    <a:pt x="18339" y="20095"/>
                    <a:pt x="17975" y="20295"/>
                    <a:pt x="17592" y="20478"/>
                  </a:cubicBezTo>
                  <a:cubicBezTo>
                    <a:pt x="17210" y="20660"/>
                    <a:pt x="16814" y="20829"/>
                    <a:pt x="16402" y="20975"/>
                  </a:cubicBezTo>
                  <a:cubicBezTo>
                    <a:pt x="15579" y="21271"/>
                    <a:pt x="14691" y="21468"/>
                    <a:pt x="13793" y="21551"/>
                  </a:cubicBezTo>
                  <a:cubicBezTo>
                    <a:pt x="13568" y="21570"/>
                    <a:pt x="13343" y="21586"/>
                    <a:pt x="13118" y="21593"/>
                  </a:cubicBezTo>
                  <a:lnTo>
                    <a:pt x="12949" y="21598"/>
                  </a:lnTo>
                  <a:lnTo>
                    <a:pt x="12781" y="21599"/>
                  </a:lnTo>
                  <a:cubicBezTo>
                    <a:pt x="12667" y="21600"/>
                    <a:pt x="12559" y="21597"/>
                    <a:pt x="12450" y="21595"/>
                  </a:cubicBezTo>
                  <a:cubicBezTo>
                    <a:pt x="12232" y="21593"/>
                    <a:pt x="12013" y="21582"/>
                    <a:pt x="11795" y="21573"/>
                  </a:cubicBezTo>
                  <a:cubicBezTo>
                    <a:pt x="11576" y="21558"/>
                    <a:pt x="11357" y="21544"/>
                    <a:pt x="11139" y="21521"/>
                  </a:cubicBezTo>
                  <a:cubicBezTo>
                    <a:pt x="10702" y="21478"/>
                    <a:pt x="10265" y="21419"/>
                    <a:pt x="9833" y="21337"/>
                  </a:cubicBezTo>
                  <a:cubicBezTo>
                    <a:pt x="9400" y="21255"/>
                    <a:pt x="8972" y="21149"/>
                    <a:pt x="8555" y="21019"/>
                  </a:cubicBezTo>
                  <a:cubicBezTo>
                    <a:pt x="8138" y="20889"/>
                    <a:pt x="7732" y="20735"/>
                    <a:pt x="7341" y="20559"/>
                  </a:cubicBezTo>
                  <a:cubicBezTo>
                    <a:pt x="6952" y="20380"/>
                    <a:pt x="6578" y="20181"/>
                    <a:pt x="6227" y="19959"/>
                  </a:cubicBezTo>
                  <a:cubicBezTo>
                    <a:pt x="5522" y="19519"/>
                    <a:pt x="4904" y="19002"/>
                    <a:pt x="4363" y="18449"/>
                  </a:cubicBezTo>
                  <a:cubicBezTo>
                    <a:pt x="4093" y="18172"/>
                    <a:pt x="3842" y="17885"/>
                    <a:pt x="3604" y="17593"/>
                  </a:cubicBezTo>
                  <a:cubicBezTo>
                    <a:pt x="3366" y="17301"/>
                    <a:pt x="3144" y="17003"/>
                    <a:pt x="2934" y="16700"/>
                  </a:cubicBezTo>
                  <a:cubicBezTo>
                    <a:pt x="2827" y="16547"/>
                    <a:pt x="2729" y="16404"/>
                    <a:pt x="2622" y="16257"/>
                  </a:cubicBezTo>
                  <a:cubicBezTo>
                    <a:pt x="2516" y="16112"/>
                    <a:pt x="2408" y="15966"/>
                    <a:pt x="2297" y="15822"/>
                  </a:cubicBezTo>
                  <a:lnTo>
                    <a:pt x="1619" y="14955"/>
                  </a:lnTo>
                  <a:cubicBezTo>
                    <a:pt x="1507" y="14809"/>
                    <a:pt x="1396" y="14662"/>
                    <a:pt x="1288" y="14513"/>
                  </a:cubicBezTo>
                  <a:cubicBezTo>
                    <a:pt x="1179" y="14365"/>
                    <a:pt x="1072" y="14216"/>
                    <a:pt x="972" y="14063"/>
                  </a:cubicBezTo>
                  <a:cubicBezTo>
                    <a:pt x="771" y="13757"/>
                    <a:pt x="587" y="13443"/>
                    <a:pt x="440" y="13117"/>
                  </a:cubicBezTo>
                  <a:cubicBezTo>
                    <a:pt x="291" y="12792"/>
                    <a:pt x="180" y="12454"/>
                    <a:pt x="105" y="12113"/>
                  </a:cubicBezTo>
                  <a:cubicBezTo>
                    <a:pt x="34" y="11771"/>
                    <a:pt x="0" y="11424"/>
                    <a:pt x="0" y="11078"/>
                  </a:cubicBezTo>
                  <a:cubicBezTo>
                    <a:pt x="6" y="9698"/>
                    <a:pt x="330" y="8322"/>
                    <a:pt x="939" y="7025"/>
                  </a:cubicBezTo>
                  <a:cubicBezTo>
                    <a:pt x="1092" y="6701"/>
                    <a:pt x="1257" y="6380"/>
                    <a:pt x="1444" y="6066"/>
                  </a:cubicBezTo>
                  <a:cubicBezTo>
                    <a:pt x="1627" y="5752"/>
                    <a:pt x="1830" y="5444"/>
                    <a:pt x="2048" y="5143"/>
                  </a:cubicBezTo>
                  <a:cubicBezTo>
                    <a:pt x="2485" y="4542"/>
                    <a:pt x="2984" y="3967"/>
                    <a:pt x="3543" y="3430"/>
                  </a:cubicBezTo>
                  <a:cubicBezTo>
                    <a:pt x="3824" y="3163"/>
                    <a:pt x="4116" y="2904"/>
                    <a:pt x="4426" y="2658"/>
                  </a:cubicBezTo>
                  <a:cubicBezTo>
                    <a:pt x="4503" y="2596"/>
                    <a:pt x="4580" y="2534"/>
                    <a:pt x="4660" y="2474"/>
                  </a:cubicBezTo>
                  <a:cubicBezTo>
                    <a:pt x="4739" y="2414"/>
                    <a:pt x="4816" y="2353"/>
                    <a:pt x="4898" y="2295"/>
                  </a:cubicBezTo>
                  <a:cubicBezTo>
                    <a:pt x="5059" y="2177"/>
                    <a:pt x="5224" y="2063"/>
                    <a:pt x="5390" y="1950"/>
                  </a:cubicBezTo>
                  <a:cubicBezTo>
                    <a:pt x="6060" y="1501"/>
                    <a:pt x="6782" y="1103"/>
                    <a:pt x="7544" y="762"/>
                  </a:cubicBezTo>
                  <a:cubicBezTo>
                    <a:pt x="8115" y="506"/>
                    <a:pt x="8709" y="283"/>
                    <a:pt x="9321" y="97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3" name="Freeform: Shape 5137"/>
            <p:cNvSpPr/>
            <p:nvPr/>
          </p:nvSpPr>
          <p:spPr>
            <a:xfrm>
              <a:off x="47769" y="98659"/>
              <a:ext cx="5774335" cy="6315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4" extrusionOk="0">
                  <a:moveTo>
                    <a:pt x="13868" y="5"/>
                  </a:moveTo>
                  <a:cubicBezTo>
                    <a:pt x="14280" y="-5"/>
                    <a:pt x="14693" y="0"/>
                    <a:pt x="15104" y="21"/>
                  </a:cubicBezTo>
                  <a:cubicBezTo>
                    <a:pt x="15926" y="64"/>
                    <a:pt x="16749" y="170"/>
                    <a:pt x="17552" y="349"/>
                  </a:cubicBezTo>
                  <a:cubicBezTo>
                    <a:pt x="18356" y="528"/>
                    <a:pt x="19140" y="782"/>
                    <a:pt x="19882" y="1111"/>
                  </a:cubicBezTo>
                  <a:cubicBezTo>
                    <a:pt x="20438" y="1358"/>
                    <a:pt x="20971" y="1647"/>
                    <a:pt x="21465" y="1978"/>
                  </a:cubicBezTo>
                  <a:lnTo>
                    <a:pt x="21600" y="2074"/>
                  </a:lnTo>
                  <a:lnTo>
                    <a:pt x="21600" y="3336"/>
                  </a:lnTo>
                  <a:lnTo>
                    <a:pt x="21232" y="3043"/>
                  </a:lnTo>
                  <a:cubicBezTo>
                    <a:pt x="20658" y="2633"/>
                    <a:pt x="20033" y="2276"/>
                    <a:pt x="19366" y="1990"/>
                  </a:cubicBezTo>
                  <a:cubicBezTo>
                    <a:pt x="18699" y="1703"/>
                    <a:pt x="17993" y="1483"/>
                    <a:pt x="17266" y="1329"/>
                  </a:cubicBezTo>
                  <a:cubicBezTo>
                    <a:pt x="16539" y="1175"/>
                    <a:pt x="15791" y="1086"/>
                    <a:pt x="15038" y="1055"/>
                  </a:cubicBezTo>
                  <a:cubicBezTo>
                    <a:pt x="14283" y="1022"/>
                    <a:pt x="13529" y="1044"/>
                    <a:pt x="12779" y="1125"/>
                  </a:cubicBezTo>
                  <a:cubicBezTo>
                    <a:pt x="12030" y="1206"/>
                    <a:pt x="11288" y="1342"/>
                    <a:pt x="10563" y="1527"/>
                  </a:cubicBezTo>
                  <a:cubicBezTo>
                    <a:pt x="9837" y="1712"/>
                    <a:pt x="9129" y="1950"/>
                    <a:pt x="8443" y="2227"/>
                  </a:cubicBezTo>
                  <a:cubicBezTo>
                    <a:pt x="7066" y="2775"/>
                    <a:pt x="5781" y="3501"/>
                    <a:pt x="4654" y="4378"/>
                  </a:cubicBezTo>
                  <a:cubicBezTo>
                    <a:pt x="4092" y="4818"/>
                    <a:pt x="3572" y="5298"/>
                    <a:pt x="3105" y="5814"/>
                  </a:cubicBezTo>
                  <a:cubicBezTo>
                    <a:pt x="2638" y="6328"/>
                    <a:pt x="2226" y="6880"/>
                    <a:pt x="1881" y="7462"/>
                  </a:cubicBezTo>
                  <a:cubicBezTo>
                    <a:pt x="1536" y="8043"/>
                    <a:pt x="1249" y="8652"/>
                    <a:pt x="1050" y="9285"/>
                  </a:cubicBezTo>
                  <a:cubicBezTo>
                    <a:pt x="850" y="9915"/>
                    <a:pt x="747" y="10571"/>
                    <a:pt x="748" y="11227"/>
                  </a:cubicBezTo>
                  <a:cubicBezTo>
                    <a:pt x="752" y="11550"/>
                    <a:pt x="788" y="11870"/>
                    <a:pt x="875" y="12178"/>
                  </a:cubicBezTo>
                  <a:cubicBezTo>
                    <a:pt x="960" y="12488"/>
                    <a:pt x="1093" y="12783"/>
                    <a:pt x="1252" y="13068"/>
                  </a:cubicBezTo>
                  <a:cubicBezTo>
                    <a:pt x="1332" y="13210"/>
                    <a:pt x="1421" y="13350"/>
                    <a:pt x="1514" y="13487"/>
                  </a:cubicBezTo>
                  <a:cubicBezTo>
                    <a:pt x="1609" y="13624"/>
                    <a:pt x="1711" y="13759"/>
                    <a:pt x="1816" y="13893"/>
                  </a:cubicBezTo>
                  <a:cubicBezTo>
                    <a:pt x="2030" y="14159"/>
                    <a:pt x="2267" y="14417"/>
                    <a:pt x="2513" y="14676"/>
                  </a:cubicBezTo>
                  <a:cubicBezTo>
                    <a:pt x="2759" y="14936"/>
                    <a:pt x="3016" y="15196"/>
                    <a:pt x="3268" y="15466"/>
                  </a:cubicBezTo>
                  <a:cubicBezTo>
                    <a:pt x="3394" y="15601"/>
                    <a:pt x="3519" y="15738"/>
                    <a:pt x="3643" y="15878"/>
                  </a:cubicBezTo>
                  <a:lnTo>
                    <a:pt x="3823" y="16080"/>
                  </a:lnTo>
                  <a:cubicBezTo>
                    <a:pt x="3882" y="16145"/>
                    <a:pt x="3939" y="16211"/>
                    <a:pt x="4000" y="16274"/>
                  </a:cubicBezTo>
                  <a:cubicBezTo>
                    <a:pt x="4476" y="16787"/>
                    <a:pt x="4992" y="17258"/>
                    <a:pt x="5517" y="17705"/>
                  </a:cubicBezTo>
                  <a:cubicBezTo>
                    <a:pt x="5780" y="17928"/>
                    <a:pt x="6049" y="18143"/>
                    <a:pt x="6323" y="18349"/>
                  </a:cubicBezTo>
                  <a:cubicBezTo>
                    <a:pt x="6598" y="18555"/>
                    <a:pt x="6878" y="18755"/>
                    <a:pt x="7168" y="18943"/>
                  </a:cubicBezTo>
                  <a:cubicBezTo>
                    <a:pt x="7747" y="19319"/>
                    <a:pt x="8370" y="19655"/>
                    <a:pt x="9055" y="19882"/>
                  </a:cubicBezTo>
                  <a:cubicBezTo>
                    <a:pt x="9397" y="19995"/>
                    <a:pt x="9751" y="20082"/>
                    <a:pt x="10111" y="20147"/>
                  </a:cubicBezTo>
                  <a:cubicBezTo>
                    <a:pt x="10201" y="20162"/>
                    <a:pt x="10291" y="20180"/>
                    <a:pt x="10382" y="20194"/>
                  </a:cubicBezTo>
                  <a:lnTo>
                    <a:pt x="10655" y="20233"/>
                  </a:lnTo>
                  <a:cubicBezTo>
                    <a:pt x="10838" y="20254"/>
                    <a:pt x="11021" y="20276"/>
                    <a:pt x="11205" y="20289"/>
                  </a:cubicBezTo>
                  <a:cubicBezTo>
                    <a:pt x="11298" y="20297"/>
                    <a:pt x="11390" y="20304"/>
                    <a:pt x="11482" y="20307"/>
                  </a:cubicBezTo>
                  <a:cubicBezTo>
                    <a:pt x="11575" y="20311"/>
                    <a:pt x="11667" y="20318"/>
                    <a:pt x="11760" y="20320"/>
                  </a:cubicBezTo>
                  <a:lnTo>
                    <a:pt x="12039" y="20325"/>
                  </a:lnTo>
                  <a:cubicBezTo>
                    <a:pt x="12132" y="20327"/>
                    <a:pt x="12225" y="20325"/>
                    <a:pt x="12318" y="20324"/>
                  </a:cubicBezTo>
                  <a:lnTo>
                    <a:pt x="12458" y="20323"/>
                  </a:lnTo>
                  <a:cubicBezTo>
                    <a:pt x="12504" y="20322"/>
                    <a:pt x="12548" y="20320"/>
                    <a:pt x="12593" y="20318"/>
                  </a:cubicBezTo>
                  <a:cubicBezTo>
                    <a:pt x="12638" y="20316"/>
                    <a:pt x="12683" y="20315"/>
                    <a:pt x="12728" y="20312"/>
                  </a:cubicBezTo>
                  <a:lnTo>
                    <a:pt x="12861" y="20302"/>
                  </a:lnTo>
                  <a:cubicBezTo>
                    <a:pt x="13040" y="20290"/>
                    <a:pt x="13217" y="20270"/>
                    <a:pt x="13393" y="20246"/>
                  </a:cubicBezTo>
                  <a:cubicBezTo>
                    <a:pt x="14096" y="20145"/>
                    <a:pt x="14772" y="19948"/>
                    <a:pt x="15416" y="19672"/>
                  </a:cubicBezTo>
                  <a:cubicBezTo>
                    <a:pt x="16062" y="19400"/>
                    <a:pt x="16677" y="19050"/>
                    <a:pt x="17284" y="18667"/>
                  </a:cubicBezTo>
                  <a:cubicBezTo>
                    <a:pt x="17436" y="18572"/>
                    <a:pt x="17587" y="18472"/>
                    <a:pt x="17738" y="18372"/>
                  </a:cubicBezTo>
                  <a:cubicBezTo>
                    <a:pt x="17889" y="18272"/>
                    <a:pt x="18040" y="18170"/>
                    <a:pt x="18191" y="18067"/>
                  </a:cubicBezTo>
                  <a:lnTo>
                    <a:pt x="19108" y="17433"/>
                  </a:lnTo>
                  <a:cubicBezTo>
                    <a:pt x="19738" y="17002"/>
                    <a:pt x="20374" y="16600"/>
                    <a:pt x="20995" y="16207"/>
                  </a:cubicBezTo>
                  <a:lnTo>
                    <a:pt x="21600" y="15809"/>
                  </a:lnTo>
                  <a:lnTo>
                    <a:pt x="21600" y="17893"/>
                  </a:lnTo>
                  <a:lnTo>
                    <a:pt x="21234" y="18146"/>
                  </a:lnTo>
                  <a:cubicBezTo>
                    <a:pt x="20921" y="18355"/>
                    <a:pt x="20607" y="18558"/>
                    <a:pt x="20298" y="18759"/>
                  </a:cubicBezTo>
                  <a:lnTo>
                    <a:pt x="19827" y="19067"/>
                  </a:lnTo>
                  <a:cubicBezTo>
                    <a:pt x="19667" y="19170"/>
                    <a:pt x="19506" y="19275"/>
                    <a:pt x="19342" y="19377"/>
                  </a:cubicBezTo>
                  <a:cubicBezTo>
                    <a:pt x="19179" y="19479"/>
                    <a:pt x="19014" y="19581"/>
                    <a:pt x="18846" y="19682"/>
                  </a:cubicBezTo>
                  <a:cubicBezTo>
                    <a:pt x="18678" y="19783"/>
                    <a:pt x="18508" y="19882"/>
                    <a:pt x="18334" y="19979"/>
                  </a:cubicBezTo>
                  <a:cubicBezTo>
                    <a:pt x="17988" y="20175"/>
                    <a:pt x="17632" y="20364"/>
                    <a:pt x="17260" y="20537"/>
                  </a:cubicBezTo>
                  <a:cubicBezTo>
                    <a:pt x="16888" y="20711"/>
                    <a:pt x="16504" y="20872"/>
                    <a:pt x="16104" y="21011"/>
                  </a:cubicBezTo>
                  <a:cubicBezTo>
                    <a:pt x="15308" y="21292"/>
                    <a:pt x="14452" y="21482"/>
                    <a:pt x="13589" y="21556"/>
                  </a:cubicBezTo>
                  <a:cubicBezTo>
                    <a:pt x="13373" y="21574"/>
                    <a:pt x="13157" y="21587"/>
                    <a:pt x="12941" y="21591"/>
                  </a:cubicBezTo>
                  <a:lnTo>
                    <a:pt x="12779" y="21595"/>
                  </a:lnTo>
                  <a:cubicBezTo>
                    <a:pt x="12726" y="21595"/>
                    <a:pt x="12672" y="21594"/>
                    <a:pt x="12618" y="21594"/>
                  </a:cubicBezTo>
                  <a:lnTo>
                    <a:pt x="12457" y="21592"/>
                  </a:lnTo>
                  <a:lnTo>
                    <a:pt x="12301" y="21587"/>
                  </a:lnTo>
                  <a:cubicBezTo>
                    <a:pt x="11884" y="21576"/>
                    <a:pt x="11467" y="21547"/>
                    <a:pt x="11051" y="21501"/>
                  </a:cubicBezTo>
                  <a:cubicBezTo>
                    <a:pt x="10635" y="21458"/>
                    <a:pt x="10220" y="21395"/>
                    <a:pt x="9810" y="21312"/>
                  </a:cubicBezTo>
                  <a:cubicBezTo>
                    <a:pt x="9400" y="21228"/>
                    <a:pt x="8993" y="21129"/>
                    <a:pt x="8590" y="21015"/>
                  </a:cubicBezTo>
                  <a:cubicBezTo>
                    <a:pt x="7786" y="20787"/>
                    <a:pt x="6992" y="20502"/>
                    <a:pt x="6256" y="20124"/>
                  </a:cubicBezTo>
                  <a:cubicBezTo>
                    <a:pt x="5520" y="19745"/>
                    <a:pt x="4863" y="19266"/>
                    <a:pt x="4289" y="18735"/>
                  </a:cubicBezTo>
                  <a:cubicBezTo>
                    <a:pt x="4001" y="18470"/>
                    <a:pt x="3738" y="18188"/>
                    <a:pt x="3491" y="17900"/>
                  </a:cubicBezTo>
                  <a:cubicBezTo>
                    <a:pt x="3246" y="17610"/>
                    <a:pt x="3013" y="17316"/>
                    <a:pt x="2795" y="17015"/>
                  </a:cubicBezTo>
                  <a:cubicBezTo>
                    <a:pt x="2739" y="16941"/>
                    <a:pt x="2686" y="16865"/>
                    <a:pt x="2632" y="16790"/>
                  </a:cubicBezTo>
                  <a:lnTo>
                    <a:pt x="2477" y="16571"/>
                  </a:lnTo>
                  <a:cubicBezTo>
                    <a:pt x="2377" y="16430"/>
                    <a:pt x="2274" y="16290"/>
                    <a:pt x="2170" y="16147"/>
                  </a:cubicBezTo>
                  <a:lnTo>
                    <a:pt x="1534" y="15282"/>
                  </a:lnTo>
                  <a:cubicBezTo>
                    <a:pt x="1321" y="14987"/>
                    <a:pt x="1110" y="14683"/>
                    <a:pt x="914" y="14367"/>
                  </a:cubicBezTo>
                  <a:cubicBezTo>
                    <a:pt x="815" y="14208"/>
                    <a:pt x="720" y="14047"/>
                    <a:pt x="634" y="13882"/>
                  </a:cubicBezTo>
                  <a:cubicBezTo>
                    <a:pt x="548" y="13716"/>
                    <a:pt x="467" y="13547"/>
                    <a:pt x="396" y="13374"/>
                  </a:cubicBezTo>
                  <a:cubicBezTo>
                    <a:pt x="327" y="13201"/>
                    <a:pt x="265" y="13025"/>
                    <a:pt x="214" y="12847"/>
                  </a:cubicBezTo>
                  <a:cubicBezTo>
                    <a:pt x="190" y="12758"/>
                    <a:pt x="166" y="12669"/>
                    <a:pt x="146" y="12579"/>
                  </a:cubicBezTo>
                  <a:lnTo>
                    <a:pt x="116" y="12444"/>
                  </a:lnTo>
                  <a:lnTo>
                    <a:pt x="92" y="12309"/>
                  </a:lnTo>
                  <a:cubicBezTo>
                    <a:pt x="27" y="11949"/>
                    <a:pt x="0" y="11586"/>
                    <a:pt x="0" y="11227"/>
                  </a:cubicBezTo>
                  <a:cubicBezTo>
                    <a:pt x="2" y="10520"/>
                    <a:pt x="88" y="9814"/>
                    <a:pt x="255" y="9119"/>
                  </a:cubicBezTo>
                  <a:cubicBezTo>
                    <a:pt x="421" y="8426"/>
                    <a:pt x="676" y="7745"/>
                    <a:pt x="1020" y="7100"/>
                  </a:cubicBezTo>
                  <a:cubicBezTo>
                    <a:pt x="1710" y="5809"/>
                    <a:pt x="2710" y="4654"/>
                    <a:pt x="3888" y="3670"/>
                  </a:cubicBezTo>
                  <a:cubicBezTo>
                    <a:pt x="4478" y="3178"/>
                    <a:pt x="5116" y="2730"/>
                    <a:pt x="5790" y="2327"/>
                  </a:cubicBezTo>
                  <a:cubicBezTo>
                    <a:pt x="6464" y="1924"/>
                    <a:pt x="7174" y="1565"/>
                    <a:pt x="7915" y="1260"/>
                  </a:cubicBezTo>
                  <a:cubicBezTo>
                    <a:pt x="9399" y="654"/>
                    <a:pt x="10997" y="253"/>
                    <a:pt x="12634" y="83"/>
                  </a:cubicBezTo>
                  <a:cubicBezTo>
                    <a:pt x="13043" y="42"/>
                    <a:pt x="13455" y="16"/>
                    <a:pt x="13868" y="5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4" name="Freeform: Shape 5138"/>
            <p:cNvSpPr/>
            <p:nvPr/>
          </p:nvSpPr>
          <p:spPr>
            <a:xfrm>
              <a:off x="52992" y="131729"/>
              <a:ext cx="5769112" cy="622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37" y="0"/>
                  </a:moveTo>
                  <a:cubicBezTo>
                    <a:pt x="17227" y="0"/>
                    <a:pt x="19509" y="712"/>
                    <a:pt x="21311" y="1933"/>
                  </a:cubicBezTo>
                  <a:lnTo>
                    <a:pt x="21600" y="2152"/>
                  </a:lnTo>
                  <a:lnTo>
                    <a:pt x="21600" y="5079"/>
                  </a:lnTo>
                  <a:lnTo>
                    <a:pt x="21192" y="4605"/>
                  </a:lnTo>
                  <a:cubicBezTo>
                    <a:pt x="20404" y="3785"/>
                    <a:pt x="19460" y="3147"/>
                    <a:pt x="18385" y="2710"/>
                  </a:cubicBezTo>
                  <a:cubicBezTo>
                    <a:pt x="17238" y="2244"/>
                    <a:pt x="15944" y="2008"/>
                    <a:pt x="14537" y="2008"/>
                  </a:cubicBezTo>
                  <a:cubicBezTo>
                    <a:pt x="13045" y="2008"/>
                    <a:pt x="11534" y="2262"/>
                    <a:pt x="10046" y="2764"/>
                  </a:cubicBezTo>
                  <a:cubicBezTo>
                    <a:pt x="8597" y="3251"/>
                    <a:pt x="7217" y="3969"/>
                    <a:pt x="6056" y="4840"/>
                  </a:cubicBezTo>
                  <a:cubicBezTo>
                    <a:pt x="4874" y="5725"/>
                    <a:pt x="3946" y="6733"/>
                    <a:pt x="3296" y="7833"/>
                  </a:cubicBezTo>
                  <a:cubicBezTo>
                    <a:pt x="2633" y="8958"/>
                    <a:pt x="2296" y="10131"/>
                    <a:pt x="2296" y="11317"/>
                  </a:cubicBezTo>
                  <a:cubicBezTo>
                    <a:pt x="2296" y="12512"/>
                    <a:pt x="2833" y="13210"/>
                    <a:pt x="3952" y="14552"/>
                  </a:cubicBezTo>
                  <a:cubicBezTo>
                    <a:pt x="4222" y="14876"/>
                    <a:pt x="4501" y="15211"/>
                    <a:pt x="4786" y="15579"/>
                  </a:cubicBezTo>
                  <a:cubicBezTo>
                    <a:pt x="6968" y="18392"/>
                    <a:pt x="9310" y="19593"/>
                    <a:pt x="12617" y="19593"/>
                  </a:cubicBezTo>
                  <a:cubicBezTo>
                    <a:pt x="14787" y="19593"/>
                    <a:pt x="16380" y="18615"/>
                    <a:pt x="18561" y="17123"/>
                  </a:cubicBezTo>
                  <a:cubicBezTo>
                    <a:pt x="18805" y="16957"/>
                    <a:pt x="19049" y="16792"/>
                    <a:pt x="19285" y="16633"/>
                  </a:cubicBezTo>
                  <a:cubicBezTo>
                    <a:pt x="20084" y="16094"/>
                    <a:pt x="20856" y="15573"/>
                    <a:pt x="21518" y="15042"/>
                  </a:cubicBezTo>
                  <a:lnTo>
                    <a:pt x="21600" y="14974"/>
                  </a:lnTo>
                  <a:lnTo>
                    <a:pt x="21600" y="17596"/>
                  </a:lnTo>
                  <a:lnTo>
                    <a:pt x="21103" y="17941"/>
                  </a:lnTo>
                  <a:cubicBezTo>
                    <a:pt x="20731" y="18193"/>
                    <a:pt x="20353" y="18446"/>
                    <a:pt x="19974" y="18705"/>
                  </a:cubicBezTo>
                  <a:cubicBezTo>
                    <a:pt x="17767" y="20214"/>
                    <a:pt x="15640" y="21600"/>
                    <a:pt x="12617" y="21600"/>
                  </a:cubicBezTo>
                  <a:cubicBezTo>
                    <a:pt x="8133" y="21600"/>
                    <a:pt x="5222" y="19716"/>
                    <a:pt x="2887" y="16706"/>
                  </a:cubicBezTo>
                  <a:cubicBezTo>
                    <a:pt x="1486" y="14900"/>
                    <a:pt x="0" y="13661"/>
                    <a:pt x="0" y="11317"/>
                  </a:cubicBezTo>
                  <a:cubicBezTo>
                    <a:pt x="0" y="5067"/>
                    <a:pt x="7320" y="0"/>
                    <a:pt x="14537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5" name="Freeform: Shape 5139"/>
            <p:cNvSpPr/>
            <p:nvPr/>
          </p:nvSpPr>
          <p:spPr>
            <a:xfrm>
              <a:off x="52992" y="131729"/>
              <a:ext cx="5769112" cy="622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37" y="0"/>
                  </a:moveTo>
                  <a:cubicBezTo>
                    <a:pt x="17227" y="0"/>
                    <a:pt x="19509" y="712"/>
                    <a:pt x="21311" y="1933"/>
                  </a:cubicBezTo>
                  <a:lnTo>
                    <a:pt x="21600" y="2152"/>
                  </a:lnTo>
                  <a:lnTo>
                    <a:pt x="21600" y="5809"/>
                  </a:lnTo>
                  <a:lnTo>
                    <a:pt x="21384" y="5497"/>
                  </a:lnTo>
                  <a:cubicBezTo>
                    <a:pt x="21214" y="5275"/>
                    <a:pt x="21032" y="5064"/>
                    <a:pt x="20840" y="4863"/>
                  </a:cubicBezTo>
                  <a:cubicBezTo>
                    <a:pt x="20096" y="4088"/>
                    <a:pt x="19205" y="3486"/>
                    <a:pt x="18191" y="3074"/>
                  </a:cubicBezTo>
                  <a:cubicBezTo>
                    <a:pt x="17106" y="2633"/>
                    <a:pt x="15876" y="2409"/>
                    <a:pt x="14537" y="2409"/>
                  </a:cubicBezTo>
                  <a:cubicBezTo>
                    <a:pt x="13122" y="2409"/>
                    <a:pt x="11626" y="2661"/>
                    <a:pt x="10210" y="3138"/>
                  </a:cubicBezTo>
                  <a:cubicBezTo>
                    <a:pt x="8810" y="3610"/>
                    <a:pt x="7476" y="4304"/>
                    <a:pt x="6354" y="5144"/>
                  </a:cubicBezTo>
                  <a:cubicBezTo>
                    <a:pt x="5234" y="5984"/>
                    <a:pt x="4318" y="6978"/>
                    <a:pt x="3704" y="8017"/>
                  </a:cubicBezTo>
                  <a:cubicBezTo>
                    <a:pt x="3074" y="9085"/>
                    <a:pt x="2754" y="10195"/>
                    <a:pt x="2754" y="11317"/>
                  </a:cubicBezTo>
                  <a:cubicBezTo>
                    <a:pt x="2754" y="12389"/>
                    <a:pt x="3235" y="13011"/>
                    <a:pt x="4322" y="14316"/>
                  </a:cubicBezTo>
                  <a:cubicBezTo>
                    <a:pt x="4594" y="14642"/>
                    <a:pt x="4876" y="14980"/>
                    <a:pt x="5166" y="15354"/>
                  </a:cubicBezTo>
                  <a:cubicBezTo>
                    <a:pt x="6192" y="16676"/>
                    <a:pt x="7244" y="17617"/>
                    <a:pt x="8385" y="18228"/>
                  </a:cubicBezTo>
                  <a:cubicBezTo>
                    <a:pt x="9593" y="18876"/>
                    <a:pt x="10978" y="19191"/>
                    <a:pt x="12617" y="19191"/>
                  </a:cubicBezTo>
                  <a:cubicBezTo>
                    <a:pt x="13547" y="19191"/>
                    <a:pt x="14411" y="18996"/>
                    <a:pt x="15339" y="18578"/>
                  </a:cubicBezTo>
                  <a:cubicBezTo>
                    <a:pt x="16291" y="18148"/>
                    <a:pt x="17233" y="17522"/>
                    <a:pt x="18278" y="16807"/>
                  </a:cubicBezTo>
                  <a:cubicBezTo>
                    <a:pt x="18523" y="16640"/>
                    <a:pt x="18768" y="16475"/>
                    <a:pt x="19004" y="16315"/>
                  </a:cubicBezTo>
                  <a:cubicBezTo>
                    <a:pt x="19946" y="15680"/>
                    <a:pt x="20849" y="15070"/>
                    <a:pt x="21566" y="14448"/>
                  </a:cubicBezTo>
                  <a:lnTo>
                    <a:pt x="21600" y="14417"/>
                  </a:lnTo>
                  <a:lnTo>
                    <a:pt x="21600" y="17596"/>
                  </a:lnTo>
                  <a:lnTo>
                    <a:pt x="21103" y="17941"/>
                  </a:lnTo>
                  <a:cubicBezTo>
                    <a:pt x="20731" y="18193"/>
                    <a:pt x="20353" y="18446"/>
                    <a:pt x="19974" y="18705"/>
                  </a:cubicBezTo>
                  <a:cubicBezTo>
                    <a:pt x="17767" y="20214"/>
                    <a:pt x="15640" y="21600"/>
                    <a:pt x="12617" y="21600"/>
                  </a:cubicBezTo>
                  <a:cubicBezTo>
                    <a:pt x="8133" y="21600"/>
                    <a:pt x="5222" y="19716"/>
                    <a:pt x="2887" y="16706"/>
                  </a:cubicBezTo>
                  <a:cubicBezTo>
                    <a:pt x="1486" y="14900"/>
                    <a:pt x="0" y="13661"/>
                    <a:pt x="0" y="11317"/>
                  </a:cubicBezTo>
                  <a:cubicBezTo>
                    <a:pt x="0" y="5067"/>
                    <a:pt x="7320" y="0"/>
                    <a:pt x="14537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rgbClr val="FFFFFF">
                    <a:alpha val="10000"/>
                  </a:srgbClr>
                </a:gs>
                <a:gs pos="16000">
                  <a:schemeClr val="accent6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rgbClr val="FFFFFF">
                    <a:alpha val="10000"/>
                  </a:srgbClr>
                </a:gs>
              </a:gsLst>
              <a:lin ang="12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27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821" y="2159010"/>
            <a:ext cx="3661832" cy="25601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Rectangle 21"/>
          <p:cNvSpPr/>
          <p:nvPr/>
        </p:nvSpPr>
        <p:spPr>
          <a:xfrm>
            <a:off x="-1" y="1"/>
            <a:ext cx="12191697" cy="6858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0" name="Rectangle 23"/>
          <p:cNvSpPr/>
          <p:nvPr/>
        </p:nvSpPr>
        <p:spPr>
          <a:xfrm>
            <a:off x="304" y="0"/>
            <a:ext cx="12191697" cy="6858000"/>
          </a:xfrm>
          <a:prstGeom prst="rect">
            <a:avLst/>
          </a:prstGeom>
          <a:gradFill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88" name="Group 25"/>
          <p:cNvGrpSpPr/>
          <p:nvPr/>
        </p:nvGrpSpPr>
        <p:grpSpPr>
          <a:xfrm>
            <a:off x="1024430" y="3985"/>
            <a:ext cx="9772766" cy="6858001"/>
            <a:chOff x="0" y="0"/>
            <a:chExt cx="9772765" cy="6858000"/>
          </a:xfrm>
        </p:grpSpPr>
        <p:sp>
          <p:nvSpPr>
            <p:cNvPr id="281" name="Freeform: Shape 26"/>
            <p:cNvSpPr/>
            <p:nvPr/>
          </p:nvSpPr>
          <p:spPr>
            <a:xfrm>
              <a:off x="257149" y="0"/>
              <a:ext cx="9313017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600" extrusionOk="0">
                  <a:moveTo>
                    <a:pt x="16200" y="0"/>
                  </a:moveTo>
                  <a:lnTo>
                    <a:pt x="17045" y="0"/>
                  </a:lnTo>
                  <a:lnTo>
                    <a:pt x="17315" y="261"/>
                  </a:lnTo>
                  <a:cubicBezTo>
                    <a:pt x="17587" y="535"/>
                    <a:pt x="17851" y="824"/>
                    <a:pt x="18106" y="1129"/>
                  </a:cubicBezTo>
                  <a:cubicBezTo>
                    <a:pt x="18616" y="1737"/>
                    <a:pt x="19086" y="2409"/>
                    <a:pt x="19508" y="3135"/>
                  </a:cubicBezTo>
                  <a:cubicBezTo>
                    <a:pt x="19932" y="3859"/>
                    <a:pt x="20300" y="4645"/>
                    <a:pt x="20609" y="5472"/>
                  </a:cubicBezTo>
                  <a:cubicBezTo>
                    <a:pt x="20917" y="6300"/>
                    <a:pt x="21159" y="7175"/>
                    <a:pt x="21326" y="8077"/>
                  </a:cubicBezTo>
                  <a:cubicBezTo>
                    <a:pt x="21409" y="8528"/>
                    <a:pt x="21471" y="8987"/>
                    <a:pt x="21512" y="9449"/>
                  </a:cubicBezTo>
                  <a:cubicBezTo>
                    <a:pt x="21554" y="9911"/>
                    <a:pt x="21575" y="10377"/>
                    <a:pt x="21572" y="10842"/>
                  </a:cubicBezTo>
                  <a:cubicBezTo>
                    <a:pt x="21565" y="11773"/>
                    <a:pt x="21475" y="12703"/>
                    <a:pt x="21289" y="13596"/>
                  </a:cubicBezTo>
                  <a:cubicBezTo>
                    <a:pt x="21196" y="14042"/>
                    <a:pt x="21088" y="14481"/>
                    <a:pt x="20948" y="14913"/>
                  </a:cubicBezTo>
                  <a:cubicBezTo>
                    <a:pt x="20808" y="15344"/>
                    <a:pt x="20636" y="15770"/>
                    <a:pt x="20407" y="16153"/>
                  </a:cubicBezTo>
                  <a:cubicBezTo>
                    <a:pt x="20292" y="16344"/>
                    <a:pt x="20167" y="16526"/>
                    <a:pt x="20027" y="16685"/>
                  </a:cubicBezTo>
                  <a:cubicBezTo>
                    <a:pt x="19889" y="16845"/>
                    <a:pt x="19742" y="16988"/>
                    <a:pt x="19591" y="17114"/>
                  </a:cubicBezTo>
                  <a:cubicBezTo>
                    <a:pt x="19441" y="17241"/>
                    <a:pt x="19287" y="17349"/>
                    <a:pt x="19135" y="17453"/>
                  </a:cubicBezTo>
                  <a:cubicBezTo>
                    <a:pt x="18983" y="17556"/>
                    <a:pt x="18832" y="17653"/>
                    <a:pt x="18684" y="17750"/>
                  </a:cubicBezTo>
                  <a:cubicBezTo>
                    <a:pt x="18388" y="17945"/>
                    <a:pt x="18103" y="18149"/>
                    <a:pt x="17833" y="18385"/>
                  </a:cubicBezTo>
                  <a:cubicBezTo>
                    <a:pt x="17564" y="18622"/>
                    <a:pt x="17308" y="18885"/>
                    <a:pt x="17072" y="19181"/>
                  </a:cubicBezTo>
                  <a:cubicBezTo>
                    <a:pt x="16955" y="19328"/>
                    <a:pt x="16838" y="19484"/>
                    <a:pt x="16722" y="19641"/>
                  </a:cubicBezTo>
                  <a:cubicBezTo>
                    <a:pt x="16606" y="19797"/>
                    <a:pt x="16492" y="19957"/>
                    <a:pt x="16378" y="20117"/>
                  </a:cubicBezTo>
                  <a:cubicBezTo>
                    <a:pt x="16152" y="20438"/>
                    <a:pt x="15928" y="20766"/>
                    <a:pt x="15703" y="21093"/>
                  </a:cubicBezTo>
                  <a:cubicBezTo>
                    <a:pt x="15590" y="21257"/>
                    <a:pt x="15477" y="21420"/>
                    <a:pt x="15362" y="21582"/>
                  </a:cubicBezTo>
                  <a:lnTo>
                    <a:pt x="15349" y="21600"/>
                  </a:lnTo>
                  <a:lnTo>
                    <a:pt x="14882" y="21600"/>
                  </a:lnTo>
                  <a:lnTo>
                    <a:pt x="15120" y="21280"/>
                  </a:lnTo>
                  <a:cubicBezTo>
                    <a:pt x="15234" y="21121"/>
                    <a:pt x="15347" y="20960"/>
                    <a:pt x="15460" y="20798"/>
                  </a:cubicBezTo>
                  <a:cubicBezTo>
                    <a:pt x="15686" y="20475"/>
                    <a:pt x="15910" y="20147"/>
                    <a:pt x="16136" y="19820"/>
                  </a:cubicBezTo>
                  <a:lnTo>
                    <a:pt x="16476" y="19331"/>
                  </a:lnTo>
                  <a:cubicBezTo>
                    <a:pt x="16591" y="19168"/>
                    <a:pt x="16706" y="19007"/>
                    <a:pt x="16828" y="18846"/>
                  </a:cubicBezTo>
                  <a:cubicBezTo>
                    <a:pt x="17309" y="18202"/>
                    <a:pt x="17886" y="17671"/>
                    <a:pt x="18472" y="17231"/>
                  </a:cubicBezTo>
                  <a:cubicBezTo>
                    <a:pt x="18763" y="17006"/>
                    <a:pt x="19050" y="16795"/>
                    <a:pt x="19299" y="16548"/>
                  </a:cubicBezTo>
                  <a:cubicBezTo>
                    <a:pt x="19549" y="16303"/>
                    <a:pt x="19758" y="16019"/>
                    <a:pt x="19920" y="15685"/>
                  </a:cubicBezTo>
                  <a:cubicBezTo>
                    <a:pt x="20086" y="15355"/>
                    <a:pt x="20208" y="14980"/>
                    <a:pt x="20307" y="14587"/>
                  </a:cubicBezTo>
                  <a:cubicBezTo>
                    <a:pt x="20405" y="14195"/>
                    <a:pt x="20478" y="13782"/>
                    <a:pt x="20536" y="13368"/>
                  </a:cubicBezTo>
                  <a:cubicBezTo>
                    <a:pt x="20550" y="13264"/>
                    <a:pt x="20565" y="13161"/>
                    <a:pt x="20576" y="13057"/>
                  </a:cubicBezTo>
                  <a:lnTo>
                    <a:pt x="20610" y="12745"/>
                  </a:lnTo>
                  <a:lnTo>
                    <a:pt x="20635" y="12432"/>
                  </a:lnTo>
                  <a:cubicBezTo>
                    <a:pt x="20645" y="12328"/>
                    <a:pt x="20647" y="12223"/>
                    <a:pt x="20653" y="12119"/>
                  </a:cubicBezTo>
                  <a:cubicBezTo>
                    <a:pt x="20676" y="11701"/>
                    <a:pt x="20676" y="11282"/>
                    <a:pt x="20664" y="10865"/>
                  </a:cubicBezTo>
                  <a:lnTo>
                    <a:pt x="20650" y="10552"/>
                  </a:lnTo>
                  <a:cubicBezTo>
                    <a:pt x="20644" y="10448"/>
                    <a:pt x="20635" y="10344"/>
                    <a:pt x="20628" y="10240"/>
                  </a:cubicBezTo>
                  <a:cubicBezTo>
                    <a:pt x="20622" y="10136"/>
                    <a:pt x="20610" y="10032"/>
                    <a:pt x="20602" y="9929"/>
                  </a:cubicBezTo>
                  <a:cubicBezTo>
                    <a:pt x="20593" y="9825"/>
                    <a:pt x="20581" y="9722"/>
                    <a:pt x="20569" y="9619"/>
                  </a:cubicBezTo>
                  <a:cubicBezTo>
                    <a:pt x="20520" y="9206"/>
                    <a:pt x="20457" y="8796"/>
                    <a:pt x="20378" y="8390"/>
                  </a:cubicBezTo>
                  <a:cubicBezTo>
                    <a:pt x="20219" y="7580"/>
                    <a:pt x="20003" y="6788"/>
                    <a:pt x="19737" y="6022"/>
                  </a:cubicBezTo>
                  <a:cubicBezTo>
                    <a:pt x="19603" y="5639"/>
                    <a:pt x="19458" y="5263"/>
                    <a:pt x="19302" y="4893"/>
                  </a:cubicBezTo>
                  <a:cubicBezTo>
                    <a:pt x="19147" y="4523"/>
                    <a:pt x="18978" y="4161"/>
                    <a:pt x="18801" y="3806"/>
                  </a:cubicBezTo>
                  <a:cubicBezTo>
                    <a:pt x="18623" y="3451"/>
                    <a:pt x="18434" y="3106"/>
                    <a:pt x="18238" y="2766"/>
                  </a:cubicBezTo>
                  <a:cubicBezTo>
                    <a:pt x="18040" y="2428"/>
                    <a:pt x="17832" y="2099"/>
                    <a:pt x="17615" y="1780"/>
                  </a:cubicBezTo>
                  <a:cubicBezTo>
                    <a:pt x="17397" y="1461"/>
                    <a:pt x="17172" y="1149"/>
                    <a:pt x="16935" y="852"/>
                  </a:cubicBezTo>
                  <a:close/>
                  <a:moveTo>
                    <a:pt x="4059" y="0"/>
                  </a:moveTo>
                  <a:lnTo>
                    <a:pt x="4994" y="0"/>
                  </a:lnTo>
                  <a:lnTo>
                    <a:pt x="4874" y="128"/>
                  </a:lnTo>
                  <a:cubicBezTo>
                    <a:pt x="4502" y="547"/>
                    <a:pt x="4156" y="1000"/>
                    <a:pt x="3837" y="1480"/>
                  </a:cubicBezTo>
                  <a:cubicBezTo>
                    <a:pt x="2984" y="2762"/>
                    <a:pt x="2324" y="4235"/>
                    <a:pt x="1867" y="5799"/>
                  </a:cubicBezTo>
                  <a:cubicBezTo>
                    <a:pt x="1640" y="6581"/>
                    <a:pt x="1462" y="7387"/>
                    <a:pt x="1345" y="8209"/>
                  </a:cubicBezTo>
                  <a:cubicBezTo>
                    <a:pt x="1230" y="9031"/>
                    <a:pt x="1170" y="9865"/>
                    <a:pt x="1167" y="10700"/>
                  </a:cubicBezTo>
                  <a:cubicBezTo>
                    <a:pt x="1162" y="11535"/>
                    <a:pt x="1214" y="12370"/>
                    <a:pt x="1321" y="13191"/>
                  </a:cubicBezTo>
                  <a:cubicBezTo>
                    <a:pt x="1427" y="14013"/>
                    <a:pt x="1596" y="14820"/>
                    <a:pt x="1815" y="15603"/>
                  </a:cubicBezTo>
                  <a:cubicBezTo>
                    <a:pt x="2257" y="17165"/>
                    <a:pt x="2918" y="18626"/>
                    <a:pt x="3771" y="19868"/>
                  </a:cubicBezTo>
                  <a:cubicBezTo>
                    <a:pt x="4198" y="20490"/>
                    <a:pt x="4671" y="21055"/>
                    <a:pt x="5180" y="21559"/>
                  </a:cubicBezTo>
                  <a:lnTo>
                    <a:pt x="5224" y="21600"/>
                  </a:lnTo>
                  <a:lnTo>
                    <a:pt x="3657" y="21600"/>
                  </a:lnTo>
                  <a:lnTo>
                    <a:pt x="3394" y="21288"/>
                  </a:lnTo>
                  <a:cubicBezTo>
                    <a:pt x="3267" y="21130"/>
                    <a:pt x="3142" y="20967"/>
                    <a:pt x="3020" y="20801"/>
                  </a:cubicBezTo>
                  <a:cubicBezTo>
                    <a:pt x="2047" y="19468"/>
                    <a:pt x="1270" y="17877"/>
                    <a:pt x="750" y="16146"/>
                  </a:cubicBezTo>
                  <a:cubicBezTo>
                    <a:pt x="227" y="14416"/>
                    <a:pt x="-25" y="12542"/>
                    <a:pt x="2" y="10681"/>
                  </a:cubicBezTo>
                  <a:cubicBezTo>
                    <a:pt x="14" y="9750"/>
                    <a:pt x="94" y="8821"/>
                    <a:pt x="245" y="7911"/>
                  </a:cubicBezTo>
                  <a:cubicBezTo>
                    <a:pt x="394" y="7003"/>
                    <a:pt x="607" y="6111"/>
                    <a:pt x="892" y="5263"/>
                  </a:cubicBezTo>
                  <a:cubicBezTo>
                    <a:pt x="1458" y="3563"/>
                    <a:pt x="2298" y="2038"/>
                    <a:pt x="3321" y="807"/>
                  </a:cubicBezTo>
                  <a:cubicBezTo>
                    <a:pt x="3449" y="653"/>
                    <a:pt x="3580" y="503"/>
                    <a:pt x="3713" y="35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2" name="Freeform: Shape 27"/>
            <p:cNvSpPr/>
            <p:nvPr/>
          </p:nvSpPr>
          <p:spPr>
            <a:xfrm>
              <a:off x="356066" y="0"/>
              <a:ext cx="9065551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5" h="21600" extrusionOk="0">
                  <a:moveTo>
                    <a:pt x="4210" y="0"/>
                  </a:moveTo>
                  <a:lnTo>
                    <a:pt x="15971" y="0"/>
                  </a:lnTo>
                  <a:lnTo>
                    <a:pt x="15995" y="21"/>
                  </a:lnTo>
                  <a:cubicBezTo>
                    <a:pt x="19311" y="3248"/>
                    <a:pt x="21600" y="8893"/>
                    <a:pt x="20440" y="14428"/>
                  </a:cubicBezTo>
                  <a:cubicBezTo>
                    <a:pt x="19663" y="18133"/>
                    <a:pt x="18260" y="17191"/>
                    <a:pt x="16399" y="19716"/>
                  </a:cubicBezTo>
                  <a:cubicBezTo>
                    <a:pt x="16166" y="20031"/>
                    <a:pt x="15941" y="20354"/>
                    <a:pt x="15718" y="20676"/>
                  </a:cubicBezTo>
                  <a:lnTo>
                    <a:pt x="15084" y="21600"/>
                  </a:lnTo>
                  <a:lnTo>
                    <a:pt x="11864" y="21600"/>
                  </a:lnTo>
                  <a:lnTo>
                    <a:pt x="12002" y="21473"/>
                  </a:lnTo>
                  <a:cubicBezTo>
                    <a:pt x="12542" y="20943"/>
                    <a:pt x="13098" y="20153"/>
                    <a:pt x="13807" y="19115"/>
                  </a:cubicBezTo>
                  <a:cubicBezTo>
                    <a:pt x="14132" y="18641"/>
                    <a:pt x="14468" y="18150"/>
                    <a:pt x="14829" y="17660"/>
                  </a:cubicBezTo>
                  <a:cubicBezTo>
                    <a:pt x="15774" y="16378"/>
                    <a:pt x="16645" y="15757"/>
                    <a:pt x="17280" y="15304"/>
                  </a:cubicBezTo>
                  <a:cubicBezTo>
                    <a:pt x="17592" y="15081"/>
                    <a:pt x="17839" y="14906"/>
                    <a:pt x="17950" y="14750"/>
                  </a:cubicBezTo>
                  <a:cubicBezTo>
                    <a:pt x="18075" y="14575"/>
                    <a:pt x="18206" y="14181"/>
                    <a:pt x="18320" y="13639"/>
                  </a:cubicBezTo>
                  <a:cubicBezTo>
                    <a:pt x="18611" y="12251"/>
                    <a:pt x="18619" y="10795"/>
                    <a:pt x="18344" y="9312"/>
                  </a:cubicBezTo>
                  <a:cubicBezTo>
                    <a:pt x="18080" y="7890"/>
                    <a:pt x="17550" y="6453"/>
                    <a:pt x="16811" y="5155"/>
                  </a:cubicBezTo>
                  <a:cubicBezTo>
                    <a:pt x="15972" y="3681"/>
                    <a:pt x="14903" y="2436"/>
                    <a:pt x="13720" y="1554"/>
                  </a:cubicBezTo>
                  <a:cubicBezTo>
                    <a:pt x="12566" y="693"/>
                    <a:pt x="11378" y="237"/>
                    <a:pt x="10286" y="237"/>
                  </a:cubicBezTo>
                  <a:cubicBezTo>
                    <a:pt x="8133" y="237"/>
                    <a:pt x="6108" y="1377"/>
                    <a:pt x="4582" y="3446"/>
                  </a:cubicBezTo>
                  <a:cubicBezTo>
                    <a:pt x="3836" y="4459"/>
                    <a:pt x="3250" y="5638"/>
                    <a:pt x="2841" y="6951"/>
                  </a:cubicBezTo>
                  <a:cubicBezTo>
                    <a:pt x="2416" y="8312"/>
                    <a:pt x="2201" y="9761"/>
                    <a:pt x="2201" y="11256"/>
                  </a:cubicBezTo>
                  <a:cubicBezTo>
                    <a:pt x="2201" y="12615"/>
                    <a:pt x="2379" y="13940"/>
                    <a:pt x="2732" y="15194"/>
                  </a:cubicBezTo>
                  <a:cubicBezTo>
                    <a:pt x="3072" y="16404"/>
                    <a:pt x="3563" y="17516"/>
                    <a:pt x="4192" y="18498"/>
                  </a:cubicBezTo>
                  <a:cubicBezTo>
                    <a:pt x="4936" y="19659"/>
                    <a:pt x="5869" y="20613"/>
                    <a:pt x="6890" y="21258"/>
                  </a:cubicBezTo>
                  <a:cubicBezTo>
                    <a:pt x="7023" y="21342"/>
                    <a:pt x="7157" y="21421"/>
                    <a:pt x="7293" y="21495"/>
                  </a:cubicBezTo>
                  <a:lnTo>
                    <a:pt x="7502" y="21600"/>
                  </a:lnTo>
                  <a:lnTo>
                    <a:pt x="3389" y="21600"/>
                  </a:lnTo>
                  <a:lnTo>
                    <a:pt x="3267" y="21454"/>
                  </a:lnTo>
                  <a:cubicBezTo>
                    <a:pt x="3004" y="21121"/>
                    <a:pt x="2755" y="20770"/>
                    <a:pt x="2519" y="20402"/>
                  </a:cubicBezTo>
                  <a:cubicBezTo>
                    <a:pt x="950" y="17953"/>
                    <a:pt x="0" y="14755"/>
                    <a:pt x="0" y="11255"/>
                  </a:cubicBezTo>
                  <a:cubicBezTo>
                    <a:pt x="0" y="6681"/>
                    <a:pt x="1623" y="2620"/>
                    <a:pt x="4132" y="7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3" name="Freeform: Shape 28"/>
            <p:cNvSpPr/>
            <p:nvPr/>
          </p:nvSpPr>
          <p:spPr>
            <a:xfrm>
              <a:off x="344814" y="0"/>
              <a:ext cx="90880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5" h="21600" extrusionOk="0">
                  <a:moveTo>
                    <a:pt x="11776" y="0"/>
                  </a:moveTo>
                  <a:lnTo>
                    <a:pt x="15971" y="0"/>
                  </a:lnTo>
                  <a:lnTo>
                    <a:pt x="15995" y="21"/>
                  </a:lnTo>
                  <a:cubicBezTo>
                    <a:pt x="19311" y="3248"/>
                    <a:pt x="21600" y="8893"/>
                    <a:pt x="20440" y="14428"/>
                  </a:cubicBezTo>
                  <a:cubicBezTo>
                    <a:pt x="19663" y="18133"/>
                    <a:pt x="18260" y="17191"/>
                    <a:pt x="16399" y="19716"/>
                  </a:cubicBezTo>
                  <a:cubicBezTo>
                    <a:pt x="16166" y="20031"/>
                    <a:pt x="15941" y="20354"/>
                    <a:pt x="15718" y="20676"/>
                  </a:cubicBezTo>
                  <a:lnTo>
                    <a:pt x="15084" y="21600"/>
                  </a:lnTo>
                  <a:lnTo>
                    <a:pt x="12470" y="21600"/>
                  </a:lnTo>
                  <a:lnTo>
                    <a:pt x="12621" y="21432"/>
                  </a:lnTo>
                  <a:cubicBezTo>
                    <a:pt x="13103" y="20871"/>
                    <a:pt x="13580" y="20173"/>
                    <a:pt x="14079" y="19445"/>
                  </a:cubicBezTo>
                  <a:cubicBezTo>
                    <a:pt x="14401" y="18974"/>
                    <a:pt x="14734" y="18486"/>
                    <a:pt x="15091" y="18003"/>
                  </a:cubicBezTo>
                  <a:cubicBezTo>
                    <a:pt x="15997" y="16774"/>
                    <a:pt x="16839" y="16173"/>
                    <a:pt x="17453" y="15735"/>
                  </a:cubicBezTo>
                  <a:cubicBezTo>
                    <a:pt x="17843" y="15457"/>
                    <a:pt x="18071" y="15290"/>
                    <a:pt x="18216" y="15087"/>
                  </a:cubicBezTo>
                  <a:cubicBezTo>
                    <a:pt x="18386" y="14849"/>
                    <a:pt x="18540" y="14406"/>
                    <a:pt x="18673" y="13770"/>
                  </a:cubicBezTo>
                  <a:cubicBezTo>
                    <a:pt x="18981" y="12300"/>
                    <a:pt x="18990" y="10760"/>
                    <a:pt x="18700" y="9194"/>
                  </a:cubicBezTo>
                  <a:cubicBezTo>
                    <a:pt x="18424" y="7708"/>
                    <a:pt x="17872" y="6209"/>
                    <a:pt x="17103" y="4859"/>
                  </a:cubicBezTo>
                  <a:cubicBezTo>
                    <a:pt x="16234" y="3333"/>
                    <a:pt x="15126" y="2042"/>
                    <a:pt x="13899" y="1127"/>
                  </a:cubicBezTo>
                  <a:cubicBezTo>
                    <a:pt x="13295" y="676"/>
                    <a:pt x="12680" y="332"/>
                    <a:pt x="12072" y="100"/>
                  </a:cubicBezTo>
                  <a:close/>
                  <a:moveTo>
                    <a:pt x="4210" y="0"/>
                  </a:moveTo>
                  <a:lnTo>
                    <a:pt x="8525" y="0"/>
                  </a:lnTo>
                  <a:lnTo>
                    <a:pt x="8226" y="91"/>
                  </a:lnTo>
                  <a:cubicBezTo>
                    <a:pt x="6761" y="588"/>
                    <a:pt x="5417" y="1616"/>
                    <a:pt x="4321" y="3104"/>
                  </a:cubicBezTo>
                  <a:cubicBezTo>
                    <a:pt x="3541" y="4161"/>
                    <a:pt x="2929" y="5392"/>
                    <a:pt x="2502" y="6763"/>
                  </a:cubicBezTo>
                  <a:cubicBezTo>
                    <a:pt x="2059" y="8184"/>
                    <a:pt x="1834" y="9696"/>
                    <a:pt x="1834" y="11256"/>
                  </a:cubicBezTo>
                  <a:cubicBezTo>
                    <a:pt x="1834" y="12673"/>
                    <a:pt x="2021" y="14056"/>
                    <a:pt x="2389" y="15366"/>
                  </a:cubicBezTo>
                  <a:cubicBezTo>
                    <a:pt x="2744" y="16629"/>
                    <a:pt x="3257" y="17790"/>
                    <a:pt x="3914" y="18815"/>
                  </a:cubicBezTo>
                  <a:cubicBezTo>
                    <a:pt x="4594" y="19876"/>
                    <a:pt x="5425" y="20773"/>
                    <a:pt x="6337" y="21432"/>
                  </a:cubicBezTo>
                  <a:lnTo>
                    <a:pt x="6585" y="21600"/>
                  </a:lnTo>
                  <a:lnTo>
                    <a:pt x="3389" y="21600"/>
                  </a:lnTo>
                  <a:lnTo>
                    <a:pt x="3267" y="21454"/>
                  </a:lnTo>
                  <a:cubicBezTo>
                    <a:pt x="3004" y="21121"/>
                    <a:pt x="2755" y="20770"/>
                    <a:pt x="2519" y="20402"/>
                  </a:cubicBezTo>
                  <a:cubicBezTo>
                    <a:pt x="950" y="17953"/>
                    <a:pt x="0" y="14755"/>
                    <a:pt x="0" y="11255"/>
                  </a:cubicBezTo>
                  <a:cubicBezTo>
                    <a:pt x="0" y="6681"/>
                    <a:pt x="1623" y="2620"/>
                    <a:pt x="4132" y="7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4" name="Freeform: Shape 29"/>
            <p:cNvSpPr/>
            <p:nvPr/>
          </p:nvSpPr>
          <p:spPr>
            <a:xfrm>
              <a:off x="325659" y="0"/>
              <a:ext cx="9107210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600" extrusionOk="0">
                  <a:moveTo>
                    <a:pt x="14654" y="0"/>
                  </a:moveTo>
                  <a:lnTo>
                    <a:pt x="16552" y="0"/>
                  </a:lnTo>
                  <a:lnTo>
                    <a:pt x="17354" y="778"/>
                  </a:lnTo>
                  <a:cubicBezTo>
                    <a:pt x="17623" y="1060"/>
                    <a:pt x="17882" y="1355"/>
                    <a:pt x="18132" y="1665"/>
                  </a:cubicBezTo>
                  <a:cubicBezTo>
                    <a:pt x="18632" y="2283"/>
                    <a:pt x="19098" y="2953"/>
                    <a:pt x="19516" y="3673"/>
                  </a:cubicBezTo>
                  <a:cubicBezTo>
                    <a:pt x="19936" y="4392"/>
                    <a:pt x="20306" y="5164"/>
                    <a:pt x="20624" y="5975"/>
                  </a:cubicBezTo>
                  <a:cubicBezTo>
                    <a:pt x="20782" y="6382"/>
                    <a:pt x="20924" y="6799"/>
                    <a:pt x="21053" y="7225"/>
                  </a:cubicBezTo>
                  <a:cubicBezTo>
                    <a:pt x="21084" y="7333"/>
                    <a:pt x="21117" y="7439"/>
                    <a:pt x="21145" y="7547"/>
                  </a:cubicBezTo>
                  <a:lnTo>
                    <a:pt x="21230" y="7873"/>
                  </a:lnTo>
                  <a:lnTo>
                    <a:pt x="21305" y="8204"/>
                  </a:lnTo>
                  <a:cubicBezTo>
                    <a:pt x="21330" y="8314"/>
                    <a:pt x="21350" y="8426"/>
                    <a:pt x="21371" y="8538"/>
                  </a:cubicBezTo>
                  <a:cubicBezTo>
                    <a:pt x="21536" y="9433"/>
                    <a:pt x="21594" y="10362"/>
                    <a:pt x="21576" y="11283"/>
                  </a:cubicBezTo>
                  <a:cubicBezTo>
                    <a:pt x="21566" y="11743"/>
                    <a:pt x="21528" y="12203"/>
                    <a:pt x="21462" y="12655"/>
                  </a:cubicBezTo>
                  <a:cubicBezTo>
                    <a:pt x="21395" y="13107"/>
                    <a:pt x="21302" y="13550"/>
                    <a:pt x="21196" y="13983"/>
                  </a:cubicBezTo>
                  <a:cubicBezTo>
                    <a:pt x="21090" y="14418"/>
                    <a:pt x="20976" y="14840"/>
                    <a:pt x="20842" y="15267"/>
                  </a:cubicBezTo>
                  <a:cubicBezTo>
                    <a:pt x="20774" y="15481"/>
                    <a:pt x="20702" y="15694"/>
                    <a:pt x="20619" y="15906"/>
                  </a:cubicBezTo>
                  <a:cubicBezTo>
                    <a:pt x="20535" y="16117"/>
                    <a:pt x="20442" y="16327"/>
                    <a:pt x="20332" y="16528"/>
                  </a:cubicBezTo>
                  <a:cubicBezTo>
                    <a:pt x="20224" y="16730"/>
                    <a:pt x="20101" y="16923"/>
                    <a:pt x="19965" y="17101"/>
                  </a:cubicBezTo>
                  <a:cubicBezTo>
                    <a:pt x="19897" y="17190"/>
                    <a:pt x="19827" y="17275"/>
                    <a:pt x="19754" y="17356"/>
                  </a:cubicBezTo>
                  <a:cubicBezTo>
                    <a:pt x="19681" y="17436"/>
                    <a:pt x="19607" y="17512"/>
                    <a:pt x="19532" y="17584"/>
                  </a:cubicBezTo>
                  <a:cubicBezTo>
                    <a:pt x="19229" y="17873"/>
                    <a:pt x="18923" y="18089"/>
                    <a:pt x="18643" y="18303"/>
                  </a:cubicBezTo>
                  <a:cubicBezTo>
                    <a:pt x="18363" y="18515"/>
                    <a:pt x="18104" y="18725"/>
                    <a:pt x="17863" y="18957"/>
                  </a:cubicBezTo>
                  <a:cubicBezTo>
                    <a:pt x="17742" y="19072"/>
                    <a:pt x="17626" y="19194"/>
                    <a:pt x="17513" y="19320"/>
                  </a:cubicBezTo>
                  <a:cubicBezTo>
                    <a:pt x="17400" y="19445"/>
                    <a:pt x="17291" y="19578"/>
                    <a:pt x="17184" y="19714"/>
                  </a:cubicBezTo>
                  <a:cubicBezTo>
                    <a:pt x="17130" y="19783"/>
                    <a:pt x="17080" y="19850"/>
                    <a:pt x="17026" y="19924"/>
                  </a:cubicBezTo>
                  <a:lnTo>
                    <a:pt x="16862" y="20148"/>
                  </a:lnTo>
                  <a:lnTo>
                    <a:pt x="16535" y="20603"/>
                  </a:lnTo>
                  <a:cubicBezTo>
                    <a:pt x="16315" y="20908"/>
                    <a:pt x="16088" y="21212"/>
                    <a:pt x="15858" y="21520"/>
                  </a:cubicBezTo>
                  <a:lnTo>
                    <a:pt x="15798" y="21600"/>
                  </a:lnTo>
                  <a:lnTo>
                    <a:pt x="14351" y="21600"/>
                  </a:lnTo>
                  <a:lnTo>
                    <a:pt x="14400" y="21529"/>
                  </a:lnTo>
                  <a:cubicBezTo>
                    <a:pt x="14504" y="21372"/>
                    <a:pt x="14607" y="21213"/>
                    <a:pt x="14711" y="21052"/>
                  </a:cubicBezTo>
                  <a:lnTo>
                    <a:pt x="15022" y="20566"/>
                  </a:lnTo>
                  <a:cubicBezTo>
                    <a:pt x="15231" y="20241"/>
                    <a:pt x="15441" y="19910"/>
                    <a:pt x="15665" y="19588"/>
                  </a:cubicBezTo>
                  <a:cubicBezTo>
                    <a:pt x="15778" y="19428"/>
                    <a:pt x="15893" y="19269"/>
                    <a:pt x="16012" y="19113"/>
                  </a:cubicBezTo>
                  <a:lnTo>
                    <a:pt x="16192" y="18879"/>
                  </a:lnTo>
                  <a:cubicBezTo>
                    <a:pt x="16253" y="18801"/>
                    <a:pt x="16320" y="18719"/>
                    <a:pt x="16385" y="18642"/>
                  </a:cubicBezTo>
                  <a:cubicBezTo>
                    <a:pt x="16648" y="18328"/>
                    <a:pt x="16938" y="18044"/>
                    <a:pt x="17241" y="17796"/>
                  </a:cubicBezTo>
                  <a:cubicBezTo>
                    <a:pt x="17543" y="17547"/>
                    <a:pt x="17860" y="17339"/>
                    <a:pt x="18161" y="17152"/>
                  </a:cubicBezTo>
                  <a:cubicBezTo>
                    <a:pt x="18312" y="17058"/>
                    <a:pt x="18459" y="16968"/>
                    <a:pt x="18596" y="16877"/>
                  </a:cubicBezTo>
                  <a:cubicBezTo>
                    <a:pt x="18735" y="16785"/>
                    <a:pt x="18865" y="16693"/>
                    <a:pt x="18983" y="16591"/>
                  </a:cubicBezTo>
                  <a:cubicBezTo>
                    <a:pt x="19221" y="16390"/>
                    <a:pt x="19414" y="16152"/>
                    <a:pt x="19572" y="15856"/>
                  </a:cubicBezTo>
                  <a:cubicBezTo>
                    <a:pt x="19729" y="15561"/>
                    <a:pt x="19853" y="15218"/>
                    <a:pt x="19945" y="14849"/>
                  </a:cubicBezTo>
                  <a:cubicBezTo>
                    <a:pt x="20037" y="14480"/>
                    <a:pt x="20095" y="14083"/>
                    <a:pt x="20128" y="13689"/>
                  </a:cubicBezTo>
                  <a:cubicBezTo>
                    <a:pt x="20160" y="13295"/>
                    <a:pt x="20167" y="12899"/>
                    <a:pt x="20160" y="12507"/>
                  </a:cubicBezTo>
                  <a:cubicBezTo>
                    <a:pt x="20151" y="12115"/>
                    <a:pt x="20130" y="11727"/>
                    <a:pt x="20101" y="11341"/>
                  </a:cubicBezTo>
                  <a:cubicBezTo>
                    <a:pt x="20071" y="10955"/>
                    <a:pt x="20026" y="10571"/>
                    <a:pt x="19963" y="10193"/>
                  </a:cubicBezTo>
                  <a:cubicBezTo>
                    <a:pt x="19901" y="9813"/>
                    <a:pt x="19827" y="9438"/>
                    <a:pt x="19748" y="9064"/>
                  </a:cubicBezTo>
                  <a:cubicBezTo>
                    <a:pt x="19591" y="8317"/>
                    <a:pt x="19406" y="7572"/>
                    <a:pt x="19163" y="6849"/>
                  </a:cubicBezTo>
                  <a:cubicBezTo>
                    <a:pt x="18920" y="6127"/>
                    <a:pt x="18631" y="5423"/>
                    <a:pt x="18301" y="4748"/>
                  </a:cubicBezTo>
                  <a:cubicBezTo>
                    <a:pt x="18134" y="4412"/>
                    <a:pt x="17959" y="4081"/>
                    <a:pt x="17775" y="3757"/>
                  </a:cubicBezTo>
                  <a:cubicBezTo>
                    <a:pt x="17590" y="3434"/>
                    <a:pt x="17393" y="3122"/>
                    <a:pt x="17189" y="2817"/>
                  </a:cubicBezTo>
                  <a:cubicBezTo>
                    <a:pt x="16780" y="2206"/>
                    <a:pt x="16333" y="1635"/>
                    <a:pt x="15850" y="1115"/>
                  </a:cubicBezTo>
                  <a:cubicBezTo>
                    <a:pt x="15489" y="724"/>
                    <a:pt x="15106" y="363"/>
                    <a:pt x="14706" y="40"/>
                  </a:cubicBezTo>
                  <a:close/>
                  <a:moveTo>
                    <a:pt x="4329" y="0"/>
                  </a:moveTo>
                  <a:lnTo>
                    <a:pt x="6652" y="0"/>
                  </a:lnTo>
                  <a:lnTo>
                    <a:pt x="6321" y="278"/>
                  </a:lnTo>
                  <a:cubicBezTo>
                    <a:pt x="6066" y="503"/>
                    <a:pt x="5819" y="742"/>
                    <a:pt x="5579" y="992"/>
                  </a:cubicBezTo>
                  <a:cubicBezTo>
                    <a:pt x="5339" y="1241"/>
                    <a:pt x="5111" y="1506"/>
                    <a:pt x="4881" y="1769"/>
                  </a:cubicBezTo>
                  <a:cubicBezTo>
                    <a:pt x="4651" y="2031"/>
                    <a:pt x="4427" y="2303"/>
                    <a:pt x="4219" y="2597"/>
                  </a:cubicBezTo>
                  <a:cubicBezTo>
                    <a:pt x="3386" y="3764"/>
                    <a:pt x="2720" y="5129"/>
                    <a:pt x="2262" y="6596"/>
                  </a:cubicBezTo>
                  <a:cubicBezTo>
                    <a:pt x="2033" y="7330"/>
                    <a:pt x="1856" y="8089"/>
                    <a:pt x="1736" y="8862"/>
                  </a:cubicBezTo>
                  <a:cubicBezTo>
                    <a:pt x="1676" y="9248"/>
                    <a:pt x="1630" y="9638"/>
                    <a:pt x="1596" y="10028"/>
                  </a:cubicBezTo>
                  <a:cubicBezTo>
                    <a:pt x="1564" y="10419"/>
                    <a:pt x="1543" y="10811"/>
                    <a:pt x="1534" y="11204"/>
                  </a:cubicBezTo>
                  <a:cubicBezTo>
                    <a:pt x="1527" y="11597"/>
                    <a:pt x="1529" y="11990"/>
                    <a:pt x="1548" y="12382"/>
                  </a:cubicBezTo>
                  <a:cubicBezTo>
                    <a:pt x="1563" y="12774"/>
                    <a:pt x="1594" y="13165"/>
                    <a:pt x="1636" y="13555"/>
                  </a:cubicBezTo>
                  <a:cubicBezTo>
                    <a:pt x="1721" y="14334"/>
                    <a:pt x="1863" y="15105"/>
                    <a:pt x="2065" y="15852"/>
                  </a:cubicBezTo>
                  <a:cubicBezTo>
                    <a:pt x="2267" y="16599"/>
                    <a:pt x="2526" y="17324"/>
                    <a:pt x="2838" y="18011"/>
                  </a:cubicBezTo>
                  <a:cubicBezTo>
                    <a:pt x="2994" y="18354"/>
                    <a:pt x="3163" y="18689"/>
                    <a:pt x="3344" y="19013"/>
                  </a:cubicBezTo>
                  <a:cubicBezTo>
                    <a:pt x="3434" y="19176"/>
                    <a:pt x="3529" y="19334"/>
                    <a:pt x="3625" y="19491"/>
                  </a:cubicBezTo>
                  <a:cubicBezTo>
                    <a:pt x="3723" y="19647"/>
                    <a:pt x="3823" y="19803"/>
                    <a:pt x="3926" y="19954"/>
                  </a:cubicBezTo>
                  <a:cubicBezTo>
                    <a:pt x="4132" y="20257"/>
                    <a:pt x="4349" y="20549"/>
                    <a:pt x="4576" y="20828"/>
                  </a:cubicBezTo>
                  <a:lnTo>
                    <a:pt x="5260" y="21600"/>
                  </a:lnTo>
                  <a:lnTo>
                    <a:pt x="3648" y="21600"/>
                  </a:lnTo>
                  <a:lnTo>
                    <a:pt x="3097" y="20941"/>
                  </a:lnTo>
                  <a:cubicBezTo>
                    <a:pt x="2611" y="20309"/>
                    <a:pt x="2164" y="19608"/>
                    <a:pt x="1777" y="18858"/>
                  </a:cubicBezTo>
                  <a:cubicBezTo>
                    <a:pt x="1391" y="18108"/>
                    <a:pt x="1062" y="17306"/>
                    <a:pt x="794" y="16470"/>
                  </a:cubicBezTo>
                  <a:cubicBezTo>
                    <a:pt x="527" y="15634"/>
                    <a:pt x="324" y="14761"/>
                    <a:pt x="188" y="13870"/>
                  </a:cubicBezTo>
                  <a:cubicBezTo>
                    <a:pt x="119" y="13425"/>
                    <a:pt x="70" y="12974"/>
                    <a:pt x="38" y="12522"/>
                  </a:cubicBezTo>
                  <a:cubicBezTo>
                    <a:pt x="9" y="12069"/>
                    <a:pt x="-6" y="11615"/>
                    <a:pt x="2" y="11160"/>
                  </a:cubicBezTo>
                  <a:cubicBezTo>
                    <a:pt x="8" y="10706"/>
                    <a:pt x="33" y="10252"/>
                    <a:pt x="77" y="9802"/>
                  </a:cubicBezTo>
                  <a:cubicBezTo>
                    <a:pt x="119" y="9351"/>
                    <a:pt x="180" y="8904"/>
                    <a:pt x="257" y="8461"/>
                  </a:cubicBezTo>
                  <a:cubicBezTo>
                    <a:pt x="410" y="7576"/>
                    <a:pt x="624" y="6711"/>
                    <a:pt x="896" y="5877"/>
                  </a:cubicBezTo>
                  <a:cubicBezTo>
                    <a:pt x="1440" y="4210"/>
                    <a:pt x="2217" y="2672"/>
                    <a:pt x="3184" y="1359"/>
                  </a:cubicBezTo>
                  <a:cubicBezTo>
                    <a:pt x="3426" y="1032"/>
                    <a:pt x="3675" y="712"/>
                    <a:pt x="3937" y="41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5" name="Freeform: Shape 30"/>
            <p:cNvSpPr/>
            <p:nvPr/>
          </p:nvSpPr>
          <p:spPr>
            <a:xfrm>
              <a:off x="-1" y="0"/>
              <a:ext cx="9767848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02" y="0"/>
                  </a:moveTo>
                  <a:lnTo>
                    <a:pt x="17416" y="0"/>
                  </a:lnTo>
                  <a:lnTo>
                    <a:pt x="17670" y="269"/>
                  </a:lnTo>
                  <a:cubicBezTo>
                    <a:pt x="20070" y="2940"/>
                    <a:pt x="21600" y="6982"/>
                    <a:pt x="21600" y="11506"/>
                  </a:cubicBezTo>
                  <a:cubicBezTo>
                    <a:pt x="21600" y="15025"/>
                    <a:pt x="20674" y="18252"/>
                    <a:pt x="19134" y="20769"/>
                  </a:cubicBezTo>
                  <a:lnTo>
                    <a:pt x="18574" y="21600"/>
                  </a:lnTo>
                  <a:lnTo>
                    <a:pt x="14964" y="21600"/>
                  </a:lnTo>
                  <a:lnTo>
                    <a:pt x="15047" y="21484"/>
                  </a:lnTo>
                  <a:lnTo>
                    <a:pt x="15218" y="21245"/>
                  </a:lnTo>
                  <a:cubicBezTo>
                    <a:pt x="15275" y="21165"/>
                    <a:pt x="15331" y="21086"/>
                    <a:pt x="15388" y="21004"/>
                  </a:cubicBezTo>
                  <a:lnTo>
                    <a:pt x="16072" y="20031"/>
                  </a:lnTo>
                  <a:lnTo>
                    <a:pt x="16418" y="19543"/>
                  </a:lnTo>
                  <a:cubicBezTo>
                    <a:pt x="16476" y="19461"/>
                    <a:pt x="16535" y="19379"/>
                    <a:pt x="16596" y="19297"/>
                  </a:cubicBezTo>
                  <a:lnTo>
                    <a:pt x="16688" y="19174"/>
                  </a:lnTo>
                  <a:cubicBezTo>
                    <a:pt x="16718" y="19134"/>
                    <a:pt x="16750" y="19092"/>
                    <a:pt x="16780" y="19054"/>
                  </a:cubicBezTo>
                  <a:lnTo>
                    <a:pt x="16875" y="18932"/>
                  </a:lnTo>
                  <a:lnTo>
                    <a:pt x="16973" y="18811"/>
                  </a:lnTo>
                  <a:cubicBezTo>
                    <a:pt x="17006" y="18771"/>
                    <a:pt x="17040" y="18732"/>
                    <a:pt x="17073" y="18693"/>
                  </a:cubicBezTo>
                  <a:cubicBezTo>
                    <a:pt x="17106" y="18654"/>
                    <a:pt x="17141" y="18616"/>
                    <a:pt x="17174" y="18578"/>
                  </a:cubicBezTo>
                  <a:cubicBezTo>
                    <a:pt x="17310" y="18426"/>
                    <a:pt x="17450" y="18282"/>
                    <a:pt x="17592" y="18145"/>
                  </a:cubicBezTo>
                  <a:cubicBezTo>
                    <a:pt x="17876" y="17870"/>
                    <a:pt x="18170" y="17620"/>
                    <a:pt x="18471" y="17391"/>
                  </a:cubicBezTo>
                  <a:lnTo>
                    <a:pt x="18689" y="17226"/>
                  </a:lnTo>
                  <a:lnTo>
                    <a:pt x="18904" y="17063"/>
                  </a:lnTo>
                  <a:cubicBezTo>
                    <a:pt x="19044" y="16955"/>
                    <a:pt x="19179" y="16848"/>
                    <a:pt x="19304" y="16737"/>
                  </a:cubicBezTo>
                  <a:cubicBezTo>
                    <a:pt x="19335" y="16709"/>
                    <a:pt x="19365" y="16682"/>
                    <a:pt x="19395" y="16653"/>
                  </a:cubicBezTo>
                  <a:cubicBezTo>
                    <a:pt x="19410" y="16639"/>
                    <a:pt x="19425" y="16624"/>
                    <a:pt x="19440" y="16610"/>
                  </a:cubicBezTo>
                  <a:cubicBezTo>
                    <a:pt x="19454" y="16595"/>
                    <a:pt x="19469" y="16581"/>
                    <a:pt x="19483" y="16566"/>
                  </a:cubicBezTo>
                  <a:cubicBezTo>
                    <a:pt x="19539" y="16508"/>
                    <a:pt x="19593" y="16448"/>
                    <a:pt x="19645" y="16386"/>
                  </a:cubicBezTo>
                  <a:cubicBezTo>
                    <a:pt x="19747" y="16261"/>
                    <a:pt x="19838" y="16127"/>
                    <a:pt x="19917" y="15983"/>
                  </a:cubicBezTo>
                  <a:cubicBezTo>
                    <a:pt x="19936" y="15948"/>
                    <a:pt x="19956" y="15909"/>
                    <a:pt x="19976" y="15868"/>
                  </a:cubicBezTo>
                  <a:lnTo>
                    <a:pt x="19991" y="15838"/>
                  </a:lnTo>
                  <a:lnTo>
                    <a:pt x="20005" y="15809"/>
                  </a:lnTo>
                  <a:cubicBezTo>
                    <a:pt x="20014" y="15790"/>
                    <a:pt x="20023" y="15770"/>
                    <a:pt x="20032" y="15750"/>
                  </a:cubicBezTo>
                  <a:cubicBezTo>
                    <a:pt x="20068" y="15671"/>
                    <a:pt x="20102" y="15589"/>
                    <a:pt x="20133" y="15503"/>
                  </a:cubicBezTo>
                  <a:cubicBezTo>
                    <a:pt x="20197" y="15332"/>
                    <a:pt x="20252" y="15148"/>
                    <a:pt x="20302" y="14957"/>
                  </a:cubicBezTo>
                  <a:cubicBezTo>
                    <a:pt x="20353" y="14766"/>
                    <a:pt x="20396" y="14570"/>
                    <a:pt x="20434" y="14368"/>
                  </a:cubicBezTo>
                  <a:cubicBezTo>
                    <a:pt x="20454" y="14268"/>
                    <a:pt x="20472" y="14166"/>
                    <a:pt x="20489" y="14064"/>
                  </a:cubicBezTo>
                  <a:cubicBezTo>
                    <a:pt x="20497" y="14012"/>
                    <a:pt x="20506" y="13961"/>
                    <a:pt x="20514" y="13909"/>
                  </a:cubicBezTo>
                  <a:lnTo>
                    <a:pt x="20525" y="13831"/>
                  </a:lnTo>
                  <a:lnTo>
                    <a:pt x="20536" y="13760"/>
                  </a:lnTo>
                  <a:lnTo>
                    <a:pt x="20558" y="13594"/>
                  </a:lnTo>
                  <a:lnTo>
                    <a:pt x="20568" y="13522"/>
                  </a:lnTo>
                  <a:lnTo>
                    <a:pt x="20572" y="13489"/>
                  </a:lnTo>
                  <a:lnTo>
                    <a:pt x="20576" y="13452"/>
                  </a:lnTo>
                  <a:lnTo>
                    <a:pt x="20594" y="13291"/>
                  </a:lnTo>
                  <a:lnTo>
                    <a:pt x="20603" y="13211"/>
                  </a:lnTo>
                  <a:lnTo>
                    <a:pt x="20607" y="13171"/>
                  </a:lnTo>
                  <a:cubicBezTo>
                    <a:pt x="20609" y="13158"/>
                    <a:pt x="20610" y="13144"/>
                    <a:pt x="20611" y="13131"/>
                  </a:cubicBezTo>
                  <a:lnTo>
                    <a:pt x="20637" y="12816"/>
                  </a:lnTo>
                  <a:cubicBezTo>
                    <a:pt x="20640" y="12776"/>
                    <a:pt x="20643" y="12728"/>
                    <a:pt x="20645" y="12670"/>
                  </a:cubicBezTo>
                  <a:lnTo>
                    <a:pt x="20654" y="12502"/>
                  </a:lnTo>
                  <a:cubicBezTo>
                    <a:pt x="20665" y="12296"/>
                    <a:pt x="20670" y="12085"/>
                    <a:pt x="20671" y="11874"/>
                  </a:cubicBezTo>
                  <a:cubicBezTo>
                    <a:pt x="20671" y="11769"/>
                    <a:pt x="20670" y="11663"/>
                    <a:pt x="20668" y="11556"/>
                  </a:cubicBezTo>
                  <a:lnTo>
                    <a:pt x="20665" y="11399"/>
                  </a:lnTo>
                  <a:lnTo>
                    <a:pt x="20664" y="11363"/>
                  </a:lnTo>
                  <a:lnTo>
                    <a:pt x="20662" y="11322"/>
                  </a:lnTo>
                  <a:lnTo>
                    <a:pt x="20659" y="11242"/>
                  </a:lnTo>
                  <a:lnTo>
                    <a:pt x="20652" y="11081"/>
                  </a:lnTo>
                  <a:cubicBezTo>
                    <a:pt x="20649" y="11028"/>
                    <a:pt x="20645" y="10974"/>
                    <a:pt x="20641" y="10920"/>
                  </a:cubicBezTo>
                  <a:lnTo>
                    <a:pt x="20630" y="10759"/>
                  </a:lnTo>
                  <a:lnTo>
                    <a:pt x="20628" y="10724"/>
                  </a:lnTo>
                  <a:lnTo>
                    <a:pt x="20626" y="10690"/>
                  </a:lnTo>
                  <a:lnTo>
                    <a:pt x="20619" y="10617"/>
                  </a:lnTo>
                  <a:lnTo>
                    <a:pt x="20611" y="10534"/>
                  </a:lnTo>
                  <a:lnTo>
                    <a:pt x="20603" y="10442"/>
                  </a:lnTo>
                  <a:cubicBezTo>
                    <a:pt x="20600" y="10397"/>
                    <a:pt x="20595" y="10351"/>
                    <a:pt x="20590" y="10300"/>
                  </a:cubicBezTo>
                  <a:lnTo>
                    <a:pt x="20571" y="10141"/>
                  </a:lnTo>
                  <a:cubicBezTo>
                    <a:pt x="20565" y="10089"/>
                    <a:pt x="20559" y="10036"/>
                    <a:pt x="20552" y="9984"/>
                  </a:cubicBezTo>
                  <a:cubicBezTo>
                    <a:pt x="20525" y="9774"/>
                    <a:pt x="20494" y="9566"/>
                    <a:pt x="20459" y="9358"/>
                  </a:cubicBezTo>
                  <a:cubicBezTo>
                    <a:pt x="20442" y="9254"/>
                    <a:pt x="20424" y="9151"/>
                    <a:pt x="20404" y="9047"/>
                  </a:cubicBezTo>
                  <a:lnTo>
                    <a:pt x="20390" y="8972"/>
                  </a:lnTo>
                  <a:lnTo>
                    <a:pt x="20375" y="8895"/>
                  </a:lnTo>
                  <a:cubicBezTo>
                    <a:pt x="20365" y="8845"/>
                    <a:pt x="20354" y="8793"/>
                    <a:pt x="20343" y="8742"/>
                  </a:cubicBezTo>
                  <a:cubicBezTo>
                    <a:pt x="20256" y="8331"/>
                    <a:pt x="20155" y="7925"/>
                    <a:pt x="20039" y="7526"/>
                  </a:cubicBezTo>
                  <a:cubicBezTo>
                    <a:pt x="19981" y="7327"/>
                    <a:pt x="19920" y="7128"/>
                    <a:pt x="19855" y="6932"/>
                  </a:cubicBezTo>
                  <a:lnTo>
                    <a:pt x="19806" y="6785"/>
                  </a:lnTo>
                  <a:lnTo>
                    <a:pt x="19756" y="6639"/>
                  </a:lnTo>
                  <a:cubicBezTo>
                    <a:pt x="19723" y="6542"/>
                    <a:pt x="19688" y="6445"/>
                    <a:pt x="19652" y="6348"/>
                  </a:cubicBezTo>
                  <a:cubicBezTo>
                    <a:pt x="19581" y="6154"/>
                    <a:pt x="19509" y="5962"/>
                    <a:pt x="19432" y="5772"/>
                  </a:cubicBezTo>
                  <a:lnTo>
                    <a:pt x="19375" y="5630"/>
                  </a:lnTo>
                  <a:lnTo>
                    <a:pt x="19316" y="5487"/>
                  </a:lnTo>
                  <a:cubicBezTo>
                    <a:pt x="19276" y="5392"/>
                    <a:pt x="19237" y="5299"/>
                    <a:pt x="19196" y="5206"/>
                  </a:cubicBezTo>
                  <a:cubicBezTo>
                    <a:pt x="19116" y="5020"/>
                    <a:pt x="19031" y="4835"/>
                    <a:pt x="18945" y="4652"/>
                  </a:cubicBezTo>
                  <a:lnTo>
                    <a:pt x="18879" y="4515"/>
                  </a:lnTo>
                  <a:lnTo>
                    <a:pt x="18813" y="4378"/>
                  </a:lnTo>
                  <a:cubicBezTo>
                    <a:pt x="18768" y="4288"/>
                    <a:pt x="18724" y="4198"/>
                    <a:pt x="18678" y="4108"/>
                  </a:cubicBezTo>
                  <a:cubicBezTo>
                    <a:pt x="18587" y="3929"/>
                    <a:pt x="18493" y="3752"/>
                    <a:pt x="18397" y="3575"/>
                  </a:cubicBezTo>
                  <a:lnTo>
                    <a:pt x="18324" y="3443"/>
                  </a:lnTo>
                  <a:lnTo>
                    <a:pt x="18288" y="3378"/>
                  </a:lnTo>
                  <a:lnTo>
                    <a:pt x="18252" y="3314"/>
                  </a:lnTo>
                  <a:cubicBezTo>
                    <a:pt x="18203" y="3228"/>
                    <a:pt x="18153" y="3142"/>
                    <a:pt x="18103" y="3056"/>
                  </a:cubicBezTo>
                  <a:cubicBezTo>
                    <a:pt x="18002" y="2885"/>
                    <a:pt x="17899" y="2717"/>
                    <a:pt x="17794" y="2550"/>
                  </a:cubicBezTo>
                  <a:lnTo>
                    <a:pt x="17715" y="2425"/>
                  </a:lnTo>
                  <a:lnTo>
                    <a:pt x="17635" y="2302"/>
                  </a:lnTo>
                  <a:cubicBezTo>
                    <a:pt x="17581" y="2219"/>
                    <a:pt x="17527" y="2137"/>
                    <a:pt x="17472" y="2056"/>
                  </a:cubicBezTo>
                  <a:cubicBezTo>
                    <a:pt x="17362" y="1894"/>
                    <a:pt x="17252" y="1734"/>
                    <a:pt x="17138" y="1578"/>
                  </a:cubicBezTo>
                  <a:cubicBezTo>
                    <a:pt x="17025" y="1423"/>
                    <a:pt x="16908" y="1269"/>
                    <a:pt x="16789" y="1119"/>
                  </a:cubicBezTo>
                  <a:cubicBezTo>
                    <a:pt x="16552" y="819"/>
                    <a:pt x="16305" y="530"/>
                    <a:pt x="16049" y="255"/>
                  </a:cubicBezTo>
                  <a:close/>
                  <a:moveTo>
                    <a:pt x="4184" y="0"/>
                  </a:moveTo>
                  <a:lnTo>
                    <a:pt x="5083" y="0"/>
                  </a:lnTo>
                  <a:lnTo>
                    <a:pt x="4722" y="384"/>
                  </a:lnTo>
                  <a:cubicBezTo>
                    <a:pt x="4597" y="524"/>
                    <a:pt x="4475" y="668"/>
                    <a:pt x="4355" y="816"/>
                  </a:cubicBezTo>
                  <a:cubicBezTo>
                    <a:pt x="4116" y="1112"/>
                    <a:pt x="3888" y="1422"/>
                    <a:pt x="3671" y="1745"/>
                  </a:cubicBezTo>
                  <a:cubicBezTo>
                    <a:pt x="2802" y="3038"/>
                    <a:pt x="2109" y="4522"/>
                    <a:pt x="1613" y="6112"/>
                  </a:cubicBezTo>
                  <a:cubicBezTo>
                    <a:pt x="1489" y="6509"/>
                    <a:pt x="1377" y="6914"/>
                    <a:pt x="1279" y="7323"/>
                  </a:cubicBezTo>
                  <a:cubicBezTo>
                    <a:pt x="1181" y="7732"/>
                    <a:pt x="1097" y="8146"/>
                    <a:pt x="1028" y="8564"/>
                  </a:cubicBezTo>
                  <a:cubicBezTo>
                    <a:pt x="995" y="8772"/>
                    <a:pt x="964" y="8984"/>
                    <a:pt x="937" y="9195"/>
                  </a:cubicBezTo>
                  <a:cubicBezTo>
                    <a:pt x="911" y="9407"/>
                    <a:pt x="887" y="9620"/>
                    <a:pt x="868" y="9834"/>
                  </a:cubicBezTo>
                  <a:cubicBezTo>
                    <a:pt x="828" y="10261"/>
                    <a:pt x="804" y="10690"/>
                    <a:pt x="793" y="11121"/>
                  </a:cubicBezTo>
                  <a:cubicBezTo>
                    <a:pt x="772" y="11984"/>
                    <a:pt x="810" y="12849"/>
                    <a:pt x="907" y="13708"/>
                  </a:cubicBezTo>
                  <a:cubicBezTo>
                    <a:pt x="932" y="13922"/>
                    <a:pt x="960" y="14135"/>
                    <a:pt x="993" y="14347"/>
                  </a:cubicBezTo>
                  <a:cubicBezTo>
                    <a:pt x="1025" y="14559"/>
                    <a:pt x="1062" y="14771"/>
                    <a:pt x="1103" y="14981"/>
                  </a:cubicBezTo>
                  <a:cubicBezTo>
                    <a:pt x="1144" y="15191"/>
                    <a:pt x="1189" y="15401"/>
                    <a:pt x="1238" y="15609"/>
                  </a:cubicBezTo>
                  <a:cubicBezTo>
                    <a:pt x="1287" y="15817"/>
                    <a:pt x="1339" y="16024"/>
                    <a:pt x="1396" y="16227"/>
                  </a:cubicBezTo>
                  <a:cubicBezTo>
                    <a:pt x="1623" y="17045"/>
                    <a:pt x="1913" y="17835"/>
                    <a:pt x="2263" y="18577"/>
                  </a:cubicBezTo>
                  <a:cubicBezTo>
                    <a:pt x="2613" y="19319"/>
                    <a:pt x="3023" y="20011"/>
                    <a:pt x="3485" y="20635"/>
                  </a:cubicBezTo>
                  <a:cubicBezTo>
                    <a:pt x="3716" y="20948"/>
                    <a:pt x="3959" y="21244"/>
                    <a:pt x="4213" y="21523"/>
                  </a:cubicBezTo>
                  <a:lnTo>
                    <a:pt x="4287" y="21600"/>
                  </a:lnTo>
                  <a:lnTo>
                    <a:pt x="3026" y="21600"/>
                  </a:lnTo>
                  <a:lnTo>
                    <a:pt x="2466" y="20769"/>
                  </a:lnTo>
                  <a:cubicBezTo>
                    <a:pt x="926" y="18252"/>
                    <a:pt x="0" y="15025"/>
                    <a:pt x="0" y="11506"/>
                  </a:cubicBezTo>
                  <a:cubicBezTo>
                    <a:pt x="0" y="6982"/>
                    <a:pt x="1530" y="2940"/>
                    <a:pt x="3930" y="269"/>
                  </a:cubicBezTo>
                  <a:close/>
                </a:path>
              </a:pathLst>
            </a:custGeom>
            <a:solidFill>
              <a:srgbClr val="FFFFFF">
                <a:alpha val="51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6" name="Freeform: Shape 31"/>
            <p:cNvSpPr/>
            <p:nvPr/>
          </p:nvSpPr>
          <p:spPr>
            <a:xfrm>
              <a:off x="15032" y="0"/>
              <a:ext cx="9747621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600" extrusionOk="0">
                  <a:moveTo>
                    <a:pt x="16031" y="0"/>
                  </a:moveTo>
                  <a:lnTo>
                    <a:pt x="16724" y="0"/>
                  </a:lnTo>
                  <a:lnTo>
                    <a:pt x="17083" y="353"/>
                  </a:lnTo>
                  <a:cubicBezTo>
                    <a:pt x="17217" y="495"/>
                    <a:pt x="17349" y="641"/>
                    <a:pt x="17479" y="792"/>
                  </a:cubicBezTo>
                  <a:cubicBezTo>
                    <a:pt x="17609" y="943"/>
                    <a:pt x="17737" y="1097"/>
                    <a:pt x="17862" y="1255"/>
                  </a:cubicBezTo>
                  <a:cubicBezTo>
                    <a:pt x="17924" y="1334"/>
                    <a:pt x="17986" y="1414"/>
                    <a:pt x="18047" y="1494"/>
                  </a:cubicBezTo>
                  <a:cubicBezTo>
                    <a:pt x="18078" y="1534"/>
                    <a:pt x="18109" y="1574"/>
                    <a:pt x="18140" y="1615"/>
                  </a:cubicBezTo>
                  <a:lnTo>
                    <a:pt x="18231" y="1737"/>
                  </a:lnTo>
                  <a:cubicBezTo>
                    <a:pt x="18352" y="1901"/>
                    <a:pt x="18470" y="2069"/>
                    <a:pt x="18587" y="2239"/>
                  </a:cubicBezTo>
                  <a:cubicBezTo>
                    <a:pt x="18645" y="2325"/>
                    <a:pt x="18703" y="2411"/>
                    <a:pt x="18760" y="2498"/>
                  </a:cubicBezTo>
                  <a:lnTo>
                    <a:pt x="18803" y="2564"/>
                  </a:lnTo>
                  <a:lnTo>
                    <a:pt x="18846" y="2631"/>
                  </a:lnTo>
                  <a:lnTo>
                    <a:pt x="18929" y="2763"/>
                  </a:lnTo>
                  <a:cubicBezTo>
                    <a:pt x="19040" y="2940"/>
                    <a:pt x="19148" y="3120"/>
                    <a:pt x="19255" y="3304"/>
                  </a:cubicBezTo>
                  <a:cubicBezTo>
                    <a:pt x="19308" y="3396"/>
                    <a:pt x="19361" y="3489"/>
                    <a:pt x="19412" y="3583"/>
                  </a:cubicBezTo>
                  <a:lnTo>
                    <a:pt x="19489" y="3723"/>
                  </a:lnTo>
                  <a:lnTo>
                    <a:pt x="19565" y="3865"/>
                  </a:lnTo>
                  <a:cubicBezTo>
                    <a:pt x="19666" y="4054"/>
                    <a:pt x="19764" y="4247"/>
                    <a:pt x="19859" y="4444"/>
                  </a:cubicBezTo>
                  <a:cubicBezTo>
                    <a:pt x="19906" y="4542"/>
                    <a:pt x="19953" y="4642"/>
                    <a:pt x="19999" y="4742"/>
                  </a:cubicBezTo>
                  <a:lnTo>
                    <a:pt x="20067" y="4890"/>
                  </a:lnTo>
                  <a:cubicBezTo>
                    <a:pt x="20089" y="4940"/>
                    <a:pt x="20112" y="4991"/>
                    <a:pt x="20134" y="5041"/>
                  </a:cubicBezTo>
                  <a:cubicBezTo>
                    <a:pt x="20222" y="5243"/>
                    <a:pt x="20308" y="5448"/>
                    <a:pt x="20390" y="5655"/>
                  </a:cubicBezTo>
                  <a:cubicBezTo>
                    <a:pt x="20431" y="5759"/>
                    <a:pt x="20471" y="5863"/>
                    <a:pt x="20510" y="5968"/>
                  </a:cubicBezTo>
                  <a:lnTo>
                    <a:pt x="20569" y="6127"/>
                  </a:lnTo>
                  <a:lnTo>
                    <a:pt x="20626" y="6287"/>
                  </a:lnTo>
                  <a:cubicBezTo>
                    <a:pt x="20701" y="6501"/>
                    <a:pt x="20772" y="6717"/>
                    <a:pt x="20839" y="6936"/>
                  </a:cubicBezTo>
                  <a:cubicBezTo>
                    <a:pt x="20973" y="7374"/>
                    <a:pt x="21093" y="7821"/>
                    <a:pt x="21195" y="8276"/>
                  </a:cubicBezTo>
                  <a:cubicBezTo>
                    <a:pt x="21208" y="8333"/>
                    <a:pt x="21221" y="8390"/>
                    <a:pt x="21233" y="8448"/>
                  </a:cubicBezTo>
                  <a:lnTo>
                    <a:pt x="21252" y="8535"/>
                  </a:lnTo>
                  <a:lnTo>
                    <a:pt x="21270" y="8623"/>
                  </a:lnTo>
                  <a:cubicBezTo>
                    <a:pt x="21293" y="8738"/>
                    <a:pt x="21315" y="8853"/>
                    <a:pt x="21336" y="8969"/>
                  </a:cubicBezTo>
                  <a:cubicBezTo>
                    <a:pt x="21378" y="9201"/>
                    <a:pt x="21414" y="9435"/>
                    <a:pt x="21447" y="9670"/>
                  </a:cubicBezTo>
                  <a:cubicBezTo>
                    <a:pt x="21455" y="9728"/>
                    <a:pt x="21463" y="9787"/>
                    <a:pt x="21470" y="9846"/>
                  </a:cubicBezTo>
                  <a:lnTo>
                    <a:pt x="21492" y="10021"/>
                  </a:lnTo>
                  <a:cubicBezTo>
                    <a:pt x="21499" y="10082"/>
                    <a:pt x="21507" y="10148"/>
                    <a:pt x="21513" y="10215"/>
                  </a:cubicBezTo>
                  <a:lnTo>
                    <a:pt x="21520" y="10292"/>
                  </a:lnTo>
                  <a:lnTo>
                    <a:pt x="21528" y="10376"/>
                  </a:lnTo>
                  <a:cubicBezTo>
                    <a:pt x="21531" y="10406"/>
                    <a:pt x="21534" y="10437"/>
                    <a:pt x="21537" y="10471"/>
                  </a:cubicBezTo>
                  <a:lnTo>
                    <a:pt x="21541" y="10522"/>
                  </a:lnTo>
                  <a:lnTo>
                    <a:pt x="21545" y="10571"/>
                  </a:lnTo>
                  <a:lnTo>
                    <a:pt x="21558" y="10747"/>
                  </a:lnTo>
                  <a:cubicBezTo>
                    <a:pt x="21562" y="10806"/>
                    <a:pt x="21567" y="10864"/>
                    <a:pt x="21570" y="10923"/>
                  </a:cubicBezTo>
                  <a:lnTo>
                    <a:pt x="21579" y="11100"/>
                  </a:lnTo>
                  <a:lnTo>
                    <a:pt x="21584" y="11189"/>
                  </a:lnTo>
                  <a:lnTo>
                    <a:pt x="21586" y="11234"/>
                  </a:lnTo>
                  <a:lnTo>
                    <a:pt x="21588" y="11281"/>
                  </a:lnTo>
                  <a:lnTo>
                    <a:pt x="21590" y="11374"/>
                  </a:lnTo>
                  <a:lnTo>
                    <a:pt x="21592" y="11464"/>
                  </a:lnTo>
                  <a:cubicBezTo>
                    <a:pt x="21595" y="11583"/>
                    <a:pt x="21596" y="11703"/>
                    <a:pt x="21597" y="11823"/>
                  </a:cubicBezTo>
                  <a:cubicBezTo>
                    <a:pt x="21597" y="12064"/>
                    <a:pt x="21592" y="12305"/>
                    <a:pt x="21581" y="12550"/>
                  </a:cubicBezTo>
                  <a:lnTo>
                    <a:pt x="21572" y="12719"/>
                  </a:lnTo>
                  <a:cubicBezTo>
                    <a:pt x="21569" y="12775"/>
                    <a:pt x="21566" y="12839"/>
                    <a:pt x="21561" y="12912"/>
                  </a:cubicBezTo>
                  <a:lnTo>
                    <a:pt x="21531" y="13270"/>
                  </a:lnTo>
                  <a:cubicBezTo>
                    <a:pt x="21530" y="13285"/>
                    <a:pt x="21529" y="13299"/>
                    <a:pt x="21527" y="13314"/>
                  </a:cubicBezTo>
                  <a:lnTo>
                    <a:pt x="21522" y="13357"/>
                  </a:lnTo>
                  <a:lnTo>
                    <a:pt x="21513" y="13445"/>
                  </a:lnTo>
                  <a:lnTo>
                    <a:pt x="21494" y="13619"/>
                  </a:lnTo>
                  <a:lnTo>
                    <a:pt x="21488" y="13666"/>
                  </a:lnTo>
                  <a:lnTo>
                    <a:pt x="21482" y="13717"/>
                  </a:lnTo>
                  <a:cubicBezTo>
                    <a:pt x="21478" y="13750"/>
                    <a:pt x="21474" y="13781"/>
                    <a:pt x="21470" y="13811"/>
                  </a:cubicBezTo>
                  <a:lnTo>
                    <a:pt x="21447" y="13978"/>
                  </a:lnTo>
                  <a:cubicBezTo>
                    <a:pt x="21442" y="14010"/>
                    <a:pt x="21437" y="14041"/>
                    <a:pt x="21433" y="14073"/>
                  </a:cubicBezTo>
                  <a:lnTo>
                    <a:pt x="21419" y="14162"/>
                  </a:lnTo>
                  <a:cubicBezTo>
                    <a:pt x="21410" y="14220"/>
                    <a:pt x="21401" y="14279"/>
                    <a:pt x="21391" y="14338"/>
                  </a:cubicBezTo>
                  <a:cubicBezTo>
                    <a:pt x="21371" y="14455"/>
                    <a:pt x="21350" y="14573"/>
                    <a:pt x="21327" y="14691"/>
                  </a:cubicBezTo>
                  <a:cubicBezTo>
                    <a:pt x="21281" y="14927"/>
                    <a:pt x="21228" y="15163"/>
                    <a:pt x="21165" y="15398"/>
                  </a:cubicBezTo>
                  <a:cubicBezTo>
                    <a:pt x="21103" y="15631"/>
                    <a:pt x="21031" y="15866"/>
                    <a:pt x="20943" y="16097"/>
                  </a:cubicBezTo>
                  <a:cubicBezTo>
                    <a:pt x="20899" y="16213"/>
                    <a:pt x="20852" y="16328"/>
                    <a:pt x="20800" y="16441"/>
                  </a:cubicBezTo>
                  <a:cubicBezTo>
                    <a:pt x="20787" y="16469"/>
                    <a:pt x="20774" y="16497"/>
                    <a:pt x="20760" y="16525"/>
                  </a:cubicBezTo>
                  <a:lnTo>
                    <a:pt x="20740" y="16567"/>
                  </a:lnTo>
                  <a:lnTo>
                    <a:pt x="20720" y="16607"/>
                  </a:lnTo>
                  <a:cubicBezTo>
                    <a:pt x="20693" y="16660"/>
                    <a:pt x="20665" y="16713"/>
                    <a:pt x="20634" y="16768"/>
                  </a:cubicBezTo>
                  <a:cubicBezTo>
                    <a:pt x="20513" y="16986"/>
                    <a:pt x="20376" y="17183"/>
                    <a:pt x="20229" y="17357"/>
                  </a:cubicBezTo>
                  <a:cubicBezTo>
                    <a:pt x="20156" y="17444"/>
                    <a:pt x="20080" y="17526"/>
                    <a:pt x="20003" y="17603"/>
                  </a:cubicBezTo>
                  <a:cubicBezTo>
                    <a:pt x="19984" y="17622"/>
                    <a:pt x="19965" y="17641"/>
                    <a:pt x="19946" y="17659"/>
                  </a:cubicBezTo>
                  <a:cubicBezTo>
                    <a:pt x="19927" y="17677"/>
                    <a:pt x="19907" y="17695"/>
                    <a:pt x="19888" y="17713"/>
                  </a:cubicBezTo>
                  <a:cubicBezTo>
                    <a:pt x="19850" y="17748"/>
                    <a:pt x="19811" y="17783"/>
                    <a:pt x="19772" y="17817"/>
                  </a:cubicBezTo>
                  <a:cubicBezTo>
                    <a:pt x="19617" y="17950"/>
                    <a:pt x="19464" y="18068"/>
                    <a:pt x="19314" y="18178"/>
                  </a:cubicBezTo>
                  <a:lnTo>
                    <a:pt x="19092" y="18340"/>
                  </a:lnTo>
                  <a:lnTo>
                    <a:pt x="18873" y="18500"/>
                  </a:lnTo>
                  <a:cubicBezTo>
                    <a:pt x="18591" y="18706"/>
                    <a:pt x="18318" y="18928"/>
                    <a:pt x="18058" y="19171"/>
                  </a:cubicBezTo>
                  <a:cubicBezTo>
                    <a:pt x="17928" y="19292"/>
                    <a:pt x="17802" y="19418"/>
                    <a:pt x="17679" y="19550"/>
                  </a:cubicBezTo>
                  <a:cubicBezTo>
                    <a:pt x="17649" y="19583"/>
                    <a:pt x="17618" y="19616"/>
                    <a:pt x="17588" y="19650"/>
                  </a:cubicBezTo>
                  <a:lnTo>
                    <a:pt x="17499" y="19752"/>
                  </a:lnTo>
                  <a:lnTo>
                    <a:pt x="17411" y="19856"/>
                  </a:lnTo>
                  <a:lnTo>
                    <a:pt x="17324" y="19965"/>
                  </a:lnTo>
                  <a:cubicBezTo>
                    <a:pt x="17292" y="20004"/>
                    <a:pt x="17264" y="20040"/>
                    <a:pt x="17235" y="20077"/>
                  </a:cubicBezTo>
                  <a:lnTo>
                    <a:pt x="17148" y="20190"/>
                  </a:lnTo>
                  <a:cubicBezTo>
                    <a:pt x="17090" y="20266"/>
                    <a:pt x="17032" y="20344"/>
                    <a:pt x="16973" y="20422"/>
                  </a:cubicBezTo>
                  <a:lnTo>
                    <a:pt x="16622" y="20902"/>
                  </a:lnTo>
                  <a:lnTo>
                    <a:pt x="16115" y="21600"/>
                  </a:lnTo>
                  <a:lnTo>
                    <a:pt x="15023" y="21600"/>
                  </a:lnTo>
                  <a:lnTo>
                    <a:pt x="15188" y="21366"/>
                  </a:lnTo>
                  <a:cubicBezTo>
                    <a:pt x="15245" y="21284"/>
                    <a:pt x="15302" y="21204"/>
                    <a:pt x="15359" y="21121"/>
                  </a:cubicBezTo>
                  <a:lnTo>
                    <a:pt x="16043" y="20129"/>
                  </a:lnTo>
                  <a:lnTo>
                    <a:pt x="16390" y="19632"/>
                  </a:lnTo>
                  <a:cubicBezTo>
                    <a:pt x="16449" y="19549"/>
                    <a:pt x="16508" y="19465"/>
                    <a:pt x="16569" y="19382"/>
                  </a:cubicBezTo>
                  <a:lnTo>
                    <a:pt x="16660" y="19256"/>
                  </a:lnTo>
                  <a:cubicBezTo>
                    <a:pt x="16691" y="19215"/>
                    <a:pt x="16723" y="19173"/>
                    <a:pt x="16753" y="19134"/>
                  </a:cubicBezTo>
                  <a:lnTo>
                    <a:pt x="16848" y="19010"/>
                  </a:lnTo>
                  <a:lnTo>
                    <a:pt x="16946" y="18886"/>
                  </a:lnTo>
                  <a:cubicBezTo>
                    <a:pt x="16979" y="18846"/>
                    <a:pt x="17013" y="18806"/>
                    <a:pt x="17046" y="18766"/>
                  </a:cubicBezTo>
                  <a:cubicBezTo>
                    <a:pt x="17080" y="18726"/>
                    <a:pt x="17114" y="18688"/>
                    <a:pt x="17148" y="18649"/>
                  </a:cubicBezTo>
                  <a:cubicBezTo>
                    <a:pt x="17284" y="18495"/>
                    <a:pt x="17424" y="18348"/>
                    <a:pt x="17566" y="18208"/>
                  </a:cubicBezTo>
                  <a:cubicBezTo>
                    <a:pt x="17851" y="17928"/>
                    <a:pt x="18146" y="17674"/>
                    <a:pt x="18447" y="17441"/>
                  </a:cubicBezTo>
                  <a:lnTo>
                    <a:pt x="18665" y="17273"/>
                  </a:lnTo>
                  <a:lnTo>
                    <a:pt x="18881" y="17106"/>
                  </a:lnTo>
                  <a:cubicBezTo>
                    <a:pt x="19022" y="16996"/>
                    <a:pt x="19157" y="16888"/>
                    <a:pt x="19282" y="16775"/>
                  </a:cubicBezTo>
                  <a:cubicBezTo>
                    <a:pt x="19313" y="16746"/>
                    <a:pt x="19343" y="16718"/>
                    <a:pt x="19373" y="16689"/>
                  </a:cubicBezTo>
                  <a:cubicBezTo>
                    <a:pt x="19388" y="16674"/>
                    <a:pt x="19403" y="16660"/>
                    <a:pt x="19418" y="16645"/>
                  </a:cubicBezTo>
                  <a:cubicBezTo>
                    <a:pt x="19432" y="16630"/>
                    <a:pt x="19447" y="16615"/>
                    <a:pt x="19461" y="16601"/>
                  </a:cubicBezTo>
                  <a:cubicBezTo>
                    <a:pt x="19517" y="16542"/>
                    <a:pt x="19572" y="16481"/>
                    <a:pt x="19623" y="16417"/>
                  </a:cubicBezTo>
                  <a:cubicBezTo>
                    <a:pt x="19726" y="16290"/>
                    <a:pt x="19817" y="16153"/>
                    <a:pt x="19896" y="16007"/>
                  </a:cubicBezTo>
                  <a:cubicBezTo>
                    <a:pt x="19915" y="15971"/>
                    <a:pt x="19935" y="15931"/>
                    <a:pt x="19955" y="15890"/>
                  </a:cubicBezTo>
                  <a:lnTo>
                    <a:pt x="19970" y="15859"/>
                  </a:lnTo>
                  <a:lnTo>
                    <a:pt x="19984" y="15829"/>
                  </a:lnTo>
                  <a:cubicBezTo>
                    <a:pt x="19993" y="15810"/>
                    <a:pt x="20002" y="15790"/>
                    <a:pt x="20011" y="15770"/>
                  </a:cubicBezTo>
                  <a:cubicBezTo>
                    <a:pt x="20047" y="15689"/>
                    <a:pt x="20081" y="15605"/>
                    <a:pt x="20113" y="15518"/>
                  </a:cubicBezTo>
                  <a:cubicBezTo>
                    <a:pt x="20176" y="15343"/>
                    <a:pt x="20232" y="15156"/>
                    <a:pt x="20282" y="14961"/>
                  </a:cubicBezTo>
                  <a:cubicBezTo>
                    <a:pt x="20332" y="14767"/>
                    <a:pt x="20376" y="14567"/>
                    <a:pt x="20414" y="14362"/>
                  </a:cubicBezTo>
                  <a:cubicBezTo>
                    <a:pt x="20434" y="14260"/>
                    <a:pt x="20452" y="14156"/>
                    <a:pt x="20469" y="14052"/>
                  </a:cubicBezTo>
                  <a:cubicBezTo>
                    <a:pt x="20477" y="13999"/>
                    <a:pt x="20486" y="13947"/>
                    <a:pt x="20494" y="13894"/>
                  </a:cubicBezTo>
                  <a:lnTo>
                    <a:pt x="20505" y="13815"/>
                  </a:lnTo>
                  <a:lnTo>
                    <a:pt x="20516" y="13743"/>
                  </a:lnTo>
                  <a:lnTo>
                    <a:pt x="20538" y="13573"/>
                  </a:lnTo>
                  <a:lnTo>
                    <a:pt x="20548" y="13500"/>
                  </a:lnTo>
                  <a:lnTo>
                    <a:pt x="20552" y="13466"/>
                  </a:lnTo>
                  <a:lnTo>
                    <a:pt x="20556" y="13428"/>
                  </a:lnTo>
                  <a:lnTo>
                    <a:pt x="20574" y="13265"/>
                  </a:lnTo>
                  <a:lnTo>
                    <a:pt x="20583" y="13184"/>
                  </a:lnTo>
                  <a:lnTo>
                    <a:pt x="20588" y="13143"/>
                  </a:lnTo>
                  <a:cubicBezTo>
                    <a:pt x="20589" y="13129"/>
                    <a:pt x="20590" y="13115"/>
                    <a:pt x="20591" y="13101"/>
                  </a:cubicBezTo>
                  <a:lnTo>
                    <a:pt x="20617" y="12781"/>
                  </a:lnTo>
                  <a:cubicBezTo>
                    <a:pt x="20620" y="12740"/>
                    <a:pt x="20623" y="12691"/>
                    <a:pt x="20626" y="12632"/>
                  </a:cubicBezTo>
                  <a:lnTo>
                    <a:pt x="20635" y="12461"/>
                  </a:lnTo>
                  <a:cubicBezTo>
                    <a:pt x="20646" y="12251"/>
                    <a:pt x="20651" y="12037"/>
                    <a:pt x="20651" y="11822"/>
                  </a:cubicBezTo>
                  <a:cubicBezTo>
                    <a:pt x="20651" y="11715"/>
                    <a:pt x="20650" y="11606"/>
                    <a:pt x="20648" y="11498"/>
                  </a:cubicBezTo>
                  <a:lnTo>
                    <a:pt x="20645" y="11339"/>
                  </a:lnTo>
                  <a:lnTo>
                    <a:pt x="20644" y="11301"/>
                  </a:lnTo>
                  <a:lnTo>
                    <a:pt x="20643" y="11260"/>
                  </a:lnTo>
                  <a:lnTo>
                    <a:pt x="20639" y="11178"/>
                  </a:lnTo>
                  <a:lnTo>
                    <a:pt x="20632" y="11015"/>
                  </a:lnTo>
                  <a:cubicBezTo>
                    <a:pt x="20630" y="10960"/>
                    <a:pt x="20625" y="10905"/>
                    <a:pt x="20622" y="10850"/>
                  </a:cubicBezTo>
                  <a:lnTo>
                    <a:pt x="20611" y="10686"/>
                  </a:lnTo>
                  <a:lnTo>
                    <a:pt x="20608" y="10650"/>
                  </a:lnTo>
                  <a:lnTo>
                    <a:pt x="20606" y="10617"/>
                  </a:lnTo>
                  <a:lnTo>
                    <a:pt x="20600" y="10542"/>
                  </a:lnTo>
                  <a:lnTo>
                    <a:pt x="20592" y="10457"/>
                  </a:lnTo>
                  <a:lnTo>
                    <a:pt x="20584" y="10363"/>
                  </a:lnTo>
                  <a:cubicBezTo>
                    <a:pt x="20580" y="10317"/>
                    <a:pt x="20576" y="10271"/>
                    <a:pt x="20570" y="10219"/>
                  </a:cubicBezTo>
                  <a:lnTo>
                    <a:pt x="20552" y="10057"/>
                  </a:lnTo>
                  <a:cubicBezTo>
                    <a:pt x="20546" y="10004"/>
                    <a:pt x="20539" y="9950"/>
                    <a:pt x="20532" y="9897"/>
                  </a:cubicBezTo>
                  <a:cubicBezTo>
                    <a:pt x="20506" y="9683"/>
                    <a:pt x="20474" y="9471"/>
                    <a:pt x="20440" y="9260"/>
                  </a:cubicBezTo>
                  <a:cubicBezTo>
                    <a:pt x="20422" y="9154"/>
                    <a:pt x="20404" y="9048"/>
                    <a:pt x="20384" y="8943"/>
                  </a:cubicBezTo>
                  <a:lnTo>
                    <a:pt x="20370" y="8866"/>
                  </a:lnTo>
                  <a:lnTo>
                    <a:pt x="20355" y="8788"/>
                  </a:lnTo>
                  <a:cubicBezTo>
                    <a:pt x="20345" y="8736"/>
                    <a:pt x="20334" y="8684"/>
                    <a:pt x="20323" y="8632"/>
                  </a:cubicBezTo>
                  <a:cubicBezTo>
                    <a:pt x="20235" y="8214"/>
                    <a:pt x="20134" y="7800"/>
                    <a:pt x="20018" y="7394"/>
                  </a:cubicBezTo>
                  <a:cubicBezTo>
                    <a:pt x="19960" y="7190"/>
                    <a:pt x="19899" y="6989"/>
                    <a:pt x="19834" y="6789"/>
                  </a:cubicBezTo>
                  <a:lnTo>
                    <a:pt x="19785" y="6639"/>
                  </a:lnTo>
                  <a:lnTo>
                    <a:pt x="19735" y="6491"/>
                  </a:lnTo>
                  <a:cubicBezTo>
                    <a:pt x="19701" y="6392"/>
                    <a:pt x="19666" y="6292"/>
                    <a:pt x="19631" y="6194"/>
                  </a:cubicBezTo>
                  <a:cubicBezTo>
                    <a:pt x="19560" y="5997"/>
                    <a:pt x="19487" y="5801"/>
                    <a:pt x="19410" y="5607"/>
                  </a:cubicBezTo>
                  <a:lnTo>
                    <a:pt x="19353" y="5462"/>
                  </a:lnTo>
                  <a:lnTo>
                    <a:pt x="19293" y="5316"/>
                  </a:lnTo>
                  <a:cubicBezTo>
                    <a:pt x="19254" y="5220"/>
                    <a:pt x="19215" y="5125"/>
                    <a:pt x="19174" y="5031"/>
                  </a:cubicBezTo>
                  <a:cubicBezTo>
                    <a:pt x="19093" y="4841"/>
                    <a:pt x="19008" y="4653"/>
                    <a:pt x="18922" y="4466"/>
                  </a:cubicBezTo>
                  <a:lnTo>
                    <a:pt x="18856" y="4327"/>
                  </a:lnTo>
                  <a:lnTo>
                    <a:pt x="18790" y="4187"/>
                  </a:lnTo>
                  <a:cubicBezTo>
                    <a:pt x="18745" y="4095"/>
                    <a:pt x="18701" y="4004"/>
                    <a:pt x="18655" y="3913"/>
                  </a:cubicBezTo>
                  <a:cubicBezTo>
                    <a:pt x="18563" y="3730"/>
                    <a:pt x="18469" y="3550"/>
                    <a:pt x="18373" y="3370"/>
                  </a:cubicBezTo>
                  <a:lnTo>
                    <a:pt x="18300" y="3235"/>
                  </a:lnTo>
                  <a:lnTo>
                    <a:pt x="18264" y="3169"/>
                  </a:lnTo>
                  <a:lnTo>
                    <a:pt x="18228" y="3104"/>
                  </a:lnTo>
                  <a:cubicBezTo>
                    <a:pt x="18179" y="3016"/>
                    <a:pt x="18129" y="2928"/>
                    <a:pt x="18078" y="2841"/>
                  </a:cubicBezTo>
                  <a:cubicBezTo>
                    <a:pt x="17978" y="2667"/>
                    <a:pt x="17874" y="2495"/>
                    <a:pt x="17769" y="2325"/>
                  </a:cubicBezTo>
                  <a:lnTo>
                    <a:pt x="17690" y="2198"/>
                  </a:lnTo>
                  <a:lnTo>
                    <a:pt x="17610" y="2072"/>
                  </a:lnTo>
                  <a:cubicBezTo>
                    <a:pt x="17556" y="1988"/>
                    <a:pt x="17501" y="1905"/>
                    <a:pt x="17446" y="1822"/>
                  </a:cubicBezTo>
                  <a:cubicBezTo>
                    <a:pt x="17336" y="1657"/>
                    <a:pt x="17225" y="1494"/>
                    <a:pt x="17112" y="1336"/>
                  </a:cubicBezTo>
                  <a:cubicBezTo>
                    <a:pt x="16998" y="1177"/>
                    <a:pt x="16881" y="1021"/>
                    <a:pt x="16762" y="868"/>
                  </a:cubicBezTo>
                  <a:close/>
                  <a:moveTo>
                    <a:pt x="4060" y="0"/>
                  </a:moveTo>
                  <a:lnTo>
                    <a:pt x="4783" y="0"/>
                  </a:lnTo>
                  <a:lnTo>
                    <a:pt x="4673" y="119"/>
                  </a:lnTo>
                  <a:cubicBezTo>
                    <a:pt x="4547" y="262"/>
                    <a:pt x="4425" y="409"/>
                    <a:pt x="4305" y="559"/>
                  </a:cubicBezTo>
                  <a:cubicBezTo>
                    <a:pt x="4065" y="860"/>
                    <a:pt x="3836" y="1176"/>
                    <a:pt x="3619" y="1505"/>
                  </a:cubicBezTo>
                  <a:cubicBezTo>
                    <a:pt x="2748" y="2822"/>
                    <a:pt x="2054" y="4334"/>
                    <a:pt x="1557" y="5953"/>
                  </a:cubicBezTo>
                  <a:cubicBezTo>
                    <a:pt x="1433" y="6357"/>
                    <a:pt x="1321" y="6769"/>
                    <a:pt x="1223" y="7186"/>
                  </a:cubicBezTo>
                  <a:cubicBezTo>
                    <a:pt x="1125" y="7602"/>
                    <a:pt x="1041" y="8024"/>
                    <a:pt x="972" y="8450"/>
                  </a:cubicBezTo>
                  <a:cubicBezTo>
                    <a:pt x="938" y="8662"/>
                    <a:pt x="907" y="8877"/>
                    <a:pt x="880" y="9093"/>
                  </a:cubicBezTo>
                  <a:cubicBezTo>
                    <a:pt x="854" y="9309"/>
                    <a:pt x="830" y="9526"/>
                    <a:pt x="811" y="9743"/>
                  </a:cubicBezTo>
                  <a:cubicBezTo>
                    <a:pt x="771" y="10178"/>
                    <a:pt x="746" y="10615"/>
                    <a:pt x="736" y="11055"/>
                  </a:cubicBezTo>
                  <a:cubicBezTo>
                    <a:pt x="715" y="11933"/>
                    <a:pt x="753" y="12815"/>
                    <a:pt x="850" y="13689"/>
                  </a:cubicBezTo>
                  <a:cubicBezTo>
                    <a:pt x="875" y="13907"/>
                    <a:pt x="903" y="14124"/>
                    <a:pt x="936" y="14340"/>
                  </a:cubicBezTo>
                  <a:cubicBezTo>
                    <a:pt x="969" y="14556"/>
                    <a:pt x="1006" y="14771"/>
                    <a:pt x="1047" y="14986"/>
                  </a:cubicBezTo>
                  <a:cubicBezTo>
                    <a:pt x="1088" y="15200"/>
                    <a:pt x="1133" y="15413"/>
                    <a:pt x="1181" y="15625"/>
                  </a:cubicBezTo>
                  <a:cubicBezTo>
                    <a:pt x="1231" y="15837"/>
                    <a:pt x="1282" y="16047"/>
                    <a:pt x="1340" y="16255"/>
                  </a:cubicBezTo>
                  <a:cubicBezTo>
                    <a:pt x="1568" y="17088"/>
                    <a:pt x="1858" y="17893"/>
                    <a:pt x="2209" y="18648"/>
                  </a:cubicBezTo>
                  <a:cubicBezTo>
                    <a:pt x="2559" y="19403"/>
                    <a:pt x="2970" y="20108"/>
                    <a:pt x="3433" y="20745"/>
                  </a:cubicBezTo>
                  <a:cubicBezTo>
                    <a:pt x="3548" y="20904"/>
                    <a:pt x="3667" y="21059"/>
                    <a:pt x="3789" y="21210"/>
                  </a:cubicBezTo>
                  <a:lnTo>
                    <a:pt x="4121" y="21600"/>
                  </a:lnTo>
                  <a:lnTo>
                    <a:pt x="3704" y="21600"/>
                  </a:lnTo>
                  <a:lnTo>
                    <a:pt x="3607" y="21489"/>
                  </a:lnTo>
                  <a:cubicBezTo>
                    <a:pt x="3481" y="21337"/>
                    <a:pt x="3356" y="21181"/>
                    <a:pt x="3235" y="21021"/>
                  </a:cubicBezTo>
                  <a:cubicBezTo>
                    <a:pt x="2260" y="19743"/>
                    <a:pt x="1459" y="18209"/>
                    <a:pt x="892" y="16509"/>
                  </a:cubicBezTo>
                  <a:cubicBezTo>
                    <a:pt x="821" y="16296"/>
                    <a:pt x="754" y="16081"/>
                    <a:pt x="691" y="15864"/>
                  </a:cubicBezTo>
                  <a:cubicBezTo>
                    <a:pt x="629" y="15647"/>
                    <a:pt x="570" y="15427"/>
                    <a:pt x="515" y="15205"/>
                  </a:cubicBezTo>
                  <a:cubicBezTo>
                    <a:pt x="460" y="14983"/>
                    <a:pt x="409" y="14758"/>
                    <a:pt x="362" y="14532"/>
                  </a:cubicBezTo>
                  <a:cubicBezTo>
                    <a:pt x="316" y="14306"/>
                    <a:pt x="274" y="14077"/>
                    <a:pt x="237" y="13847"/>
                  </a:cubicBezTo>
                  <a:cubicBezTo>
                    <a:pt x="162" y="13389"/>
                    <a:pt x="105" y="12924"/>
                    <a:pt x="65" y="12456"/>
                  </a:cubicBezTo>
                  <a:cubicBezTo>
                    <a:pt x="46" y="12222"/>
                    <a:pt x="30" y="11987"/>
                    <a:pt x="20" y="11751"/>
                  </a:cubicBezTo>
                  <a:cubicBezTo>
                    <a:pt x="14" y="11633"/>
                    <a:pt x="10" y="11515"/>
                    <a:pt x="7" y="11397"/>
                  </a:cubicBezTo>
                  <a:cubicBezTo>
                    <a:pt x="4" y="11279"/>
                    <a:pt x="2" y="11162"/>
                    <a:pt x="1" y="11044"/>
                  </a:cubicBezTo>
                  <a:cubicBezTo>
                    <a:pt x="-3" y="10572"/>
                    <a:pt x="12" y="10098"/>
                    <a:pt x="45" y="9627"/>
                  </a:cubicBezTo>
                  <a:cubicBezTo>
                    <a:pt x="62" y="9392"/>
                    <a:pt x="82" y="9157"/>
                    <a:pt x="108" y="8923"/>
                  </a:cubicBezTo>
                  <a:cubicBezTo>
                    <a:pt x="134" y="8689"/>
                    <a:pt x="164" y="8456"/>
                    <a:pt x="200" y="8222"/>
                  </a:cubicBezTo>
                  <a:cubicBezTo>
                    <a:pt x="270" y="7757"/>
                    <a:pt x="361" y="7298"/>
                    <a:pt x="468" y="6848"/>
                  </a:cubicBezTo>
                  <a:cubicBezTo>
                    <a:pt x="576" y="6398"/>
                    <a:pt x="700" y="5958"/>
                    <a:pt x="840" y="5526"/>
                  </a:cubicBezTo>
                  <a:cubicBezTo>
                    <a:pt x="1120" y="4663"/>
                    <a:pt x="1465" y="3840"/>
                    <a:pt x="1865" y="3075"/>
                  </a:cubicBezTo>
                  <a:cubicBezTo>
                    <a:pt x="2064" y="2692"/>
                    <a:pt x="2278" y="2324"/>
                    <a:pt x="2504" y="1971"/>
                  </a:cubicBezTo>
                  <a:cubicBezTo>
                    <a:pt x="2731" y="1618"/>
                    <a:pt x="2970" y="1282"/>
                    <a:pt x="3219" y="963"/>
                  </a:cubicBezTo>
                  <a:cubicBezTo>
                    <a:pt x="3469" y="644"/>
                    <a:pt x="3730" y="342"/>
                    <a:pt x="4001" y="5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7" name="Freeform: Shape 32"/>
            <p:cNvSpPr/>
            <p:nvPr/>
          </p:nvSpPr>
          <p:spPr>
            <a:xfrm>
              <a:off x="4917" y="0"/>
              <a:ext cx="9767848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14" y="0"/>
                  </a:moveTo>
                  <a:lnTo>
                    <a:pt x="17428" y="0"/>
                  </a:lnTo>
                  <a:lnTo>
                    <a:pt x="17670" y="256"/>
                  </a:lnTo>
                  <a:cubicBezTo>
                    <a:pt x="20070" y="2927"/>
                    <a:pt x="21600" y="6969"/>
                    <a:pt x="21600" y="11493"/>
                  </a:cubicBezTo>
                  <a:cubicBezTo>
                    <a:pt x="21600" y="15012"/>
                    <a:pt x="20674" y="18239"/>
                    <a:pt x="19134" y="20756"/>
                  </a:cubicBezTo>
                  <a:lnTo>
                    <a:pt x="18565" y="21600"/>
                  </a:lnTo>
                  <a:lnTo>
                    <a:pt x="14954" y="21600"/>
                  </a:lnTo>
                  <a:lnTo>
                    <a:pt x="14962" y="21590"/>
                  </a:lnTo>
                  <a:cubicBezTo>
                    <a:pt x="14991" y="21552"/>
                    <a:pt x="15019" y="21511"/>
                    <a:pt x="15047" y="21471"/>
                  </a:cubicBezTo>
                  <a:lnTo>
                    <a:pt x="15218" y="21232"/>
                  </a:lnTo>
                  <a:cubicBezTo>
                    <a:pt x="15275" y="21152"/>
                    <a:pt x="15331" y="21073"/>
                    <a:pt x="15388" y="20992"/>
                  </a:cubicBezTo>
                  <a:lnTo>
                    <a:pt x="16072" y="20018"/>
                  </a:lnTo>
                  <a:lnTo>
                    <a:pt x="16418" y="19530"/>
                  </a:lnTo>
                  <a:cubicBezTo>
                    <a:pt x="16476" y="19448"/>
                    <a:pt x="16535" y="19366"/>
                    <a:pt x="16596" y="19284"/>
                  </a:cubicBezTo>
                  <a:lnTo>
                    <a:pt x="16688" y="19161"/>
                  </a:lnTo>
                  <a:cubicBezTo>
                    <a:pt x="16718" y="19121"/>
                    <a:pt x="16750" y="19079"/>
                    <a:pt x="16780" y="19041"/>
                  </a:cubicBezTo>
                  <a:lnTo>
                    <a:pt x="16875" y="18919"/>
                  </a:lnTo>
                  <a:lnTo>
                    <a:pt x="16973" y="18798"/>
                  </a:lnTo>
                  <a:cubicBezTo>
                    <a:pt x="17006" y="18758"/>
                    <a:pt x="17040" y="18719"/>
                    <a:pt x="17073" y="18680"/>
                  </a:cubicBezTo>
                  <a:cubicBezTo>
                    <a:pt x="17106" y="18641"/>
                    <a:pt x="17141" y="18603"/>
                    <a:pt x="17174" y="18565"/>
                  </a:cubicBezTo>
                  <a:cubicBezTo>
                    <a:pt x="17310" y="18413"/>
                    <a:pt x="17450" y="18269"/>
                    <a:pt x="17592" y="18132"/>
                  </a:cubicBezTo>
                  <a:cubicBezTo>
                    <a:pt x="17876" y="17857"/>
                    <a:pt x="18170" y="17607"/>
                    <a:pt x="18471" y="17378"/>
                  </a:cubicBezTo>
                  <a:lnTo>
                    <a:pt x="18689" y="17213"/>
                  </a:lnTo>
                  <a:lnTo>
                    <a:pt x="18904" y="17050"/>
                  </a:lnTo>
                  <a:cubicBezTo>
                    <a:pt x="19044" y="16942"/>
                    <a:pt x="19179" y="16835"/>
                    <a:pt x="19304" y="16724"/>
                  </a:cubicBezTo>
                  <a:cubicBezTo>
                    <a:pt x="19335" y="16696"/>
                    <a:pt x="19365" y="16669"/>
                    <a:pt x="19395" y="16640"/>
                  </a:cubicBezTo>
                  <a:cubicBezTo>
                    <a:pt x="19410" y="16626"/>
                    <a:pt x="19425" y="16611"/>
                    <a:pt x="19440" y="16597"/>
                  </a:cubicBezTo>
                  <a:cubicBezTo>
                    <a:pt x="19454" y="16582"/>
                    <a:pt x="19469" y="16568"/>
                    <a:pt x="19483" y="16553"/>
                  </a:cubicBezTo>
                  <a:cubicBezTo>
                    <a:pt x="19539" y="16495"/>
                    <a:pt x="19593" y="16436"/>
                    <a:pt x="19645" y="16373"/>
                  </a:cubicBezTo>
                  <a:cubicBezTo>
                    <a:pt x="19747" y="16248"/>
                    <a:pt x="19838" y="16114"/>
                    <a:pt x="19917" y="15970"/>
                  </a:cubicBezTo>
                  <a:cubicBezTo>
                    <a:pt x="19936" y="15935"/>
                    <a:pt x="19956" y="15896"/>
                    <a:pt x="19976" y="15855"/>
                  </a:cubicBezTo>
                  <a:lnTo>
                    <a:pt x="19991" y="15825"/>
                  </a:lnTo>
                  <a:lnTo>
                    <a:pt x="20005" y="15796"/>
                  </a:lnTo>
                  <a:cubicBezTo>
                    <a:pt x="20014" y="15777"/>
                    <a:pt x="20023" y="15757"/>
                    <a:pt x="20032" y="15737"/>
                  </a:cubicBezTo>
                  <a:cubicBezTo>
                    <a:pt x="20068" y="15658"/>
                    <a:pt x="20102" y="15576"/>
                    <a:pt x="20133" y="15490"/>
                  </a:cubicBezTo>
                  <a:cubicBezTo>
                    <a:pt x="20197" y="15319"/>
                    <a:pt x="20252" y="15135"/>
                    <a:pt x="20302" y="14944"/>
                  </a:cubicBezTo>
                  <a:cubicBezTo>
                    <a:pt x="20353" y="14753"/>
                    <a:pt x="20396" y="14557"/>
                    <a:pt x="20434" y="14356"/>
                  </a:cubicBezTo>
                  <a:cubicBezTo>
                    <a:pt x="20454" y="14255"/>
                    <a:pt x="20472" y="14153"/>
                    <a:pt x="20489" y="14051"/>
                  </a:cubicBezTo>
                  <a:cubicBezTo>
                    <a:pt x="20497" y="13999"/>
                    <a:pt x="20506" y="13948"/>
                    <a:pt x="20514" y="13896"/>
                  </a:cubicBezTo>
                  <a:lnTo>
                    <a:pt x="20525" y="13819"/>
                  </a:lnTo>
                  <a:lnTo>
                    <a:pt x="20536" y="13748"/>
                  </a:lnTo>
                  <a:lnTo>
                    <a:pt x="20558" y="13581"/>
                  </a:lnTo>
                  <a:lnTo>
                    <a:pt x="20568" y="13509"/>
                  </a:lnTo>
                  <a:lnTo>
                    <a:pt x="20572" y="13476"/>
                  </a:lnTo>
                  <a:lnTo>
                    <a:pt x="20576" y="13439"/>
                  </a:lnTo>
                  <a:lnTo>
                    <a:pt x="20594" y="13279"/>
                  </a:lnTo>
                  <a:lnTo>
                    <a:pt x="20603" y="13198"/>
                  </a:lnTo>
                  <a:lnTo>
                    <a:pt x="20607" y="13158"/>
                  </a:lnTo>
                  <a:cubicBezTo>
                    <a:pt x="20609" y="13145"/>
                    <a:pt x="20610" y="13131"/>
                    <a:pt x="20611" y="13118"/>
                  </a:cubicBezTo>
                  <a:lnTo>
                    <a:pt x="20637" y="12803"/>
                  </a:lnTo>
                  <a:cubicBezTo>
                    <a:pt x="20640" y="12763"/>
                    <a:pt x="20643" y="12715"/>
                    <a:pt x="20645" y="12657"/>
                  </a:cubicBezTo>
                  <a:lnTo>
                    <a:pt x="20654" y="12489"/>
                  </a:lnTo>
                  <a:cubicBezTo>
                    <a:pt x="20665" y="12283"/>
                    <a:pt x="20670" y="12072"/>
                    <a:pt x="20671" y="11861"/>
                  </a:cubicBezTo>
                  <a:cubicBezTo>
                    <a:pt x="20671" y="11756"/>
                    <a:pt x="20670" y="11650"/>
                    <a:pt x="20668" y="11543"/>
                  </a:cubicBezTo>
                  <a:lnTo>
                    <a:pt x="20665" y="11387"/>
                  </a:lnTo>
                  <a:lnTo>
                    <a:pt x="20664" y="11350"/>
                  </a:lnTo>
                  <a:lnTo>
                    <a:pt x="20662" y="11310"/>
                  </a:lnTo>
                  <a:lnTo>
                    <a:pt x="20659" y="11229"/>
                  </a:lnTo>
                  <a:lnTo>
                    <a:pt x="20652" y="11069"/>
                  </a:lnTo>
                  <a:cubicBezTo>
                    <a:pt x="20649" y="11015"/>
                    <a:pt x="20645" y="10961"/>
                    <a:pt x="20641" y="10907"/>
                  </a:cubicBezTo>
                  <a:lnTo>
                    <a:pt x="20630" y="10746"/>
                  </a:lnTo>
                  <a:lnTo>
                    <a:pt x="20628" y="10711"/>
                  </a:lnTo>
                  <a:lnTo>
                    <a:pt x="20626" y="10678"/>
                  </a:lnTo>
                  <a:lnTo>
                    <a:pt x="20619" y="10604"/>
                  </a:lnTo>
                  <a:lnTo>
                    <a:pt x="20611" y="10521"/>
                  </a:lnTo>
                  <a:lnTo>
                    <a:pt x="20603" y="10429"/>
                  </a:lnTo>
                  <a:cubicBezTo>
                    <a:pt x="20600" y="10384"/>
                    <a:pt x="20595" y="10338"/>
                    <a:pt x="20590" y="10287"/>
                  </a:cubicBezTo>
                  <a:lnTo>
                    <a:pt x="20571" y="10128"/>
                  </a:lnTo>
                  <a:cubicBezTo>
                    <a:pt x="20565" y="10076"/>
                    <a:pt x="20559" y="10023"/>
                    <a:pt x="20552" y="9971"/>
                  </a:cubicBezTo>
                  <a:cubicBezTo>
                    <a:pt x="20525" y="9762"/>
                    <a:pt x="20494" y="9553"/>
                    <a:pt x="20459" y="9345"/>
                  </a:cubicBezTo>
                  <a:cubicBezTo>
                    <a:pt x="20442" y="9241"/>
                    <a:pt x="20424" y="9138"/>
                    <a:pt x="20404" y="9035"/>
                  </a:cubicBezTo>
                  <a:lnTo>
                    <a:pt x="20390" y="8959"/>
                  </a:lnTo>
                  <a:lnTo>
                    <a:pt x="20375" y="8882"/>
                  </a:lnTo>
                  <a:cubicBezTo>
                    <a:pt x="20365" y="8832"/>
                    <a:pt x="20354" y="8780"/>
                    <a:pt x="20343" y="8729"/>
                  </a:cubicBezTo>
                  <a:cubicBezTo>
                    <a:pt x="20256" y="8318"/>
                    <a:pt x="20155" y="7912"/>
                    <a:pt x="20039" y="7513"/>
                  </a:cubicBezTo>
                  <a:cubicBezTo>
                    <a:pt x="19981" y="7314"/>
                    <a:pt x="19920" y="7115"/>
                    <a:pt x="19855" y="6919"/>
                  </a:cubicBezTo>
                  <a:lnTo>
                    <a:pt x="19806" y="6772"/>
                  </a:lnTo>
                  <a:lnTo>
                    <a:pt x="19756" y="6627"/>
                  </a:lnTo>
                  <a:cubicBezTo>
                    <a:pt x="19723" y="6529"/>
                    <a:pt x="19688" y="6432"/>
                    <a:pt x="19652" y="6335"/>
                  </a:cubicBezTo>
                  <a:cubicBezTo>
                    <a:pt x="19581" y="6141"/>
                    <a:pt x="19509" y="5949"/>
                    <a:pt x="19432" y="5759"/>
                  </a:cubicBezTo>
                  <a:lnTo>
                    <a:pt x="19375" y="5617"/>
                  </a:lnTo>
                  <a:lnTo>
                    <a:pt x="19316" y="5474"/>
                  </a:lnTo>
                  <a:cubicBezTo>
                    <a:pt x="19276" y="5379"/>
                    <a:pt x="19237" y="5286"/>
                    <a:pt x="19196" y="5193"/>
                  </a:cubicBezTo>
                  <a:cubicBezTo>
                    <a:pt x="19116" y="5007"/>
                    <a:pt x="19031" y="4822"/>
                    <a:pt x="18945" y="4639"/>
                  </a:cubicBezTo>
                  <a:lnTo>
                    <a:pt x="18879" y="4502"/>
                  </a:lnTo>
                  <a:lnTo>
                    <a:pt x="18813" y="4365"/>
                  </a:lnTo>
                  <a:cubicBezTo>
                    <a:pt x="18768" y="4275"/>
                    <a:pt x="18724" y="4185"/>
                    <a:pt x="18678" y="4095"/>
                  </a:cubicBezTo>
                  <a:cubicBezTo>
                    <a:pt x="18587" y="3917"/>
                    <a:pt x="18493" y="3739"/>
                    <a:pt x="18397" y="3562"/>
                  </a:cubicBezTo>
                  <a:lnTo>
                    <a:pt x="18324" y="3430"/>
                  </a:lnTo>
                  <a:lnTo>
                    <a:pt x="18288" y="3365"/>
                  </a:lnTo>
                  <a:lnTo>
                    <a:pt x="18252" y="3301"/>
                  </a:lnTo>
                  <a:cubicBezTo>
                    <a:pt x="18203" y="3215"/>
                    <a:pt x="18153" y="3129"/>
                    <a:pt x="18103" y="3043"/>
                  </a:cubicBezTo>
                  <a:cubicBezTo>
                    <a:pt x="18002" y="2872"/>
                    <a:pt x="17899" y="2704"/>
                    <a:pt x="17794" y="2537"/>
                  </a:cubicBezTo>
                  <a:lnTo>
                    <a:pt x="17715" y="2412"/>
                  </a:lnTo>
                  <a:lnTo>
                    <a:pt x="17635" y="2289"/>
                  </a:lnTo>
                  <a:cubicBezTo>
                    <a:pt x="17581" y="2206"/>
                    <a:pt x="17527" y="2124"/>
                    <a:pt x="17472" y="2043"/>
                  </a:cubicBezTo>
                  <a:cubicBezTo>
                    <a:pt x="17362" y="1881"/>
                    <a:pt x="17252" y="1721"/>
                    <a:pt x="17138" y="1565"/>
                  </a:cubicBezTo>
                  <a:cubicBezTo>
                    <a:pt x="17025" y="1410"/>
                    <a:pt x="16908" y="1256"/>
                    <a:pt x="16789" y="1106"/>
                  </a:cubicBezTo>
                  <a:cubicBezTo>
                    <a:pt x="16552" y="806"/>
                    <a:pt x="16305" y="517"/>
                    <a:pt x="16049" y="242"/>
                  </a:cubicBezTo>
                  <a:close/>
                  <a:moveTo>
                    <a:pt x="4172" y="0"/>
                  </a:moveTo>
                  <a:lnTo>
                    <a:pt x="5070" y="0"/>
                  </a:lnTo>
                  <a:lnTo>
                    <a:pt x="4722" y="371"/>
                  </a:lnTo>
                  <a:cubicBezTo>
                    <a:pt x="4597" y="511"/>
                    <a:pt x="4475" y="655"/>
                    <a:pt x="4355" y="803"/>
                  </a:cubicBezTo>
                  <a:cubicBezTo>
                    <a:pt x="4116" y="1099"/>
                    <a:pt x="3888" y="1409"/>
                    <a:pt x="3671" y="1732"/>
                  </a:cubicBezTo>
                  <a:cubicBezTo>
                    <a:pt x="2802" y="3025"/>
                    <a:pt x="2109" y="4509"/>
                    <a:pt x="1613" y="6099"/>
                  </a:cubicBezTo>
                  <a:cubicBezTo>
                    <a:pt x="1489" y="6496"/>
                    <a:pt x="1377" y="6901"/>
                    <a:pt x="1279" y="7310"/>
                  </a:cubicBezTo>
                  <a:cubicBezTo>
                    <a:pt x="1181" y="7719"/>
                    <a:pt x="1097" y="8133"/>
                    <a:pt x="1028" y="8551"/>
                  </a:cubicBezTo>
                  <a:cubicBezTo>
                    <a:pt x="995" y="8759"/>
                    <a:pt x="964" y="8971"/>
                    <a:pt x="937" y="9182"/>
                  </a:cubicBezTo>
                  <a:cubicBezTo>
                    <a:pt x="911" y="9394"/>
                    <a:pt x="887" y="9607"/>
                    <a:pt x="868" y="9821"/>
                  </a:cubicBezTo>
                  <a:cubicBezTo>
                    <a:pt x="828" y="10248"/>
                    <a:pt x="804" y="10677"/>
                    <a:pt x="793" y="11108"/>
                  </a:cubicBezTo>
                  <a:cubicBezTo>
                    <a:pt x="772" y="11971"/>
                    <a:pt x="810" y="12836"/>
                    <a:pt x="907" y="13695"/>
                  </a:cubicBezTo>
                  <a:cubicBezTo>
                    <a:pt x="932" y="13909"/>
                    <a:pt x="960" y="14122"/>
                    <a:pt x="993" y="14334"/>
                  </a:cubicBezTo>
                  <a:cubicBezTo>
                    <a:pt x="1025" y="14546"/>
                    <a:pt x="1062" y="14758"/>
                    <a:pt x="1103" y="14968"/>
                  </a:cubicBezTo>
                  <a:cubicBezTo>
                    <a:pt x="1144" y="15178"/>
                    <a:pt x="1189" y="15388"/>
                    <a:pt x="1238" y="15596"/>
                  </a:cubicBezTo>
                  <a:cubicBezTo>
                    <a:pt x="1287" y="15804"/>
                    <a:pt x="1339" y="16011"/>
                    <a:pt x="1396" y="16214"/>
                  </a:cubicBezTo>
                  <a:cubicBezTo>
                    <a:pt x="1623" y="17032"/>
                    <a:pt x="1913" y="17822"/>
                    <a:pt x="2263" y="18564"/>
                  </a:cubicBezTo>
                  <a:cubicBezTo>
                    <a:pt x="2613" y="19306"/>
                    <a:pt x="3023" y="19998"/>
                    <a:pt x="3485" y="20623"/>
                  </a:cubicBezTo>
                  <a:cubicBezTo>
                    <a:pt x="3716" y="20935"/>
                    <a:pt x="3959" y="21231"/>
                    <a:pt x="4213" y="21510"/>
                  </a:cubicBezTo>
                  <a:lnTo>
                    <a:pt x="4299" y="21600"/>
                  </a:lnTo>
                  <a:lnTo>
                    <a:pt x="3035" y="21600"/>
                  </a:lnTo>
                  <a:lnTo>
                    <a:pt x="2466" y="20756"/>
                  </a:lnTo>
                  <a:cubicBezTo>
                    <a:pt x="926" y="18239"/>
                    <a:pt x="0" y="15012"/>
                    <a:pt x="0" y="11493"/>
                  </a:cubicBezTo>
                  <a:cubicBezTo>
                    <a:pt x="0" y="6969"/>
                    <a:pt x="1530" y="2927"/>
                    <a:pt x="3930" y="256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89" name="Title 1"/>
          <p:cNvSpPr txBox="1">
            <a:spLocks noGrp="1"/>
          </p:cNvSpPr>
          <p:nvPr>
            <p:ph type="title"/>
          </p:nvPr>
        </p:nvSpPr>
        <p:spPr>
          <a:xfrm>
            <a:off x="3033466" y="991261"/>
            <a:ext cx="5754697" cy="1837350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44546A"/>
                </a:solidFill>
                <a:latin typeface="Amasis MT Pro Black"/>
                <a:ea typeface="Amasis MT Pro Black"/>
                <a:cs typeface="Amasis MT Pro Black"/>
                <a:sym typeface="Amasis MT Pro Black"/>
              </a:defRPr>
            </a:lvl1pPr>
          </a:lstStyle>
          <a:p>
            <a:r>
              <a:t>The effects of incivility</a:t>
            </a:r>
          </a:p>
        </p:txBody>
      </p:sp>
      <p:sp>
        <p:nvSpPr>
          <p:cNvPr id="29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731520" y="2494625"/>
            <a:ext cx="6228678" cy="3572688"/>
          </a:xfrm>
          <a:prstGeom prst="rect">
            <a:avLst/>
          </a:prstGeom>
        </p:spPr>
        <p:txBody>
          <a:bodyPr/>
          <a:lstStyle/>
          <a:p>
            <a:pPr>
              <a:defRPr sz="170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 you experience or hear incivility – it can reduce your cognitive ability by 60%</a:t>
            </a:r>
            <a:endParaRPr sz="2500"/>
          </a:p>
          <a:p>
            <a:pPr>
              <a:defRPr sz="170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80% recipients lose time worrying</a:t>
            </a:r>
            <a:endParaRPr sz="2500"/>
          </a:p>
          <a:p>
            <a:pPr>
              <a:defRPr sz="170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38% experience a reduction in quality of work</a:t>
            </a:r>
            <a:endParaRPr sz="2500"/>
          </a:p>
          <a:p>
            <a:pPr>
              <a:defRPr sz="170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25% are reported to take it out on service users directly</a:t>
            </a:r>
            <a:endParaRPr sz="2500"/>
          </a:p>
          <a:p>
            <a:pPr>
              <a:defRPr sz="170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 people who witness incivility – there is a 20% decrease in performance and a 50% reduction in willingness to help others</a:t>
            </a:r>
            <a:endParaRPr sz="2500"/>
          </a:p>
          <a:p>
            <a:pPr>
              <a:defRPr sz="170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Errors / bad clinical judgements</a:t>
            </a:r>
            <a:endParaRPr sz="2500"/>
          </a:p>
          <a:p>
            <a:pPr>
              <a:defRPr sz="170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Negative workplace culture – one of the most common reason that nurses leave the profession</a:t>
            </a:r>
          </a:p>
        </p:txBody>
      </p:sp>
      <p:pic>
        <p:nvPicPr>
          <p:cNvPr id="291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363" y="-1"/>
            <a:ext cx="2747494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Microsoft Office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Amasis MT Pro Black</vt:lpstr>
      <vt:lpstr>Arial</vt:lpstr>
      <vt:lpstr>Calibri</vt:lpstr>
      <vt:lpstr>Calibri Light</vt:lpstr>
      <vt:lpstr>Office Theme</vt:lpstr>
      <vt:lpstr>INCIVILITY IN THE WORKPLACE</vt:lpstr>
      <vt:lpstr>PowerPoint Presentation</vt:lpstr>
      <vt:lpstr>‘When we are in a team which values and respects us, the benefits impact us and our patients’</vt:lpstr>
      <vt:lpstr>Teamwork</vt:lpstr>
      <vt:lpstr>Why good teams matter in healthcare</vt:lpstr>
      <vt:lpstr>What does incivility look like?</vt:lpstr>
      <vt:lpstr>When rudeness in teams turns deadly</vt:lpstr>
      <vt:lpstr>Causes of incivility</vt:lpstr>
      <vt:lpstr>The effects of incivility</vt:lpstr>
      <vt:lpstr>PowerPoint Presentation</vt:lpstr>
      <vt:lpstr>How to tackle incivility</vt:lpstr>
      <vt:lpstr>“The standard we walk past is the standard you accept”</vt:lpstr>
      <vt:lpstr>Useful contacts:  suzanne.turner157@mod.gov.uk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INCIVILITY IN THE WORKPLACE</dc:title>
  <dc:creator>Turner, Suzanne Medical: NHS Band 8A (UKStratCom-DMS-DPHC-HQSNI-RNA)</dc:creator>
  <cp:lastModifiedBy>Hilda Campbell</cp:lastModifiedBy>
  <cp:revision>1</cp:revision>
  <dcterms:modified xsi:type="dcterms:W3CDTF">2023-09-01T08:39:43Z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a60473-494b-4586-a1bb-b0e663054676_Enabled">
    <vt:lpwstr>true</vt:lpwstr>
  </property>
  <property fmtid="{D5CDD505-2E9C-101B-9397-08002B2CF9AE}" pid="3" name="MSIP_Label_d8a60473-494b-4586-a1bb-b0e663054676_SetDate">
    <vt:lpwstr>2023-09-01T07:04:18Z</vt:lpwstr>
  </property>
  <property fmtid="{D5CDD505-2E9C-101B-9397-08002B2CF9AE}" pid="4" name="MSIP_Label_d8a60473-494b-4586-a1bb-b0e663054676_Method">
    <vt:lpwstr>Privileged</vt:lpwstr>
  </property>
  <property fmtid="{D5CDD505-2E9C-101B-9397-08002B2CF9AE}" pid="5" name="MSIP_Label_d8a60473-494b-4586-a1bb-b0e663054676_Name">
    <vt:lpwstr>MOD-1-O-‘UNMARKED’</vt:lpwstr>
  </property>
  <property fmtid="{D5CDD505-2E9C-101B-9397-08002B2CF9AE}" pid="6" name="MSIP_Label_d8a60473-494b-4586-a1bb-b0e663054676_SiteId">
    <vt:lpwstr>be7760ed-5953-484b-ae95-d0a16dfa09e5</vt:lpwstr>
  </property>
  <property fmtid="{D5CDD505-2E9C-101B-9397-08002B2CF9AE}" pid="7" name="MSIP_Label_d8a60473-494b-4586-a1bb-b0e663054676_ActionId">
    <vt:lpwstr>39d1213c-7f11-4186-aa76-3bd4317fd73b</vt:lpwstr>
  </property>
  <property fmtid="{D5CDD505-2E9C-101B-9397-08002B2CF9AE}" pid="8" name="MSIP_Label_d8a60473-494b-4586-a1bb-b0e663054676_ContentBits">
    <vt:lpwstr>0</vt:lpwstr>
  </property>
</Properties>
</file>