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69" r:id="rId4"/>
    <p:sldId id="273" r:id="rId5"/>
    <p:sldId id="265" r:id="rId6"/>
    <p:sldId id="267" r:id="rId7"/>
    <p:sldId id="276" r:id="rId8"/>
    <p:sldId id="268" r:id="rId9"/>
    <p:sldId id="257" r:id="rId10"/>
    <p:sldId id="259" r:id="rId11"/>
    <p:sldId id="260" r:id="rId12"/>
    <p:sldId id="261" r:id="rId13"/>
    <p:sldId id="270" r:id="rId14"/>
    <p:sldId id="274" r:id="rId15"/>
    <p:sldId id="275" r:id="rId16"/>
    <p:sldId id="271" r:id="rId17"/>
    <p:sldId id="272" r:id="rId18"/>
    <p:sldId id="262" r:id="rId19"/>
    <p:sldId id="26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ata6.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34.png"/><Relationship Id="rId3" Type="http://schemas.openxmlformats.org/officeDocument/2006/relationships/image" Target="../media/image13.png"/><Relationship Id="rId7" Type="http://schemas.openxmlformats.org/officeDocument/2006/relationships/image" Target="../media/image28.png"/><Relationship Id="rId12" Type="http://schemas.openxmlformats.org/officeDocument/2006/relationships/image" Target="../media/image33.sv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14.svg"/><Relationship Id="rId9" Type="http://schemas.openxmlformats.org/officeDocument/2006/relationships/image" Target="../media/image30.png"/><Relationship Id="rId14" Type="http://schemas.openxmlformats.org/officeDocument/2006/relationships/image" Target="../media/image35.svg"/></Relationships>
</file>

<file path=ppt/diagrams/_rels/data7.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38.png"/><Relationship Id="rId7" Type="http://schemas.openxmlformats.org/officeDocument/2006/relationships/image" Target="../media/image32.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ata8.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sv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47.sv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svg"/><Relationship Id="rId4" Type="http://schemas.openxmlformats.org/officeDocument/2006/relationships/image" Target="../media/image45.svg"/><Relationship Id="rId9" Type="http://schemas.openxmlformats.org/officeDocument/2006/relationships/image" Target="../media/image50.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6.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34.png"/><Relationship Id="rId3" Type="http://schemas.openxmlformats.org/officeDocument/2006/relationships/image" Target="../media/image13.png"/><Relationship Id="rId7" Type="http://schemas.openxmlformats.org/officeDocument/2006/relationships/image" Target="../media/image28.png"/><Relationship Id="rId12" Type="http://schemas.openxmlformats.org/officeDocument/2006/relationships/image" Target="../media/image33.sv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14.svg"/><Relationship Id="rId9" Type="http://schemas.openxmlformats.org/officeDocument/2006/relationships/image" Target="../media/image30.png"/><Relationship Id="rId14" Type="http://schemas.openxmlformats.org/officeDocument/2006/relationships/image" Target="../media/image35.svg"/></Relationships>
</file>

<file path=ppt/diagrams/_rels/drawing7.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38.png"/><Relationship Id="rId7" Type="http://schemas.openxmlformats.org/officeDocument/2006/relationships/image" Target="../media/image32.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rawing8.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sv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47.sv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svg"/><Relationship Id="rId4" Type="http://schemas.openxmlformats.org/officeDocument/2006/relationships/image" Target="../media/image45.svg"/><Relationship Id="rId9" Type="http://schemas.openxmlformats.org/officeDocument/2006/relationships/image" Target="../media/image50.pn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56E918-32E1-45AA-A052-6093586F539E}" type="doc">
      <dgm:prSet loTypeId="urn:microsoft.com/office/officeart/2018/5/layout/IconLeaf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CA3A6140-52D4-4618-A636-2DCE1E9E026F}">
      <dgm:prSet/>
      <dgm:spPr/>
      <dgm:t>
        <a:bodyPr/>
        <a:lstStyle/>
        <a:p>
          <a:pPr>
            <a:defRPr cap="all"/>
          </a:pPr>
          <a:r>
            <a:rPr lang="en-GB"/>
            <a:t>Why assessing your Network can be helpful</a:t>
          </a:r>
          <a:endParaRPr lang="en-US"/>
        </a:p>
      </dgm:t>
    </dgm:pt>
    <dgm:pt modelId="{C256FCF3-3116-48EF-A20B-B4804B38390D}" type="parTrans" cxnId="{698AF483-46D9-4535-A8D8-9AE1C08C644B}">
      <dgm:prSet/>
      <dgm:spPr/>
      <dgm:t>
        <a:bodyPr/>
        <a:lstStyle/>
        <a:p>
          <a:endParaRPr lang="en-US"/>
        </a:p>
      </dgm:t>
    </dgm:pt>
    <dgm:pt modelId="{9DB77C59-4318-4F65-9995-E06DE52E57C5}" type="sibTrans" cxnId="{698AF483-46D9-4535-A8D8-9AE1C08C644B}">
      <dgm:prSet/>
      <dgm:spPr/>
      <dgm:t>
        <a:bodyPr/>
        <a:lstStyle/>
        <a:p>
          <a:endParaRPr lang="en-US"/>
        </a:p>
      </dgm:t>
    </dgm:pt>
    <dgm:pt modelId="{A6ECB9FF-784E-4595-B833-8777A2EE8CB3}">
      <dgm:prSet/>
      <dgm:spPr/>
      <dgm:t>
        <a:bodyPr/>
        <a:lstStyle/>
        <a:p>
          <a:pPr>
            <a:defRPr cap="all"/>
          </a:pPr>
          <a:r>
            <a:rPr lang="en-GB"/>
            <a:t>Challenges to assessing your Network</a:t>
          </a:r>
          <a:endParaRPr lang="en-US"/>
        </a:p>
      </dgm:t>
    </dgm:pt>
    <dgm:pt modelId="{C4DCD246-7A5A-4E00-BBAE-835DB7BCED28}" type="parTrans" cxnId="{0C65A33F-C90F-44C1-96FE-FCF24F4941AB}">
      <dgm:prSet/>
      <dgm:spPr/>
      <dgm:t>
        <a:bodyPr/>
        <a:lstStyle/>
        <a:p>
          <a:endParaRPr lang="en-US"/>
        </a:p>
      </dgm:t>
    </dgm:pt>
    <dgm:pt modelId="{99254BCE-648A-48CF-A9A8-231FD3E893AC}" type="sibTrans" cxnId="{0C65A33F-C90F-44C1-96FE-FCF24F4941AB}">
      <dgm:prSet/>
      <dgm:spPr/>
      <dgm:t>
        <a:bodyPr/>
        <a:lstStyle/>
        <a:p>
          <a:endParaRPr lang="en-US"/>
        </a:p>
      </dgm:t>
    </dgm:pt>
    <dgm:pt modelId="{EC19CB4B-F81F-43DC-A4EC-0C318A76224F}">
      <dgm:prSet/>
      <dgm:spPr/>
      <dgm:t>
        <a:bodyPr/>
        <a:lstStyle/>
        <a:p>
          <a:pPr>
            <a:defRPr cap="all"/>
          </a:pPr>
          <a:r>
            <a:rPr lang="en-GB"/>
            <a:t>Ideas to overcome possible challenges</a:t>
          </a:r>
          <a:endParaRPr lang="en-US"/>
        </a:p>
      </dgm:t>
    </dgm:pt>
    <dgm:pt modelId="{143929B6-F185-48EE-8FBD-182AC4B7E36B}" type="parTrans" cxnId="{FA671940-EBF6-4F9C-90E5-EB4258A4EB4C}">
      <dgm:prSet/>
      <dgm:spPr/>
      <dgm:t>
        <a:bodyPr/>
        <a:lstStyle/>
        <a:p>
          <a:endParaRPr lang="en-US"/>
        </a:p>
      </dgm:t>
    </dgm:pt>
    <dgm:pt modelId="{F7117AA7-5D0D-41BE-890F-3E6D8D502492}" type="sibTrans" cxnId="{FA671940-EBF6-4F9C-90E5-EB4258A4EB4C}">
      <dgm:prSet/>
      <dgm:spPr/>
      <dgm:t>
        <a:bodyPr/>
        <a:lstStyle/>
        <a:p>
          <a:endParaRPr lang="en-US"/>
        </a:p>
      </dgm:t>
    </dgm:pt>
    <dgm:pt modelId="{E9388EE5-CC86-4D67-B474-C22019B357E4}">
      <dgm:prSet/>
      <dgm:spPr/>
      <dgm:t>
        <a:bodyPr/>
        <a:lstStyle/>
        <a:p>
          <a:pPr>
            <a:defRPr cap="all"/>
          </a:pPr>
          <a:r>
            <a:rPr lang="en-GB"/>
            <a:t>Examples of tools to assess your Network</a:t>
          </a:r>
          <a:endParaRPr lang="en-US"/>
        </a:p>
      </dgm:t>
    </dgm:pt>
    <dgm:pt modelId="{2E9A349D-4B2D-4CCA-ABEB-099F19744B9C}" type="parTrans" cxnId="{93572176-E382-4C33-8627-23FD284C1610}">
      <dgm:prSet/>
      <dgm:spPr/>
      <dgm:t>
        <a:bodyPr/>
        <a:lstStyle/>
        <a:p>
          <a:endParaRPr lang="en-US"/>
        </a:p>
      </dgm:t>
    </dgm:pt>
    <dgm:pt modelId="{4CD70F41-3B27-4244-93E1-17B5F00DBF09}" type="sibTrans" cxnId="{93572176-E382-4C33-8627-23FD284C1610}">
      <dgm:prSet/>
      <dgm:spPr/>
      <dgm:t>
        <a:bodyPr/>
        <a:lstStyle/>
        <a:p>
          <a:endParaRPr lang="en-US"/>
        </a:p>
      </dgm:t>
    </dgm:pt>
    <dgm:pt modelId="{C4EC9AF7-C46C-444F-BE5B-F1FF4A829A51}" type="pres">
      <dgm:prSet presAssocID="{DC56E918-32E1-45AA-A052-6093586F539E}" presName="root" presStyleCnt="0">
        <dgm:presLayoutVars>
          <dgm:dir/>
          <dgm:resizeHandles val="exact"/>
        </dgm:presLayoutVars>
      </dgm:prSet>
      <dgm:spPr/>
    </dgm:pt>
    <dgm:pt modelId="{14DEDE83-BE18-4F95-8379-0579CA5B4F7E}" type="pres">
      <dgm:prSet presAssocID="{CA3A6140-52D4-4618-A636-2DCE1E9E026F}" presName="compNode" presStyleCnt="0"/>
      <dgm:spPr/>
    </dgm:pt>
    <dgm:pt modelId="{6F227AD6-AF38-442B-B123-9A8CFB5F88FF}" type="pres">
      <dgm:prSet presAssocID="{CA3A6140-52D4-4618-A636-2DCE1E9E026F}" presName="iconBgRect" presStyleLbl="bgShp" presStyleIdx="0" presStyleCnt="4"/>
      <dgm:spPr>
        <a:prstGeom prst="round2DiagRect">
          <a:avLst>
            <a:gd name="adj1" fmla="val 29727"/>
            <a:gd name="adj2" fmla="val 0"/>
          </a:avLst>
        </a:prstGeom>
      </dgm:spPr>
    </dgm:pt>
    <dgm:pt modelId="{4EB36F28-4235-454F-B60A-6C6088CBE9C9}" type="pres">
      <dgm:prSet presAssocID="{CA3A6140-52D4-4618-A636-2DCE1E9E026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Network"/>
        </a:ext>
      </dgm:extLst>
    </dgm:pt>
    <dgm:pt modelId="{0F195299-029C-4EF3-AFB3-DB0AF053805F}" type="pres">
      <dgm:prSet presAssocID="{CA3A6140-52D4-4618-A636-2DCE1E9E026F}" presName="spaceRect" presStyleCnt="0"/>
      <dgm:spPr/>
    </dgm:pt>
    <dgm:pt modelId="{CF6E2623-61F4-4A39-9737-13C0C3C9DCE6}" type="pres">
      <dgm:prSet presAssocID="{CA3A6140-52D4-4618-A636-2DCE1E9E026F}" presName="textRect" presStyleLbl="revTx" presStyleIdx="0" presStyleCnt="4">
        <dgm:presLayoutVars>
          <dgm:chMax val="1"/>
          <dgm:chPref val="1"/>
        </dgm:presLayoutVars>
      </dgm:prSet>
      <dgm:spPr/>
    </dgm:pt>
    <dgm:pt modelId="{05FACFC0-5FA5-47F2-9379-14FAD375879B}" type="pres">
      <dgm:prSet presAssocID="{9DB77C59-4318-4F65-9995-E06DE52E57C5}" presName="sibTrans" presStyleCnt="0"/>
      <dgm:spPr/>
    </dgm:pt>
    <dgm:pt modelId="{86107816-80FE-4122-BF53-481DBDA0166A}" type="pres">
      <dgm:prSet presAssocID="{A6ECB9FF-784E-4595-B833-8777A2EE8CB3}" presName="compNode" presStyleCnt="0"/>
      <dgm:spPr/>
    </dgm:pt>
    <dgm:pt modelId="{044C44AA-BE59-4F2A-A3E2-F3295D458524}" type="pres">
      <dgm:prSet presAssocID="{A6ECB9FF-784E-4595-B833-8777A2EE8CB3}" presName="iconBgRect" presStyleLbl="bgShp" presStyleIdx="1" presStyleCnt="4"/>
      <dgm:spPr>
        <a:prstGeom prst="round2DiagRect">
          <a:avLst>
            <a:gd name="adj1" fmla="val 29727"/>
            <a:gd name="adj2" fmla="val 0"/>
          </a:avLst>
        </a:prstGeom>
      </dgm:spPr>
    </dgm:pt>
    <dgm:pt modelId="{931F94C5-28E3-44F4-9C16-58AF6F9FA273}" type="pres">
      <dgm:prSet presAssocID="{A6ECB9FF-784E-4595-B833-8777A2EE8CB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565398B2-327F-4210-8217-38051C696E0C}" type="pres">
      <dgm:prSet presAssocID="{A6ECB9FF-784E-4595-B833-8777A2EE8CB3}" presName="spaceRect" presStyleCnt="0"/>
      <dgm:spPr/>
    </dgm:pt>
    <dgm:pt modelId="{D661D2C6-2DD7-47A1-819C-9D082604AB3B}" type="pres">
      <dgm:prSet presAssocID="{A6ECB9FF-784E-4595-B833-8777A2EE8CB3}" presName="textRect" presStyleLbl="revTx" presStyleIdx="1" presStyleCnt="4">
        <dgm:presLayoutVars>
          <dgm:chMax val="1"/>
          <dgm:chPref val="1"/>
        </dgm:presLayoutVars>
      </dgm:prSet>
      <dgm:spPr/>
    </dgm:pt>
    <dgm:pt modelId="{5BE9481B-04CA-47F2-9D41-12DD17952344}" type="pres">
      <dgm:prSet presAssocID="{99254BCE-648A-48CF-A9A8-231FD3E893AC}" presName="sibTrans" presStyleCnt="0"/>
      <dgm:spPr/>
    </dgm:pt>
    <dgm:pt modelId="{F1027BA8-7C3C-47AD-B522-F6BA157B4936}" type="pres">
      <dgm:prSet presAssocID="{EC19CB4B-F81F-43DC-A4EC-0C318A76224F}" presName="compNode" presStyleCnt="0"/>
      <dgm:spPr/>
    </dgm:pt>
    <dgm:pt modelId="{BF0A860C-2A7A-417B-96F8-8E64A051B91D}" type="pres">
      <dgm:prSet presAssocID="{EC19CB4B-F81F-43DC-A4EC-0C318A76224F}" presName="iconBgRect" presStyleLbl="bgShp" presStyleIdx="2" presStyleCnt="4"/>
      <dgm:spPr>
        <a:prstGeom prst="round2DiagRect">
          <a:avLst>
            <a:gd name="adj1" fmla="val 29727"/>
            <a:gd name="adj2" fmla="val 0"/>
          </a:avLst>
        </a:prstGeom>
      </dgm:spPr>
    </dgm:pt>
    <dgm:pt modelId="{0E06F0E4-207F-498B-B6F9-1C961484C1A4}" type="pres">
      <dgm:prSet presAssocID="{EC19CB4B-F81F-43DC-A4EC-0C318A76224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ightbulb"/>
        </a:ext>
      </dgm:extLst>
    </dgm:pt>
    <dgm:pt modelId="{46D248BB-905A-40FC-BAB4-733451EC90D7}" type="pres">
      <dgm:prSet presAssocID="{EC19CB4B-F81F-43DC-A4EC-0C318A76224F}" presName="spaceRect" presStyleCnt="0"/>
      <dgm:spPr/>
    </dgm:pt>
    <dgm:pt modelId="{7E55765D-054B-45FE-9052-4981D8F95B45}" type="pres">
      <dgm:prSet presAssocID="{EC19CB4B-F81F-43DC-A4EC-0C318A76224F}" presName="textRect" presStyleLbl="revTx" presStyleIdx="2" presStyleCnt="4">
        <dgm:presLayoutVars>
          <dgm:chMax val="1"/>
          <dgm:chPref val="1"/>
        </dgm:presLayoutVars>
      </dgm:prSet>
      <dgm:spPr/>
    </dgm:pt>
    <dgm:pt modelId="{67AF2743-B80E-4584-ABA8-383ED8416FB9}" type="pres">
      <dgm:prSet presAssocID="{F7117AA7-5D0D-41BE-890F-3E6D8D502492}" presName="sibTrans" presStyleCnt="0"/>
      <dgm:spPr/>
    </dgm:pt>
    <dgm:pt modelId="{277EEEA6-958C-4A3D-AC07-E0E809EF7353}" type="pres">
      <dgm:prSet presAssocID="{E9388EE5-CC86-4D67-B474-C22019B357E4}" presName="compNode" presStyleCnt="0"/>
      <dgm:spPr/>
    </dgm:pt>
    <dgm:pt modelId="{631CEA5C-5F40-469B-89D9-90496D9C547C}" type="pres">
      <dgm:prSet presAssocID="{E9388EE5-CC86-4D67-B474-C22019B357E4}" presName="iconBgRect" presStyleLbl="bgShp" presStyleIdx="3" presStyleCnt="4"/>
      <dgm:spPr>
        <a:prstGeom prst="round2DiagRect">
          <a:avLst>
            <a:gd name="adj1" fmla="val 29727"/>
            <a:gd name="adj2" fmla="val 0"/>
          </a:avLst>
        </a:prstGeom>
      </dgm:spPr>
    </dgm:pt>
    <dgm:pt modelId="{2D8DD90B-F7B0-49A8-9137-5DA0F1DF8916}" type="pres">
      <dgm:prSet presAssocID="{E9388EE5-CC86-4D67-B474-C22019B357E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 List"/>
        </a:ext>
      </dgm:extLst>
    </dgm:pt>
    <dgm:pt modelId="{F97F066E-209D-45C7-B311-F7B11D878FFB}" type="pres">
      <dgm:prSet presAssocID="{E9388EE5-CC86-4D67-B474-C22019B357E4}" presName="spaceRect" presStyleCnt="0"/>
      <dgm:spPr/>
    </dgm:pt>
    <dgm:pt modelId="{8E9990AF-4D56-4419-A461-13A097C32E15}" type="pres">
      <dgm:prSet presAssocID="{E9388EE5-CC86-4D67-B474-C22019B357E4}" presName="textRect" presStyleLbl="revTx" presStyleIdx="3" presStyleCnt="4">
        <dgm:presLayoutVars>
          <dgm:chMax val="1"/>
          <dgm:chPref val="1"/>
        </dgm:presLayoutVars>
      </dgm:prSet>
      <dgm:spPr/>
    </dgm:pt>
  </dgm:ptLst>
  <dgm:cxnLst>
    <dgm:cxn modelId="{0C65A33F-C90F-44C1-96FE-FCF24F4941AB}" srcId="{DC56E918-32E1-45AA-A052-6093586F539E}" destId="{A6ECB9FF-784E-4595-B833-8777A2EE8CB3}" srcOrd="1" destOrd="0" parTransId="{C4DCD246-7A5A-4E00-BBAE-835DB7BCED28}" sibTransId="{99254BCE-648A-48CF-A9A8-231FD3E893AC}"/>
    <dgm:cxn modelId="{FA671940-EBF6-4F9C-90E5-EB4258A4EB4C}" srcId="{DC56E918-32E1-45AA-A052-6093586F539E}" destId="{EC19CB4B-F81F-43DC-A4EC-0C318A76224F}" srcOrd="2" destOrd="0" parTransId="{143929B6-F185-48EE-8FBD-182AC4B7E36B}" sibTransId="{F7117AA7-5D0D-41BE-890F-3E6D8D502492}"/>
    <dgm:cxn modelId="{7BAB0443-E601-43E2-AB9C-5E57709971C8}" type="presOf" srcId="{E9388EE5-CC86-4D67-B474-C22019B357E4}" destId="{8E9990AF-4D56-4419-A461-13A097C32E15}" srcOrd="0" destOrd="0" presId="urn:microsoft.com/office/officeart/2018/5/layout/IconLeafLabelList"/>
    <dgm:cxn modelId="{BB0AAC44-9F5F-4764-A6D6-EA4BAEA4295B}" type="presOf" srcId="{DC56E918-32E1-45AA-A052-6093586F539E}" destId="{C4EC9AF7-C46C-444F-BE5B-F1FF4A829A51}" srcOrd="0" destOrd="0" presId="urn:microsoft.com/office/officeart/2018/5/layout/IconLeafLabelList"/>
    <dgm:cxn modelId="{4E53884E-54FD-42C6-86A8-06786AC35598}" type="presOf" srcId="{A6ECB9FF-784E-4595-B833-8777A2EE8CB3}" destId="{D661D2C6-2DD7-47A1-819C-9D082604AB3B}" srcOrd="0" destOrd="0" presId="urn:microsoft.com/office/officeart/2018/5/layout/IconLeafLabelList"/>
    <dgm:cxn modelId="{BFD0E050-CD0D-4089-A148-F91D9B807D90}" type="presOf" srcId="{CA3A6140-52D4-4618-A636-2DCE1E9E026F}" destId="{CF6E2623-61F4-4A39-9737-13C0C3C9DCE6}" srcOrd="0" destOrd="0" presId="urn:microsoft.com/office/officeart/2018/5/layout/IconLeafLabelList"/>
    <dgm:cxn modelId="{93572176-E382-4C33-8627-23FD284C1610}" srcId="{DC56E918-32E1-45AA-A052-6093586F539E}" destId="{E9388EE5-CC86-4D67-B474-C22019B357E4}" srcOrd="3" destOrd="0" parTransId="{2E9A349D-4B2D-4CCA-ABEB-099F19744B9C}" sibTransId="{4CD70F41-3B27-4244-93E1-17B5F00DBF09}"/>
    <dgm:cxn modelId="{698AF483-46D9-4535-A8D8-9AE1C08C644B}" srcId="{DC56E918-32E1-45AA-A052-6093586F539E}" destId="{CA3A6140-52D4-4618-A636-2DCE1E9E026F}" srcOrd="0" destOrd="0" parTransId="{C256FCF3-3116-48EF-A20B-B4804B38390D}" sibTransId="{9DB77C59-4318-4F65-9995-E06DE52E57C5}"/>
    <dgm:cxn modelId="{9653E4EE-F079-4A76-A0B9-4B3ACCA0B861}" type="presOf" srcId="{EC19CB4B-F81F-43DC-A4EC-0C318A76224F}" destId="{7E55765D-054B-45FE-9052-4981D8F95B45}" srcOrd="0" destOrd="0" presId="urn:microsoft.com/office/officeart/2018/5/layout/IconLeafLabelList"/>
    <dgm:cxn modelId="{BF0B98E5-BD50-443F-B44E-E9542AF80DD2}" type="presParOf" srcId="{C4EC9AF7-C46C-444F-BE5B-F1FF4A829A51}" destId="{14DEDE83-BE18-4F95-8379-0579CA5B4F7E}" srcOrd="0" destOrd="0" presId="urn:microsoft.com/office/officeart/2018/5/layout/IconLeafLabelList"/>
    <dgm:cxn modelId="{902498A5-02F1-47C6-9539-6E736EAB3ADA}" type="presParOf" srcId="{14DEDE83-BE18-4F95-8379-0579CA5B4F7E}" destId="{6F227AD6-AF38-442B-B123-9A8CFB5F88FF}" srcOrd="0" destOrd="0" presId="urn:microsoft.com/office/officeart/2018/5/layout/IconLeafLabelList"/>
    <dgm:cxn modelId="{A2552BD0-8A10-46FA-93FB-1AD271E45045}" type="presParOf" srcId="{14DEDE83-BE18-4F95-8379-0579CA5B4F7E}" destId="{4EB36F28-4235-454F-B60A-6C6088CBE9C9}" srcOrd="1" destOrd="0" presId="urn:microsoft.com/office/officeart/2018/5/layout/IconLeafLabelList"/>
    <dgm:cxn modelId="{118B4D19-D6FA-4695-BF96-7503CAF2E449}" type="presParOf" srcId="{14DEDE83-BE18-4F95-8379-0579CA5B4F7E}" destId="{0F195299-029C-4EF3-AFB3-DB0AF053805F}" srcOrd="2" destOrd="0" presId="urn:microsoft.com/office/officeart/2018/5/layout/IconLeafLabelList"/>
    <dgm:cxn modelId="{4BD6389C-70C5-4BA4-A8A4-872234709DAC}" type="presParOf" srcId="{14DEDE83-BE18-4F95-8379-0579CA5B4F7E}" destId="{CF6E2623-61F4-4A39-9737-13C0C3C9DCE6}" srcOrd="3" destOrd="0" presId="urn:microsoft.com/office/officeart/2018/5/layout/IconLeafLabelList"/>
    <dgm:cxn modelId="{8F85AB00-56C5-4D5A-8E44-3D2EC0444450}" type="presParOf" srcId="{C4EC9AF7-C46C-444F-BE5B-F1FF4A829A51}" destId="{05FACFC0-5FA5-47F2-9379-14FAD375879B}" srcOrd="1" destOrd="0" presId="urn:microsoft.com/office/officeart/2018/5/layout/IconLeafLabelList"/>
    <dgm:cxn modelId="{D1D28784-D531-44A9-901F-9954549102CF}" type="presParOf" srcId="{C4EC9AF7-C46C-444F-BE5B-F1FF4A829A51}" destId="{86107816-80FE-4122-BF53-481DBDA0166A}" srcOrd="2" destOrd="0" presId="urn:microsoft.com/office/officeart/2018/5/layout/IconLeafLabelList"/>
    <dgm:cxn modelId="{375A9966-22D4-41DF-AAE1-E98D6EA297D4}" type="presParOf" srcId="{86107816-80FE-4122-BF53-481DBDA0166A}" destId="{044C44AA-BE59-4F2A-A3E2-F3295D458524}" srcOrd="0" destOrd="0" presId="urn:microsoft.com/office/officeart/2018/5/layout/IconLeafLabelList"/>
    <dgm:cxn modelId="{68530B3C-D551-4C84-8B48-D9E66687D079}" type="presParOf" srcId="{86107816-80FE-4122-BF53-481DBDA0166A}" destId="{931F94C5-28E3-44F4-9C16-58AF6F9FA273}" srcOrd="1" destOrd="0" presId="urn:microsoft.com/office/officeart/2018/5/layout/IconLeafLabelList"/>
    <dgm:cxn modelId="{9912B449-0734-4EED-8392-11297F6AE069}" type="presParOf" srcId="{86107816-80FE-4122-BF53-481DBDA0166A}" destId="{565398B2-327F-4210-8217-38051C696E0C}" srcOrd="2" destOrd="0" presId="urn:microsoft.com/office/officeart/2018/5/layout/IconLeafLabelList"/>
    <dgm:cxn modelId="{6DB97B7C-EC12-45C8-88C0-7C97D652E98F}" type="presParOf" srcId="{86107816-80FE-4122-BF53-481DBDA0166A}" destId="{D661D2C6-2DD7-47A1-819C-9D082604AB3B}" srcOrd="3" destOrd="0" presId="urn:microsoft.com/office/officeart/2018/5/layout/IconLeafLabelList"/>
    <dgm:cxn modelId="{8B66910F-7CFD-4D0E-8F55-321110957929}" type="presParOf" srcId="{C4EC9AF7-C46C-444F-BE5B-F1FF4A829A51}" destId="{5BE9481B-04CA-47F2-9D41-12DD17952344}" srcOrd="3" destOrd="0" presId="urn:microsoft.com/office/officeart/2018/5/layout/IconLeafLabelList"/>
    <dgm:cxn modelId="{1CAD6D60-0014-46E2-8836-3F9645216ED7}" type="presParOf" srcId="{C4EC9AF7-C46C-444F-BE5B-F1FF4A829A51}" destId="{F1027BA8-7C3C-47AD-B522-F6BA157B4936}" srcOrd="4" destOrd="0" presId="urn:microsoft.com/office/officeart/2018/5/layout/IconLeafLabelList"/>
    <dgm:cxn modelId="{3ACC99CC-B415-48A9-BEB9-EA21A1D386BB}" type="presParOf" srcId="{F1027BA8-7C3C-47AD-B522-F6BA157B4936}" destId="{BF0A860C-2A7A-417B-96F8-8E64A051B91D}" srcOrd="0" destOrd="0" presId="urn:microsoft.com/office/officeart/2018/5/layout/IconLeafLabelList"/>
    <dgm:cxn modelId="{32112934-0824-40E3-9DF4-BBFBB5285CF7}" type="presParOf" srcId="{F1027BA8-7C3C-47AD-B522-F6BA157B4936}" destId="{0E06F0E4-207F-498B-B6F9-1C961484C1A4}" srcOrd="1" destOrd="0" presId="urn:microsoft.com/office/officeart/2018/5/layout/IconLeafLabelList"/>
    <dgm:cxn modelId="{327D69DE-729E-43BB-B8FB-5BE631970A33}" type="presParOf" srcId="{F1027BA8-7C3C-47AD-B522-F6BA157B4936}" destId="{46D248BB-905A-40FC-BAB4-733451EC90D7}" srcOrd="2" destOrd="0" presId="urn:microsoft.com/office/officeart/2018/5/layout/IconLeafLabelList"/>
    <dgm:cxn modelId="{DDA521CE-AE38-4CEC-A870-36D50536CE3B}" type="presParOf" srcId="{F1027BA8-7C3C-47AD-B522-F6BA157B4936}" destId="{7E55765D-054B-45FE-9052-4981D8F95B45}" srcOrd="3" destOrd="0" presId="urn:microsoft.com/office/officeart/2018/5/layout/IconLeafLabelList"/>
    <dgm:cxn modelId="{78A111F1-355F-445A-8D37-C7F4A42B7E08}" type="presParOf" srcId="{C4EC9AF7-C46C-444F-BE5B-F1FF4A829A51}" destId="{67AF2743-B80E-4584-ABA8-383ED8416FB9}" srcOrd="5" destOrd="0" presId="urn:microsoft.com/office/officeart/2018/5/layout/IconLeafLabelList"/>
    <dgm:cxn modelId="{4E8C43D4-4C82-4C2A-BCA9-014CD302345D}" type="presParOf" srcId="{C4EC9AF7-C46C-444F-BE5B-F1FF4A829A51}" destId="{277EEEA6-958C-4A3D-AC07-E0E809EF7353}" srcOrd="6" destOrd="0" presId="urn:microsoft.com/office/officeart/2018/5/layout/IconLeafLabelList"/>
    <dgm:cxn modelId="{FB3EC072-D5D5-407B-9C51-3D65200602C7}" type="presParOf" srcId="{277EEEA6-958C-4A3D-AC07-E0E809EF7353}" destId="{631CEA5C-5F40-469B-89D9-90496D9C547C}" srcOrd="0" destOrd="0" presId="urn:microsoft.com/office/officeart/2018/5/layout/IconLeafLabelList"/>
    <dgm:cxn modelId="{4D1778E7-3561-40FF-88C0-64B036F72E45}" type="presParOf" srcId="{277EEEA6-958C-4A3D-AC07-E0E809EF7353}" destId="{2D8DD90B-F7B0-49A8-9137-5DA0F1DF8916}" srcOrd="1" destOrd="0" presId="urn:microsoft.com/office/officeart/2018/5/layout/IconLeafLabelList"/>
    <dgm:cxn modelId="{93553E15-9080-4114-AB17-DC0C1DD722C2}" type="presParOf" srcId="{277EEEA6-958C-4A3D-AC07-E0E809EF7353}" destId="{F97F066E-209D-45C7-B311-F7B11D878FFB}" srcOrd="2" destOrd="0" presId="urn:microsoft.com/office/officeart/2018/5/layout/IconLeafLabelList"/>
    <dgm:cxn modelId="{2A8C1E2F-1BFC-43B4-958D-BA4388A80177}" type="presParOf" srcId="{277EEEA6-958C-4A3D-AC07-E0E809EF7353}" destId="{8E9990AF-4D56-4419-A461-13A097C32E15}"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125BD0-1DFA-4517-A295-8AFB5475E66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A7844E1F-0DD7-42AD-A3B6-21A69E7B08F4}">
      <dgm:prSet/>
      <dgm:spPr/>
      <dgm:t>
        <a:bodyPr/>
        <a:lstStyle/>
        <a:p>
          <a:r>
            <a:rPr lang="en-GB"/>
            <a:t>We each look at the world through different lens, shaped by so many things. Our experiences, our attitudes, our culture, our learning, the lens our roles expect us to look through and more.</a:t>
          </a:r>
          <a:endParaRPr lang="en-US"/>
        </a:p>
      </dgm:t>
    </dgm:pt>
    <dgm:pt modelId="{F602753B-2CDF-43FF-B8CB-10A2A33AA2C8}" type="parTrans" cxnId="{1F90F87F-31EA-4680-8146-8D03B16A266A}">
      <dgm:prSet/>
      <dgm:spPr/>
      <dgm:t>
        <a:bodyPr/>
        <a:lstStyle/>
        <a:p>
          <a:endParaRPr lang="en-US"/>
        </a:p>
      </dgm:t>
    </dgm:pt>
    <dgm:pt modelId="{4E8F1D5B-31B8-48ED-A2BD-666482B76FD8}" type="sibTrans" cxnId="{1F90F87F-31EA-4680-8146-8D03B16A266A}">
      <dgm:prSet/>
      <dgm:spPr/>
      <dgm:t>
        <a:bodyPr/>
        <a:lstStyle/>
        <a:p>
          <a:endParaRPr lang="en-US"/>
        </a:p>
      </dgm:t>
    </dgm:pt>
    <dgm:pt modelId="{64B30491-D7BB-41E5-A358-61FDD71B431A}">
      <dgm:prSet/>
      <dgm:spPr/>
      <dgm:t>
        <a:bodyPr/>
        <a:lstStyle/>
        <a:p>
          <a:r>
            <a:rPr lang="en-GB"/>
            <a:t>Social Networks/human Networks are made up of people, all unique, all individual, all with their own attitudes, experiences and values.</a:t>
          </a:r>
          <a:endParaRPr lang="en-US"/>
        </a:p>
      </dgm:t>
    </dgm:pt>
    <dgm:pt modelId="{3543177A-A09F-4BB1-A058-ABE802BCB4ED}" type="parTrans" cxnId="{7C429CC3-A8F0-4559-AB55-C28DDF6FF456}">
      <dgm:prSet/>
      <dgm:spPr/>
      <dgm:t>
        <a:bodyPr/>
        <a:lstStyle/>
        <a:p>
          <a:endParaRPr lang="en-US"/>
        </a:p>
      </dgm:t>
    </dgm:pt>
    <dgm:pt modelId="{E9BEB503-E66A-4E63-9307-BEC3064B426A}" type="sibTrans" cxnId="{7C429CC3-A8F0-4559-AB55-C28DDF6FF456}">
      <dgm:prSet/>
      <dgm:spPr/>
      <dgm:t>
        <a:bodyPr/>
        <a:lstStyle/>
        <a:p>
          <a:endParaRPr lang="en-US"/>
        </a:p>
      </dgm:t>
    </dgm:pt>
    <dgm:pt modelId="{DF20BA6D-900D-4308-8B96-5A5F5FD0FCE0}">
      <dgm:prSet/>
      <dgm:spPr/>
      <dgm:t>
        <a:bodyPr/>
        <a:lstStyle/>
        <a:p>
          <a:r>
            <a:rPr lang="en-GB" dirty="0"/>
            <a:t>The following slides offer some ideas which if considered may help our Networks understand themselves better and identify areas for action to improve Network Health. They offer one small set of ideas which may have value. There are many, many more and if you have other ideas to share, please do. Together we achieve more than we ever can alone</a:t>
          </a:r>
          <a:endParaRPr lang="en-US" dirty="0"/>
        </a:p>
      </dgm:t>
    </dgm:pt>
    <dgm:pt modelId="{08369FE2-7B9D-49B6-9C62-3023559EEBEE}" type="parTrans" cxnId="{CAAB01BF-80EC-4E82-B95F-8E1B435BF6DD}">
      <dgm:prSet/>
      <dgm:spPr/>
      <dgm:t>
        <a:bodyPr/>
        <a:lstStyle/>
        <a:p>
          <a:endParaRPr lang="en-US"/>
        </a:p>
      </dgm:t>
    </dgm:pt>
    <dgm:pt modelId="{072E8D87-818D-4AC9-A87A-A621C1319B5E}" type="sibTrans" cxnId="{CAAB01BF-80EC-4E82-B95F-8E1B435BF6DD}">
      <dgm:prSet/>
      <dgm:spPr/>
      <dgm:t>
        <a:bodyPr/>
        <a:lstStyle/>
        <a:p>
          <a:endParaRPr lang="en-US"/>
        </a:p>
      </dgm:t>
    </dgm:pt>
    <dgm:pt modelId="{63CFEDBE-94D6-4A90-8BB1-0E914D94DF2E}" type="pres">
      <dgm:prSet presAssocID="{12125BD0-1DFA-4517-A295-8AFB5475E66C}" presName="vert0" presStyleCnt="0">
        <dgm:presLayoutVars>
          <dgm:dir/>
          <dgm:animOne val="branch"/>
          <dgm:animLvl val="lvl"/>
        </dgm:presLayoutVars>
      </dgm:prSet>
      <dgm:spPr/>
    </dgm:pt>
    <dgm:pt modelId="{FBB71DCB-2B48-4185-B947-2254609385BA}" type="pres">
      <dgm:prSet presAssocID="{A7844E1F-0DD7-42AD-A3B6-21A69E7B08F4}" presName="thickLine" presStyleLbl="alignNode1" presStyleIdx="0" presStyleCnt="3"/>
      <dgm:spPr/>
    </dgm:pt>
    <dgm:pt modelId="{A0E634CF-4131-4ED2-BE5C-CAAFF5B37481}" type="pres">
      <dgm:prSet presAssocID="{A7844E1F-0DD7-42AD-A3B6-21A69E7B08F4}" presName="horz1" presStyleCnt="0"/>
      <dgm:spPr/>
    </dgm:pt>
    <dgm:pt modelId="{5D741DFA-6CFD-4F12-8636-9747962B7202}" type="pres">
      <dgm:prSet presAssocID="{A7844E1F-0DD7-42AD-A3B6-21A69E7B08F4}" presName="tx1" presStyleLbl="revTx" presStyleIdx="0" presStyleCnt="3"/>
      <dgm:spPr/>
    </dgm:pt>
    <dgm:pt modelId="{E8810F9C-35BD-4F5D-82F0-28A8E9B822A0}" type="pres">
      <dgm:prSet presAssocID="{A7844E1F-0DD7-42AD-A3B6-21A69E7B08F4}" presName="vert1" presStyleCnt="0"/>
      <dgm:spPr/>
    </dgm:pt>
    <dgm:pt modelId="{082CB8E8-A1AA-4C39-9028-645A8882BE3F}" type="pres">
      <dgm:prSet presAssocID="{64B30491-D7BB-41E5-A358-61FDD71B431A}" presName="thickLine" presStyleLbl="alignNode1" presStyleIdx="1" presStyleCnt="3"/>
      <dgm:spPr/>
    </dgm:pt>
    <dgm:pt modelId="{989D3318-2711-46AA-9656-41D687E18732}" type="pres">
      <dgm:prSet presAssocID="{64B30491-D7BB-41E5-A358-61FDD71B431A}" presName="horz1" presStyleCnt="0"/>
      <dgm:spPr/>
    </dgm:pt>
    <dgm:pt modelId="{8A5E3DAD-CBFC-4E35-BD63-E7E5017A7DC3}" type="pres">
      <dgm:prSet presAssocID="{64B30491-D7BB-41E5-A358-61FDD71B431A}" presName="tx1" presStyleLbl="revTx" presStyleIdx="1" presStyleCnt="3"/>
      <dgm:spPr/>
    </dgm:pt>
    <dgm:pt modelId="{972C2D90-2E4B-4696-9AC2-93EF90FA97AC}" type="pres">
      <dgm:prSet presAssocID="{64B30491-D7BB-41E5-A358-61FDD71B431A}" presName="vert1" presStyleCnt="0"/>
      <dgm:spPr/>
    </dgm:pt>
    <dgm:pt modelId="{07BBF757-7F1F-4380-A497-1CD67E29258D}" type="pres">
      <dgm:prSet presAssocID="{DF20BA6D-900D-4308-8B96-5A5F5FD0FCE0}" presName="thickLine" presStyleLbl="alignNode1" presStyleIdx="2" presStyleCnt="3"/>
      <dgm:spPr/>
    </dgm:pt>
    <dgm:pt modelId="{66F359F4-6998-49E0-AFC6-A8686689280D}" type="pres">
      <dgm:prSet presAssocID="{DF20BA6D-900D-4308-8B96-5A5F5FD0FCE0}" presName="horz1" presStyleCnt="0"/>
      <dgm:spPr/>
    </dgm:pt>
    <dgm:pt modelId="{80AF292B-659B-4095-A8E0-F53A162A3F0F}" type="pres">
      <dgm:prSet presAssocID="{DF20BA6D-900D-4308-8B96-5A5F5FD0FCE0}" presName="tx1" presStyleLbl="revTx" presStyleIdx="2" presStyleCnt="3"/>
      <dgm:spPr/>
    </dgm:pt>
    <dgm:pt modelId="{5BA6F8EE-9C9F-40B6-B879-9A42B1AF5D6E}" type="pres">
      <dgm:prSet presAssocID="{DF20BA6D-900D-4308-8B96-5A5F5FD0FCE0}" presName="vert1" presStyleCnt="0"/>
      <dgm:spPr/>
    </dgm:pt>
  </dgm:ptLst>
  <dgm:cxnLst>
    <dgm:cxn modelId="{8F10D75F-D0E3-49A6-B516-22041E2CB054}" type="presOf" srcId="{DF20BA6D-900D-4308-8B96-5A5F5FD0FCE0}" destId="{80AF292B-659B-4095-A8E0-F53A162A3F0F}" srcOrd="0" destOrd="0" presId="urn:microsoft.com/office/officeart/2008/layout/LinedList"/>
    <dgm:cxn modelId="{1F90F87F-31EA-4680-8146-8D03B16A266A}" srcId="{12125BD0-1DFA-4517-A295-8AFB5475E66C}" destId="{A7844E1F-0DD7-42AD-A3B6-21A69E7B08F4}" srcOrd="0" destOrd="0" parTransId="{F602753B-2CDF-43FF-B8CB-10A2A33AA2C8}" sibTransId="{4E8F1D5B-31B8-48ED-A2BD-666482B76FD8}"/>
    <dgm:cxn modelId="{CAAB01BF-80EC-4E82-B95F-8E1B435BF6DD}" srcId="{12125BD0-1DFA-4517-A295-8AFB5475E66C}" destId="{DF20BA6D-900D-4308-8B96-5A5F5FD0FCE0}" srcOrd="2" destOrd="0" parTransId="{08369FE2-7B9D-49B6-9C62-3023559EEBEE}" sibTransId="{072E8D87-818D-4AC9-A87A-A621C1319B5E}"/>
    <dgm:cxn modelId="{7C429CC3-A8F0-4559-AB55-C28DDF6FF456}" srcId="{12125BD0-1DFA-4517-A295-8AFB5475E66C}" destId="{64B30491-D7BB-41E5-A358-61FDD71B431A}" srcOrd="1" destOrd="0" parTransId="{3543177A-A09F-4BB1-A058-ABE802BCB4ED}" sibTransId="{E9BEB503-E66A-4E63-9307-BEC3064B426A}"/>
    <dgm:cxn modelId="{18DF47C6-EAEC-4159-B322-D936A6722CE9}" type="presOf" srcId="{64B30491-D7BB-41E5-A358-61FDD71B431A}" destId="{8A5E3DAD-CBFC-4E35-BD63-E7E5017A7DC3}" srcOrd="0" destOrd="0" presId="urn:microsoft.com/office/officeart/2008/layout/LinedList"/>
    <dgm:cxn modelId="{EC55B3D9-7068-4DD0-99EE-A5254C494268}" type="presOf" srcId="{A7844E1F-0DD7-42AD-A3B6-21A69E7B08F4}" destId="{5D741DFA-6CFD-4F12-8636-9747962B7202}" srcOrd="0" destOrd="0" presId="urn:microsoft.com/office/officeart/2008/layout/LinedList"/>
    <dgm:cxn modelId="{38D2E3E7-478A-4E05-A17C-EE28C613D7D7}" type="presOf" srcId="{12125BD0-1DFA-4517-A295-8AFB5475E66C}" destId="{63CFEDBE-94D6-4A90-8BB1-0E914D94DF2E}" srcOrd="0" destOrd="0" presId="urn:microsoft.com/office/officeart/2008/layout/LinedList"/>
    <dgm:cxn modelId="{27D32C97-DBBF-493C-9834-CF5008E4AD41}" type="presParOf" srcId="{63CFEDBE-94D6-4A90-8BB1-0E914D94DF2E}" destId="{FBB71DCB-2B48-4185-B947-2254609385BA}" srcOrd="0" destOrd="0" presId="urn:microsoft.com/office/officeart/2008/layout/LinedList"/>
    <dgm:cxn modelId="{429D9E4A-034E-4FB6-AC83-47DC1B0E49ED}" type="presParOf" srcId="{63CFEDBE-94D6-4A90-8BB1-0E914D94DF2E}" destId="{A0E634CF-4131-4ED2-BE5C-CAAFF5B37481}" srcOrd="1" destOrd="0" presId="urn:microsoft.com/office/officeart/2008/layout/LinedList"/>
    <dgm:cxn modelId="{DC8505E5-8B91-4832-BCF8-B8F8522CC504}" type="presParOf" srcId="{A0E634CF-4131-4ED2-BE5C-CAAFF5B37481}" destId="{5D741DFA-6CFD-4F12-8636-9747962B7202}" srcOrd="0" destOrd="0" presId="urn:microsoft.com/office/officeart/2008/layout/LinedList"/>
    <dgm:cxn modelId="{95A373FB-84F1-4316-BF9A-8FC5EF323538}" type="presParOf" srcId="{A0E634CF-4131-4ED2-BE5C-CAAFF5B37481}" destId="{E8810F9C-35BD-4F5D-82F0-28A8E9B822A0}" srcOrd="1" destOrd="0" presId="urn:microsoft.com/office/officeart/2008/layout/LinedList"/>
    <dgm:cxn modelId="{73B45EA3-F540-4294-9BAF-3C93EAB50446}" type="presParOf" srcId="{63CFEDBE-94D6-4A90-8BB1-0E914D94DF2E}" destId="{082CB8E8-A1AA-4C39-9028-645A8882BE3F}" srcOrd="2" destOrd="0" presId="urn:microsoft.com/office/officeart/2008/layout/LinedList"/>
    <dgm:cxn modelId="{578F8DB8-3AD4-4017-9124-ADD2ACE03B3F}" type="presParOf" srcId="{63CFEDBE-94D6-4A90-8BB1-0E914D94DF2E}" destId="{989D3318-2711-46AA-9656-41D687E18732}" srcOrd="3" destOrd="0" presId="urn:microsoft.com/office/officeart/2008/layout/LinedList"/>
    <dgm:cxn modelId="{767F7129-1FF0-4668-A47A-EAB3EACA449E}" type="presParOf" srcId="{989D3318-2711-46AA-9656-41D687E18732}" destId="{8A5E3DAD-CBFC-4E35-BD63-E7E5017A7DC3}" srcOrd="0" destOrd="0" presId="urn:microsoft.com/office/officeart/2008/layout/LinedList"/>
    <dgm:cxn modelId="{F8272535-6448-4809-BADF-26172411AE86}" type="presParOf" srcId="{989D3318-2711-46AA-9656-41D687E18732}" destId="{972C2D90-2E4B-4696-9AC2-93EF90FA97AC}" srcOrd="1" destOrd="0" presId="urn:microsoft.com/office/officeart/2008/layout/LinedList"/>
    <dgm:cxn modelId="{7DF22FEB-5144-4FB6-9622-E8850008838B}" type="presParOf" srcId="{63CFEDBE-94D6-4A90-8BB1-0E914D94DF2E}" destId="{07BBF757-7F1F-4380-A497-1CD67E29258D}" srcOrd="4" destOrd="0" presId="urn:microsoft.com/office/officeart/2008/layout/LinedList"/>
    <dgm:cxn modelId="{F6F903D6-5356-44D0-A255-3E93CB681C18}" type="presParOf" srcId="{63CFEDBE-94D6-4A90-8BB1-0E914D94DF2E}" destId="{66F359F4-6998-49E0-AFC6-A8686689280D}" srcOrd="5" destOrd="0" presId="urn:microsoft.com/office/officeart/2008/layout/LinedList"/>
    <dgm:cxn modelId="{110D085C-6C6B-46FB-8506-57BAFEE7847B}" type="presParOf" srcId="{66F359F4-6998-49E0-AFC6-A8686689280D}" destId="{80AF292B-659B-4095-A8E0-F53A162A3F0F}" srcOrd="0" destOrd="0" presId="urn:microsoft.com/office/officeart/2008/layout/LinedList"/>
    <dgm:cxn modelId="{5B1CF0B8-7D64-4AE0-B029-366FD3BC7C73}" type="presParOf" srcId="{66F359F4-6998-49E0-AFC6-A8686689280D}" destId="{5BA6F8EE-9C9F-40B6-B879-9A42B1AF5D6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D5A677-EE45-4BA6-BE37-020C53F53179}" type="doc">
      <dgm:prSet loTypeId="urn:microsoft.com/office/officeart/2016/7/layout/RepeatingBendingProcessNew" loCatId="process" qsTypeId="urn:microsoft.com/office/officeart/2005/8/quickstyle/simple1" qsCatId="simple" csTypeId="urn:microsoft.com/office/officeart/2005/8/colors/colorful5" csCatId="colorful"/>
      <dgm:spPr/>
      <dgm:t>
        <a:bodyPr/>
        <a:lstStyle/>
        <a:p>
          <a:endParaRPr lang="en-US"/>
        </a:p>
      </dgm:t>
    </dgm:pt>
    <dgm:pt modelId="{EA8D91B9-CB30-46B7-97C8-92A030101355}">
      <dgm:prSet/>
      <dgm:spPr/>
      <dgm:t>
        <a:bodyPr/>
        <a:lstStyle/>
        <a:p>
          <a:r>
            <a:rPr lang="en-GB" dirty="0">
              <a:solidFill>
                <a:schemeClr val="tx1"/>
              </a:solidFill>
            </a:rPr>
            <a:t>It enables you to identify vulnerabilities in the Network</a:t>
          </a:r>
          <a:endParaRPr lang="en-US" dirty="0">
            <a:solidFill>
              <a:schemeClr val="tx1"/>
            </a:solidFill>
          </a:endParaRPr>
        </a:p>
      </dgm:t>
    </dgm:pt>
    <dgm:pt modelId="{2F1F7F49-0F8D-43E1-9A36-CFDDBD79C58A}" type="parTrans" cxnId="{E1090B87-CAE5-419A-AD80-67670692D31F}">
      <dgm:prSet/>
      <dgm:spPr/>
      <dgm:t>
        <a:bodyPr/>
        <a:lstStyle/>
        <a:p>
          <a:endParaRPr lang="en-US"/>
        </a:p>
      </dgm:t>
    </dgm:pt>
    <dgm:pt modelId="{4F3F8236-38E9-481A-A3F8-D51557C8116D}" type="sibTrans" cxnId="{E1090B87-CAE5-419A-AD80-67670692D31F}">
      <dgm:prSet/>
      <dgm:spPr/>
      <dgm:t>
        <a:bodyPr/>
        <a:lstStyle/>
        <a:p>
          <a:endParaRPr lang="en-US"/>
        </a:p>
      </dgm:t>
    </dgm:pt>
    <dgm:pt modelId="{3A44A672-8D3B-466C-97BF-1247160F1A22}">
      <dgm:prSet/>
      <dgm:spPr/>
      <dgm:t>
        <a:bodyPr/>
        <a:lstStyle/>
        <a:p>
          <a:r>
            <a:rPr lang="en-GB" dirty="0">
              <a:solidFill>
                <a:schemeClr val="tx1"/>
              </a:solidFill>
            </a:rPr>
            <a:t>It enables you to identify strengths in the Network</a:t>
          </a:r>
          <a:endParaRPr lang="en-US" dirty="0">
            <a:solidFill>
              <a:schemeClr val="tx1"/>
            </a:solidFill>
          </a:endParaRPr>
        </a:p>
      </dgm:t>
    </dgm:pt>
    <dgm:pt modelId="{B5569654-19AA-4448-B188-583B7014A83B}" type="parTrans" cxnId="{2E95F310-0864-4D92-9D2F-2413BED18521}">
      <dgm:prSet/>
      <dgm:spPr/>
      <dgm:t>
        <a:bodyPr/>
        <a:lstStyle/>
        <a:p>
          <a:endParaRPr lang="en-US"/>
        </a:p>
      </dgm:t>
    </dgm:pt>
    <dgm:pt modelId="{EE5BA9FE-4E67-4B4D-BDA5-2BF2052CFA8C}" type="sibTrans" cxnId="{2E95F310-0864-4D92-9D2F-2413BED18521}">
      <dgm:prSet/>
      <dgm:spPr/>
      <dgm:t>
        <a:bodyPr/>
        <a:lstStyle/>
        <a:p>
          <a:endParaRPr lang="en-US"/>
        </a:p>
      </dgm:t>
    </dgm:pt>
    <dgm:pt modelId="{78E8FA2E-212E-4D81-981C-6312CE9107D0}">
      <dgm:prSet/>
      <dgm:spPr/>
      <dgm:t>
        <a:bodyPr/>
        <a:lstStyle/>
        <a:p>
          <a:r>
            <a:rPr lang="en-GB" dirty="0">
              <a:solidFill>
                <a:schemeClr val="tx1"/>
              </a:solidFill>
            </a:rPr>
            <a:t>It offers an opportunity to focus on areas for development for the Network</a:t>
          </a:r>
          <a:endParaRPr lang="en-US" dirty="0">
            <a:solidFill>
              <a:schemeClr val="tx1"/>
            </a:solidFill>
          </a:endParaRPr>
        </a:p>
      </dgm:t>
    </dgm:pt>
    <dgm:pt modelId="{5DC53DED-AD65-44DB-96BD-1946EEB5D65F}" type="parTrans" cxnId="{B8DCA60D-A113-4A04-8CE5-29D9BB7722C1}">
      <dgm:prSet/>
      <dgm:spPr/>
      <dgm:t>
        <a:bodyPr/>
        <a:lstStyle/>
        <a:p>
          <a:endParaRPr lang="en-US"/>
        </a:p>
      </dgm:t>
    </dgm:pt>
    <dgm:pt modelId="{0E19E108-49BE-4A7F-B4FE-F69BEA1D3C22}" type="sibTrans" cxnId="{B8DCA60D-A113-4A04-8CE5-29D9BB7722C1}">
      <dgm:prSet/>
      <dgm:spPr/>
      <dgm:t>
        <a:bodyPr/>
        <a:lstStyle/>
        <a:p>
          <a:endParaRPr lang="en-US"/>
        </a:p>
      </dgm:t>
    </dgm:pt>
    <dgm:pt modelId="{BED77A1D-A5E3-453F-898C-7F39C847765F}">
      <dgm:prSet/>
      <dgm:spPr/>
      <dgm:t>
        <a:bodyPr/>
        <a:lstStyle/>
        <a:p>
          <a:r>
            <a:rPr lang="en-GB" dirty="0">
              <a:solidFill>
                <a:schemeClr val="tx1"/>
              </a:solidFill>
            </a:rPr>
            <a:t>It can help build confidence </a:t>
          </a:r>
          <a:endParaRPr lang="en-US" dirty="0">
            <a:solidFill>
              <a:schemeClr val="tx1"/>
            </a:solidFill>
          </a:endParaRPr>
        </a:p>
      </dgm:t>
    </dgm:pt>
    <dgm:pt modelId="{CD5A826D-3CEC-4E3E-8632-BAF731CDE1E4}" type="parTrans" cxnId="{004FE3A0-9EB0-4382-9BC7-2372817013AC}">
      <dgm:prSet/>
      <dgm:spPr/>
      <dgm:t>
        <a:bodyPr/>
        <a:lstStyle/>
        <a:p>
          <a:endParaRPr lang="en-US"/>
        </a:p>
      </dgm:t>
    </dgm:pt>
    <dgm:pt modelId="{B383B47B-A181-4C71-BDEB-3D34892B1B34}" type="sibTrans" cxnId="{004FE3A0-9EB0-4382-9BC7-2372817013AC}">
      <dgm:prSet/>
      <dgm:spPr/>
      <dgm:t>
        <a:bodyPr/>
        <a:lstStyle/>
        <a:p>
          <a:endParaRPr lang="en-US"/>
        </a:p>
      </dgm:t>
    </dgm:pt>
    <dgm:pt modelId="{E2431EFA-4D5F-42B1-9F1D-56333C9FF125}">
      <dgm:prSet/>
      <dgm:spPr/>
      <dgm:t>
        <a:bodyPr/>
        <a:lstStyle/>
        <a:p>
          <a:r>
            <a:rPr lang="en-GB" dirty="0">
              <a:solidFill>
                <a:schemeClr val="tx1"/>
              </a:solidFill>
            </a:rPr>
            <a:t>It can help improve relationships</a:t>
          </a:r>
          <a:endParaRPr lang="en-US" dirty="0">
            <a:solidFill>
              <a:schemeClr val="tx1"/>
            </a:solidFill>
          </a:endParaRPr>
        </a:p>
      </dgm:t>
    </dgm:pt>
    <dgm:pt modelId="{3DDCDE42-3C16-44DB-A785-526DB5E11897}" type="parTrans" cxnId="{960BBDD5-0E97-40BD-8A85-A30C9B209AAA}">
      <dgm:prSet/>
      <dgm:spPr/>
      <dgm:t>
        <a:bodyPr/>
        <a:lstStyle/>
        <a:p>
          <a:endParaRPr lang="en-US"/>
        </a:p>
      </dgm:t>
    </dgm:pt>
    <dgm:pt modelId="{525DC989-9EDD-4842-BF78-9AD4FC79E9A3}" type="sibTrans" cxnId="{960BBDD5-0E97-40BD-8A85-A30C9B209AAA}">
      <dgm:prSet/>
      <dgm:spPr/>
      <dgm:t>
        <a:bodyPr/>
        <a:lstStyle/>
        <a:p>
          <a:endParaRPr lang="en-US"/>
        </a:p>
      </dgm:t>
    </dgm:pt>
    <dgm:pt modelId="{D174839A-55E2-44D8-A9F6-4CD841A8EDFA}">
      <dgm:prSet/>
      <dgm:spPr/>
      <dgm:t>
        <a:bodyPr/>
        <a:lstStyle/>
        <a:p>
          <a:r>
            <a:rPr lang="en-GB" dirty="0">
              <a:solidFill>
                <a:schemeClr val="tx1"/>
              </a:solidFill>
            </a:rPr>
            <a:t>It can help improve the efficiency of the Network</a:t>
          </a:r>
          <a:endParaRPr lang="en-US" dirty="0">
            <a:solidFill>
              <a:schemeClr val="tx1"/>
            </a:solidFill>
          </a:endParaRPr>
        </a:p>
      </dgm:t>
    </dgm:pt>
    <dgm:pt modelId="{FC24590C-6BDD-406F-BC1E-10576A049B4D}" type="parTrans" cxnId="{54AD76CE-A141-4BBC-8F64-0E00756EF6FD}">
      <dgm:prSet/>
      <dgm:spPr/>
      <dgm:t>
        <a:bodyPr/>
        <a:lstStyle/>
        <a:p>
          <a:endParaRPr lang="en-US"/>
        </a:p>
      </dgm:t>
    </dgm:pt>
    <dgm:pt modelId="{B5E5D78B-7550-4FAF-BCF2-EA06F41A1984}" type="sibTrans" cxnId="{54AD76CE-A141-4BBC-8F64-0E00756EF6FD}">
      <dgm:prSet/>
      <dgm:spPr/>
      <dgm:t>
        <a:bodyPr/>
        <a:lstStyle/>
        <a:p>
          <a:endParaRPr lang="en-US"/>
        </a:p>
      </dgm:t>
    </dgm:pt>
    <dgm:pt modelId="{D0D93EE6-787E-46B5-9C96-F1AD316D0AD3}" type="pres">
      <dgm:prSet presAssocID="{56D5A677-EE45-4BA6-BE37-020C53F53179}" presName="Name0" presStyleCnt="0">
        <dgm:presLayoutVars>
          <dgm:dir/>
          <dgm:resizeHandles val="exact"/>
        </dgm:presLayoutVars>
      </dgm:prSet>
      <dgm:spPr/>
    </dgm:pt>
    <dgm:pt modelId="{C454BC25-652F-4D4B-AB1E-53785E4C2609}" type="pres">
      <dgm:prSet presAssocID="{EA8D91B9-CB30-46B7-97C8-92A030101355}" presName="node" presStyleLbl="node1" presStyleIdx="0" presStyleCnt="6">
        <dgm:presLayoutVars>
          <dgm:bulletEnabled val="1"/>
        </dgm:presLayoutVars>
      </dgm:prSet>
      <dgm:spPr/>
    </dgm:pt>
    <dgm:pt modelId="{52422284-A497-4B7C-BFFA-076CDEDB6133}" type="pres">
      <dgm:prSet presAssocID="{4F3F8236-38E9-481A-A3F8-D51557C8116D}" presName="sibTrans" presStyleLbl="sibTrans1D1" presStyleIdx="0" presStyleCnt="5"/>
      <dgm:spPr/>
    </dgm:pt>
    <dgm:pt modelId="{F074399F-A5EE-4C2E-9A5B-6E6614173863}" type="pres">
      <dgm:prSet presAssocID="{4F3F8236-38E9-481A-A3F8-D51557C8116D}" presName="connectorText" presStyleLbl="sibTrans1D1" presStyleIdx="0" presStyleCnt="5"/>
      <dgm:spPr/>
    </dgm:pt>
    <dgm:pt modelId="{E2EF0DA6-C6BF-4109-A108-B0D9F3A7F910}" type="pres">
      <dgm:prSet presAssocID="{3A44A672-8D3B-466C-97BF-1247160F1A22}" presName="node" presStyleLbl="node1" presStyleIdx="1" presStyleCnt="6">
        <dgm:presLayoutVars>
          <dgm:bulletEnabled val="1"/>
        </dgm:presLayoutVars>
      </dgm:prSet>
      <dgm:spPr/>
    </dgm:pt>
    <dgm:pt modelId="{0BCAE919-C12B-417C-8670-223542625BEB}" type="pres">
      <dgm:prSet presAssocID="{EE5BA9FE-4E67-4B4D-BDA5-2BF2052CFA8C}" presName="sibTrans" presStyleLbl="sibTrans1D1" presStyleIdx="1" presStyleCnt="5"/>
      <dgm:spPr/>
    </dgm:pt>
    <dgm:pt modelId="{8B25CB7F-3ABF-4409-96C2-E1C274E08A0A}" type="pres">
      <dgm:prSet presAssocID="{EE5BA9FE-4E67-4B4D-BDA5-2BF2052CFA8C}" presName="connectorText" presStyleLbl="sibTrans1D1" presStyleIdx="1" presStyleCnt="5"/>
      <dgm:spPr/>
    </dgm:pt>
    <dgm:pt modelId="{0CC5E80D-40DA-4F82-8447-4245BAF03B91}" type="pres">
      <dgm:prSet presAssocID="{78E8FA2E-212E-4D81-981C-6312CE9107D0}" presName="node" presStyleLbl="node1" presStyleIdx="2" presStyleCnt="6">
        <dgm:presLayoutVars>
          <dgm:bulletEnabled val="1"/>
        </dgm:presLayoutVars>
      </dgm:prSet>
      <dgm:spPr/>
    </dgm:pt>
    <dgm:pt modelId="{A89FED0B-B756-42BB-9FBE-9639250D2889}" type="pres">
      <dgm:prSet presAssocID="{0E19E108-49BE-4A7F-B4FE-F69BEA1D3C22}" presName="sibTrans" presStyleLbl="sibTrans1D1" presStyleIdx="2" presStyleCnt="5"/>
      <dgm:spPr/>
    </dgm:pt>
    <dgm:pt modelId="{7C26112B-A18A-4F0A-8B96-E7179CD600A9}" type="pres">
      <dgm:prSet presAssocID="{0E19E108-49BE-4A7F-B4FE-F69BEA1D3C22}" presName="connectorText" presStyleLbl="sibTrans1D1" presStyleIdx="2" presStyleCnt="5"/>
      <dgm:spPr/>
    </dgm:pt>
    <dgm:pt modelId="{24B39697-CE26-4AA0-BEE7-506F41C74692}" type="pres">
      <dgm:prSet presAssocID="{BED77A1D-A5E3-453F-898C-7F39C847765F}" presName="node" presStyleLbl="node1" presStyleIdx="3" presStyleCnt="6">
        <dgm:presLayoutVars>
          <dgm:bulletEnabled val="1"/>
        </dgm:presLayoutVars>
      </dgm:prSet>
      <dgm:spPr/>
    </dgm:pt>
    <dgm:pt modelId="{58AB7B7B-C8EF-4987-B80F-B4C7BAC6D496}" type="pres">
      <dgm:prSet presAssocID="{B383B47B-A181-4C71-BDEB-3D34892B1B34}" presName="sibTrans" presStyleLbl="sibTrans1D1" presStyleIdx="3" presStyleCnt="5"/>
      <dgm:spPr/>
    </dgm:pt>
    <dgm:pt modelId="{01DA56FE-97AC-4473-86D6-42CE18DB41EC}" type="pres">
      <dgm:prSet presAssocID="{B383B47B-A181-4C71-BDEB-3D34892B1B34}" presName="connectorText" presStyleLbl="sibTrans1D1" presStyleIdx="3" presStyleCnt="5"/>
      <dgm:spPr/>
    </dgm:pt>
    <dgm:pt modelId="{91A20C7E-2882-4C4B-A1AC-832AC98DDBD4}" type="pres">
      <dgm:prSet presAssocID="{E2431EFA-4D5F-42B1-9F1D-56333C9FF125}" presName="node" presStyleLbl="node1" presStyleIdx="4" presStyleCnt="6">
        <dgm:presLayoutVars>
          <dgm:bulletEnabled val="1"/>
        </dgm:presLayoutVars>
      </dgm:prSet>
      <dgm:spPr/>
    </dgm:pt>
    <dgm:pt modelId="{A25BBFAF-CA15-49C3-8F09-73945D8482F4}" type="pres">
      <dgm:prSet presAssocID="{525DC989-9EDD-4842-BF78-9AD4FC79E9A3}" presName="sibTrans" presStyleLbl="sibTrans1D1" presStyleIdx="4" presStyleCnt="5"/>
      <dgm:spPr/>
    </dgm:pt>
    <dgm:pt modelId="{3A80DA19-FF4D-44E0-A334-21E5303D36CB}" type="pres">
      <dgm:prSet presAssocID="{525DC989-9EDD-4842-BF78-9AD4FC79E9A3}" presName="connectorText" presStyleLbl="sibTrans1D1" presStyleIdx="4" presStyleCnt="5"/>
      <dgm:spPr/>
    </dgm:pt>
    <dgm:pt modelId="{3411CAB5-A1B8-4CA4-90CD-423CC7B914D8}" type="pres">
      <dgm:prSet presAssocID="{D174839A-55E2-44D8-A9F6-4CD841A8EDFA}" presName="node" presStyleLbl="node1" presStyleIdx="5" presStyleCnt="6">
        <dgm:presLayoutVars>
          <dgm:bulletEnabled val="1"/>
        </dgm:presLayoutVars>
      </dgm:prSet>
      <dgm:spPr/>
    </dgm:pt>
  </dgm:ptLst>
  <dgm:cxnLst>
    <dgm:cxn modelId="{23C5EC04-6536-4885-AAC5-6FEC8F56DA40}" type="presOf" srcId="{525DC989-9EDD-4842-BF78-9AD4FC79E9A3}" destId="{A25BBFAF-CA15-49C3-8F09-73945D8482F4}" srcOrd="0" destOrd="0" presId="urn:microsoft.com/office/officeart/2016/7/layout/RepeatingBendingProcessNew"/>
    <dgm:cxn modelId="{B8DCA60D-A113-4A04-8CE5-29D9BB7722C1}" srcId="{56D5A677-EE45-4BA6-BE37-020C53F53179}" destId="{78E8FA2E-212E-4D81-981C-6312CE9107D0}" srcOrd="2" destOrd="0" parTransId="{5DC53DED-AD65-44DB-96BD-1946EEB5D65F}" sibTransId="{0E19E108-49BE-4A7F-B4FE-F69BEA1D3C22}"/>
    <dgm:cxn modelId="{FFDEDC0D-E3DF-451B-B790-C39A1493B5EE}" type="presOf" srcId="{B383B47B-A181-4C71-BDEB-3D34892B1B34}" destId="{01DA56FE-97AC-4473-86D6-42CE18DB41EC}" srcOrd="1" destOrd="0" presId="urn:microsoft.com/office/officeart/2016/7/layout/RepeatingBendingProcessNew"/>
    <dgm:cxn modelId="{2E95F310-0864-4D92-9D2F-2413BED18521}" srcId="{56D5A677-EE45-4BA6-BE37-020C53F53179}" destId="{3A44A672-8D3B-466C-97BF-1247160F1A22}" srcOrd="1" destOrd="0" parTransId="{B5569654-19AA-4448-B188-583B7014A83B}" sibTransId="{EE5BA9FE-4E67-4B4D-BDA5-2BF2052CFA8C}"/>
    <dgm:cxn modelId="{3FC51216-8456-46F2-A0DD-2ACC719D099D}" type="presOf" srcId="{525DC989-9EDD-4842-BF78-9AD4FC79E9A3}" destId="{3A80DA19-FF4D-44E0-A334-21E5303D36CB}" srcOrd="1" destOrd="0" presId="urn:microsoft.com/office/officeart/2016/7/layout/RepeatingBendingProcessNew"/>
    <dgm:cxn modelId="{B7FF9A2A-AB7C-4B94-AA12-85F5BAB125B3}" type="presOf" srcId="{4F3F8236-38E9-481A-A3F8-D51557C8116D}" destId="{F074399F-A5EE-4C2E-9A5B-6E6614173863}" srcOrd="1" destOrd="0" presId="urn:microsoft.com/office/officeart/2016/7/layout/RepeatingBendingProcessNew"/>
    <dgm:cxn modelId="{F0D2A633-8FD0-4977-9FD5-61485A1C3C46}" type="presOf" srcId="{BED77A1D-A5E3-453F-898C-7F39C847765F}" destId="{24B39697-CE26-4AA0-BEE7-506F41C74692}" srcOrd="0" destOrd="0" presId="urn:microsoft.com/office/officeart/2016/7/layout/RepeatingBendingProcessNew"/>
    <dgm:cxn modelId="{08EEA536-0F91-436A-BC7B-E85B68A8C00C}" type="presOf" srcId="{EA8D91B9-CB30-46B7-97C8-92A030101355}" destId="{C454BC25-652F-4D4B-AB1E-53785E4C2609}" srcOrd="0" destOrd="0" presId="urn:microsoft.com/office/officeart/2016/7/layout/RepeatingBendingProcessNew"/>
    <dgm:cxn modelId="{AF382B5B-2665-4821-A347-39802B0C558C}" type="presOf" srcId="{E2431EFA-4D5F-42B1-9F1D-56333C9FF125}" destId="{91A20C7E-2882-4C4B-A1AC-832AC98DDBD4}" srcOrd="0" destOrd="0" presId="urn:microsoft.com/office/officeart/2016/7/layout/RepeatingBendingProcessNew"/>
    <dgm:cxn modelId="{A3B39641-B376-4E4C-B315-4B0588692AB0}" type="presOf" srcId="{EE5BA9FE-4E67-4B4D-BDA5-2BF2052CFA8C}" destId="{8B25CB7F-3ABF-4409-96C2-E1C274E08A0A}" srcOrd="1" destOrd="0" presId="urn:microsoft.com/office/officeart/2016/7/layout/RepeatingBendingProcessNew"/>
    <dgm:cxn modelId="{EA7B0662-6CF8-4252-97FD-45FB1A57A04F}" type="presOf" srcId="{56D5A677-EE45-4BA6-BE37-020C53F53179}" destId="{D0D93EE6-787E-46B5-9C96-F1AD316D0AD3}" srcOrd="0" destOrd="0" presId="urn:microsoft.com/office/officeart/2016/7/layout/RepeatingBendingProcessNew"/>
    <dgm:cxn modelId="{E1090B87-CAE5-419A-AD80-67670692D31F}" srcId="{56D5A677-EE45-4BA6-BE37-020C53F53179}" destId="{EA8D91B9-CB30-46B7-97C8-92A030101355}" srcOrd="0" destOrd="0" parTransId="{2F1F7F49-0F8D-43E1-9A36-CFDDBD79C58A}" sibTransId="{4F3F8236-38E9-481A-A3F8-D51557C8116D}"/>
    <dgm:cxn modelId="{334CE698-B4D0-49A6-BF1E-DB26134EAD9C}" type="presOf" srcId="{EE5BA9FE-4E67-4B4D-BDA5-2BF2052CFA8C}" destId="{0BCAE919-C12B-417C-8670-223542625BEB}" srcOrd="0" destOrd="0" presId="urn:microsoft.com/office/officeart/2016/7/layout/RepeatingBendingProcessNew"/>
    <dgm:cxn modelId="{004FE3A0-9EB0-4382-9BC7-2372817013AC}" srcId="{56D5A677-EE45-4BA6-BE37-020C53F53179}" destId="{BED77A1D-A5E3-453F-898C-7F39C847765F}" srcOrd="3" destOrd="0" parTransId="{CD5A826D-3CEC-4E3E-8632-BAF731CDE1E4}" sibTransId="{B383B47B-A181-4C71-BDEB-3D34892B1B34}"/>
    <dgm:cxn modelId="{D65F6CA8-E51F-487A-8A8C-2AF56D4F9CE2}" type="presOf" srcId="{0E19E108-49BE-4A7F-B4FE-F69BEA1D3C22}" destId="{7C26112B-A18A-4F0A-8B96-E7179CD600A9}" srcOrd="1" destOrd="0" presId="urn:microsoft.com/office/officeart/2016/7/layout/RepeatingBendingProcessNew"/>
    <dgm:cxn modelId="{664EC3C1-2CBF-47B9-BF8F-42F7E3AFF3B0}" type="presOf" srcId="{0E19E108-49BE-4A7F-B4FE-F69BEA1D3C22}" destId="{A89FED0B-B756-42BB-9FBE-9639250D2889}" srcOrd="0" destOrd="0" presId="urn:microsoft.com/office/officeart/2016/7/layout/RepeatingBendingProcessNew"/>
    <dgm:cxn modelId="{6D5409C7-A173-444C-B9AB-2499F7DF2216}" type="presOf" srcId="{3A44A672-8D3B-466C-97BF-1247160F1A22}" destId="{E2EF0DA6-C6BF-4109-A108-B0D9F3A7F910}" srcOrd="0" destOrd="0" presId="urn:microsoft.com/office/officeart/2016/7/layout/RepeatingBendingProcessNew"/>
    <dgm:cxn modelId="{54AD76CE-A141-4BBC-8F64-0E00756EF6FD}" srcId="{56D5A677-EE45-4BA6-BE37-020C53F53179}" destId="{D174839A-55E2-44D8-A9F6-4CD841A8EDFA}" srcOrd="5" destOrd="0" parTransId="{FC24590C-6BDD-406F-BC1E-10576A049B4D}" sibTransId="{B5E5D78B-7550-4FAF-BCF2-EA06F41A1984}"/>
    <dgm:cxn modelId="{960BBDD5-0E97-40BD-8A85-A30C9B209AAA}" srcId="{56D5A677-EE45-4BA6-BE37-020C53F53179}" destId="{E2431EFA-4D5F-42B1-9F1D-56333C9FF125}" srcOrd="4" destOrd="0" parTransId="{3DDCDE42-3C16-44DB-A785-526DB5E11897}" sibTransId="{525DC989-9EDD-4842-BF78-9AD4FC79E9A3}"/>
    <dgm:cxn modelId="{BCBC7CE5-EBB7-4DCC-9E98-F37F18077998}" type="presOf" srcId="{4F3F8236-38E9-481A-A3F8-D51557C8116D}" destId="{52422284-A497-4B7C-BFFA-076CDEDB6133}" srcOrd="0" destOrd="0" presId="urn:microsoft.com/office/officeart/2016/7/layout/RepeatingBendingProcessNew"/>
    <dgm:cxn modelId="{FEDD16F6-4AA6-40E1-9C6E-3283E6EC9B1A}" type="presOf" srcId="{B383B47B-A181-4C71-BDEB-3D34892B1B34}" destId="{58AB7B7B-C8EF-4987-B80F-B4C7BAC6D496}" srcOrd="0" destOrd="0" presId="urn:microsoft.com/office/officeart/2016/7/layout/RepeatingBendingProcessNew"/>
    <dgm:cxn modelId="{19FC62F9-6B31-493A-A4EE-B796B5BBDC33}" type="presOf" srcId="{D174839A-55E2-44D8-A9F6-4CD841A8EDFA}" destId="{3411CAB5-A1B8-4CA4-90CD-423CC7B914D8}" srcOrd="0" destOrd="0" presId="urn:microsoft.com/office/officeart/2016/7/layout/RepeatingBendingProcessNew"/>
    <dgm:cxn modelId="{D25EE3FE-520C-49BD-BE36-7C3E7176B6AE}" type="presOf" srcId="{78E8FA2E-212E-4D81-981C-6312CE9107D0}" destId="{0CC5E80D-40DA-4F82-8447-4245BAF03B91}" srcOrd="0" destOrd="0" presId="urn:microsoft.com/office/officeart/2016/7/layout/RepeatingBendingProcessNew"/>
    <dgm:cxn modelId="{B1C0A805-33A6-40D3-B56B-A5BA489B2EBB}" type="presParOf" srcId="{D0D93EE6-787E-46B5-9C96-F1AD316D0AD3}" destId="{C454BC25-652F-4D4B-AB1E-53785E4C2609}" srcOrd="0" destOrd="0" presId="urn:microsoft.com/office/officeart/2016/7/layout/RepeatingBendingProcessNew"/>
    <dgm:cxn modelId="{4DFA3AAA-993D-4209-B6C8-A88E804CA0D7}" type="presParOf" srcId="{D0D93EE6-787E-46B5-9C96-F1AD316D0AD3}" destId="{52422284-A497-4B7C-BFFA-076CDEDB6133}" srcOrd="1" destOrd="0" presId="urn:microsoft.com/office/officeart/2016/7/layout/RepeatingBendingProcessNew"/>
    <dgm:cxn modelId="{88BA964F-3A55-4250-8EA1-71A1B33D0D8D}" type="presParOf" srcId="{52422284-A497-4B7C-BFFA-076CDEDB6133}" destId="{F074399F-A5EE-4C2E-9A5B-6E6614173863}" srcOrd="0" destOrd="0" presId="urn:microsoft.com/office/officeart/2016/7/layout/RepeatingBendingProcessNew"/>
    <dgm:cxn modelId="{6CCE0547-F5A6-419C-8E2E-DEABED32356F}" type="presParOf" srcId="{D0D93EE6-787E-46B5-9C96-F1AD316D0AD3}" destId="{E2EF0DA6-C6BF-4109-A108-B0D9F3A7F910}" srcOrd="2" destOrd="0" presId="urn:microsoft.com/office/officeart/2016/7/layout/RepeatingBendingProcessNew"/>
    <dgm:cxn modelId="{F879B722-4D46-4C10-AAD2-E614FC235053}" type="presParOf" srcId="{D0D93EE6-787E-46B5-9C96-F1AD316D0AD3}" destId="{0BCAE919-C12B-417C-8670-223542625BEB}" srcOrd="3" destOrd="0" presId="urn:microsoft.com/office/officeart/2016/7/layout/RepeatingBendingProcessNew"/>
    <dgm:cxn modelId="{DA5A5822-B999-4F45-87AA-36DB775140CB}" type="presParOf" srcId="{0BCAE919-C12B-417C-8670-223542625BEB}" destId="{8B25CB7F-3ABF-4409-96C2-E1C274E08A0A}" srcOrd="0" destOrd="0" presId="urn:microsoft.com/office/officeart/2016/7/layout/RepeatingBendingProcessNew"/>
    <dgm:cxn modelId="{22574334-E812-4627-9144-F7352894AA67}" type="presParOf" srcId="{D0D93EE6-787E-46B5-9C96-F1AD316D0AD3}" destId="{0CC5E80D-40DA-4F82-8447-4245BAF03B91}" srcOrd="4" destOrd="0" presId="urn:microsoft.com/office/officeart/2016/7/layout/RepeatingBendingProcessNew"/>
    <dgm:cxn modelId="{5D7A94BE-2EC6-46D7-853F-E074E4B6757C}" type="presParOf" srcId="{D0D93EE6-787E-46B5-9C96-F1AD316D0AD3}" destId="{A89FED0B-B756-42BB-9FBE-9639250D2889}" srcOrd="5" destOrd="0" presId="urn:microsoft.com/office/officeart/2016/7/layout/RepeatingBendingProcessNew"/>
    <dgm:cxn modelId="{D5EFD513-C272-4F12-B789-549EB35AA40A}" type="presParOf" srcId="{A89FED0B-B756-42BB-9FBE-9639250D2889}" destId="{7C26112B-A18A-4F0A-8B96-E7179CD600A9}" srcOrd="0" destOrd="0" presId="urn:microsoft.com/office/officeart/2016/7/layout/RepeatingBendingProcessNew"/>
    <dgm:cxn modelId="{BD4A08DD-C0B3-47DE-BE32-F4F0034C1444}" type="presParOf" srcId="{D0D93EE6-787E-46B5-9C96-F1AD316D0AD3}" destId="{24B39697-CE26-4AA0-BEE7-506F41C74692}" srcOrd="6" destOrd="0" presId="urn:microsoft.com/office/officeart/2016/7/layout/RepeatingBendingProcessNew"/>
    <dgm:cxn modelId="{295D2CB3-83DE-4AAE-BC58-A205A0CB4DE9}" type="presParOf" srcId="{D0D93EE6-787E-46B5-9C96-F1AD316D0AD3}" destId="{58AB7B7B-C8EF-4987-B80F-B4C7BAC6D496}" srcOrd="7" destOrd="0" presId="urn:microsoft.com/office/officeart/2016/7/layout/RepeatingBendingProcessNew"/>
    <dgm:cxn modelId="{C7D14DC4-9A8B-4D4A-9BA1-BB353DB2E900}" type="presParOf" srcId="{58AB7B7B-C8EF-4987-B80F-B4C7BAC6D496}" destId="{01DA56FE-97AC-4473-86D6-42CE18DB41EC}" srcOrd="0" destOrd="0" presId="urn:microsoft.com/office/officeart/2016/7/layout/RepeatingBendingProcessNew"/>
    <dgm:cxn modelId="{178297A7-55A0-43DE-A01B-CFDC04601C78}" type="presParOf" srcId="{D0D93EE6-787E-46B5-9C96-F1AD316D0AD3}" destId="{91A20C7E-2882-4C4B-A1AC-832AC98DDBD4}" srcOrd="8" destOrd="0" presId="urn:microsoft.com/office/officeart/2016/7/layout/RepeatingBendingProcessNew"/>
    <dgm:cxn modelId="{5AF0AC63-3CD3-4E0B-9F89-D51F1DCC485B}" type="presParOf" srcId="{D0D93EE6-787E-46B5-9C96-F1AD316D0AD3}" destId="{A25BBFAF-CA15-49C3-8F09-73945D8482F4}" srcOrd="9" destOrd="0" presId="urn:microsoft.com/office/officeart/2016/7/layout/RepeatingBendingProcessNew"/>
    <dgm:cxn modelId="{F6315276-1A55-4CB6-8D44-BEA7DACCE405}" type="presParOf" srcId="{A25BBFAF-CA15-49C3-8F09-73945D8482F4}" destId="{3A80DA19-FF4D-44E0-A334-21E5303D36CB}" srcOrd="0" destOrd="0" presId="urn:microsoft.com/office/officeart/2016/7/layout/RepeatingBendingProcessNew"/>
    <dgm:cxn modelId="{06F87D2F-6443-4D39-BF92-9B1706C63559}" type="presParOf" srcId="{D0D93EE6-787E-46B5-9C96-F1AD316D0AD3}" destId="{3411CAB5-A1B8-4CA4-90CD-423CC7B914D8}"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FECFF07-9962-4ABB-9A46-AC3865D74B6E}"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5AF5FD6B-7A6C-40E1-88BD-F3CD9A690383}">
      <dgm:prSet/>
      <dgm:spPr/>
      <dgm:t>
        <a:bodyPr/>
        <a:lstStyle/>
        <a:p>
          <a:r>
            <a:rPr lang="en-GB" dirty="0">
              <a:solidFill>
                <a:schemeClr val="tx1"/>
              </a:solidFill>
            </a:rPr>
            <a:t>The assessment needs to be done well or risk damaging relationships within the Network</a:t>
          </a:r>
          <a:endParaRPr lang="en-US" dirty="0">
            <a:solidFill>
              <a:schemeClr val="tx1"/>
            </a:solidFill>
          </a:endParaRPr>
        </a:p>
      </dgm:t>
    </dgm:pt>
    <dgm:pt modelId="{FB8DD35B-F04A-4B14-9138-D57C6D1F21E2}" type="parTrans" cxnId="{D4F11214-393B-4725-A626-A42B5B44AA9E}">
      <dgm:prSet/>
      <dgm:spPr/>
      <dgm:t>
        <a:bodyPr/>
        <a:lstStyle/>
        <a:p>
          <a:endParaRPr lang="en-US"/>
        </a:p>
      </dgm:t>
    </dgm:pt>
    <dgm:pt modelId="{CDAC6451-C99F-4432-9136-5E18AEBD3AB5}" type="sibTrans" cxnId="{D4F11214-393B-4725-A626-A42B5B44AA9E}">
      <dgm:prSet/>
      <dgm:spPr/>
      <dgm:t>
        <a:bodyPr/>
        <a:lstStyle/>
        <a:p>
          <a:endParaRPr lang="en-US"/>
        </a:p>
      </dgm:t>
    </dgm:pt>
    <dgm:pt modelId="{97F5F2F7-53B2-457C-91AD-345E20AA98AB}">
      <dgm:prSet/>
      <dgm:spPr/>
      <dgm:t>
        <a:bodyPr/>
        <a:lstStyle/>
        <a:p>
          <a:r>
            <a:rPr lang="en-GB" dirty="0">
              <a:solidFill>
                <a:schemeClr val="tx1"/>
              </a:solidFill>
            </a:rPr>
            <a:t>The intention of the assessment needs to be clear and everyone on board with the value of this action or it may be treated with suspicion</a:t>
          </a:r>
          <a:endParaRPr lang="en-US" dirty="0">
            <a:solidFill>
              <a:schemeClr val="tx1"/>
            </a:solidFill>
          </a:endParaRPr>
        </a:p>
      </dgm:t>
    </dgm:pt>
    <dgm:pt modelId="{1D76BD3B-AD14-4208-8A7A-5DA891CA93D9}" type="parTrans" cxnId="{B32E3E91-D529-4BB6-80C1-DD81EA8530F9}">
      <dgm:prSet/>
      <dgm:spPr/>
      <dgm:t>
        <a:bodyPr/>
        <a:lstStyle/>
        <a:p>
          <a:endParaRPr lang="en-US"/>
        </a:p>
      </dgm:t>
    </dgm:pt>
    <dgm:pt modelId="{3CB6C4CD-6DE9-4078-9F9D-5E5492FB309B}" type="sibTrans" cxnId="{B32E3E91-D529-4BB6-80C1-DD81EA8530F9}">
      <dgm:prSet/>
      <dgm:spPr/>
      <dgm:t>
        <a:bodyPr/>
        <a:lstStyle/>
        <a:p>
          <a:endParaRPr lang="en-US"/>
        </a:p>
      </dgm:t>
    </dgm:pt>
    <dgm:pt modelId="{BE11ADEE-D3C4-44A4-A5B1-09EB9E468B37}">
      <dgm:prSet/>
      <dgm:spPr/>
      <dgm:t>
        <a:bodyPr/>
        <a:lstStyle/>
        <a:p>
          <a:r>
            <a:rPr lang="en-GB" dirty="0">
              <a:solidFill>
                <a:schemeClr val="tx1"/>
              </a:solidFill>
            </a:rPr>
            <a:t>Network Members do not have a lot of ‘spare time’ so any assessment needs to be relevant and viewed as a good use of time for the Network members </a:t>
          </a:r>
          <a:endParaRPr lang="en-US" dirty="0">
            <a:solidFill>
              <a:schemeClr val="tx1"/>
            </a:solidFill>
          </a:endParaRPr>
        </a:p>
      </dgm:t>
    </dgm:pt>
    <dgm:pt modelId="{1CC8BAC0-8DDF-40DA-938F-28976E970E14}" type="parTrans" cxnId="{AE222F32-2AA0-4D2E-B11F-48D5CD073249}">
      <dgm:prSet/>
      <dgm:spPr/>
      <dgm:t>
        <a:bodyPr/>
        <a:lstStyle/>
        <a:p>
          <a:endParaRPr lang="en-US"/>
        </a:p>
      </dgm:t>
    </dgm:pt>
    <dgm:pt modelId="{FFE953F7-BCF3-40B6-B515-2366FCF5E171}" type="sibTrans" cxnId="{AE222F32-2AA0-4D2E-B11F-48D5CD073249}">
      <dgm:prSet/>
      <dgm:spPr/>
      <dgm:t>
        <a:bodyPr/>
        <a:lstStyle/>
        <a:p>
          <a:endParaRPr lang="en-US"/>
        </a:p>
      </dgm:t>
    </dgm:pt>
    <dgm:pt modelId="{DEF794FE-65A9-460A-888E-CBAFA083EA57}">
      <dgm:prSet/>
      <dgm:spPr/>
      <dgm:t>
        <a:bodyPr/>
        <a:lstStyle/>
        <a:p>
          <a:r>
            <a:rPr lang="en-GB" dirty="0">
              <a:solidFill>
                <a:schemeClr val="tx1"/>
              </a:solidFill>
            </a:rPr>
            <a:t>People come with different lens that they look at the world through, be mindful of this when collating responses</a:t>
          </a:r>
          <a:endParaRPr lang="en-US" dirty="0">
            <a:solidFill>
              <a:schemeClr val="tx1"/>
            </a:solidFill>
          </a:endParaRPr>
        </a:p>
      </dgm:t>
    </dgm:pt>
    <dgm:pt modelId="{7596A27D-0F87-4277-B4E9-FF06F6916F65}" type="parTrans" cxnId="{611A1A91-A850-4F77-A560-010515B829C5}">
      <dgm:prSet/>
      <dgm:spPr/>
      <dgm:t>
        <a:bodyPr/>
        <a:lstStyle/>
        <a:p>
          <a:endParaRPr lang="en-US"/>
        </a:p>
      </dgm:t>
    </dgm:pt>
    <dgm:pt modelId="{C1828981-D767-454C-9E45-0F0847CFDF93}" type="sibTrans" cxnId="{611A1A91-A850-4F77-A560-010515B829C5}">
      <dgm:prSet/>
      <dgm:spPr/>
      <dgm:t>
        <a:bodyPr/>
        <a:lstStyle/>
        <a:p>
          <a:endParaRPr lang="en-US"/>
        </a:p>
      </dgm:t>
    </dgm:pt>
    <dgm:pt modelId="{E510A093-C351-4AF9-AE38-29AEAFC65D64}" type="pres">
      <dgm:prSet presAssocID="{0FECFF07-9962-4ABB-9A46-AC3865D74B6E}" presName="root" presStyleCnt="0">
        <dgm:presLayoutVars>
          <dgm:dir/>
          <dgm:resizeHandles val="exact"/>
        </dgm:presLayoutVars>
      </dgm:prSet>
      <dgm:spPr/>
    </dgm:pt>
    <dgm:pt modelId="{C4188F61-0D68-44EA-A421-97E0EC68F302}" type="pres">
      <dgm:prSet presAssocID="{0FECFF07-9962-4ABB-9A46-AC3865D74B6E}" presName="container" presStyleCnt="0">
        <dgm:presLayoutVars>
          <dgm:dir/>
          <dgm:resizeHandles val="exact"/>
        </dgm:presLayoutVars>
      </dgm:prSet>
      <dgm:spPr/>
    </dgm:pt>
    <dgm:pt modelId="{D26BB926-313D-44BB-8CA4-F50C89BE82F9}" type="pres">
      <dgm:prSet presAssocID="{5AF5FD6B-7A6C-40E1-88BD-F3CD9A690383}" presName="compNode" presStyleCnt="0"/>
      <dgm:spPr/>
    </dgm:pt>
    <dgm:pt modelId="{3C177A46-368E-4EEE-A5F4-FCD211F7C7F8}" type="pres">
      <dgm:prSet presAssocID="{5AF5FD6B-7A6C-40E1-88BD-F3CD9A690383}" presName="iconBgRect" presStyleLbl="bgShp" presStyleIdx="0" presStyleCnt="4"/>
      <dgm:spPr/>
    </dgm:pt>
    <dgm:pt modelId="{E8116612-488F-4E81-BCAF-6C53E58F1C7F}" type="pres">
      <dgm:prSet presAssocID="{5AF5FD6B-7A6C-40E1-88BD-F3CD9A69038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CCBA21EB-222E-4C77-BECF-1640FD099746}" type="pres">
      <dgm:prSet presAssocID="{5AF5FD6B-7A6C-40E1-88BD-F3CD9A690383}" presName="spaceRect" presStyleCnt="0"/>
      <dgm:spPr/>
    </dgm:pt>
    <dgm:pt modelId="{14355A02-F240-4A4A-A459-E19DAD0FC5A7}" type="pres">
      <dgm:prSet presAssocID="{5AF5FD6B-7A6C-40E1-88BD-F3CD9A690383}" presName="textRect" presStyleLbl="revTx" presStyleIdx="0" presStyleCnt="4">
        <dgm:presLayoutVars>
          <dgm:chMax val="1"/>
          <dgm:chPref val="1"/>
        </dgm:presLayoutVars>
      </dgm:prSet>
      <dgm:spPr/>
    </dgm:pt>
    <dgm:pt modelId="{CF69CF3B-F744-4BC6-8297-20C0C869B77D}" type="pres">
      <dgm:prSet presAssocID="{CDAC6451-C99F-4432-9136-5E18AEBD3AB5}" presName="sibTrans" presStyleLbl="sibTrans2D1" presStyleIdx="0" presStyleCnt="0"/>
      <dgm:spPr/>
    </dgm:pt>
    <dgm:pt modelId="{52AF82FF-C7B0-4B0A-9F58-1C8C1F4220AE}" type="pres">
      <dgm:prSet presAssocID="{97F5F2F7-53B2-457C-91AD-345E20AA98AB}" presName="compNode" presStyleCnt="0"/>
      <dgm:spPr/>
    </dgm:pt>
    <dgm:pt modelId="{2A633A45-D9FE-4005-8E4D-3B7883A5B161}" type="pres">
      <dgm:prSet presAssocID="{97F5F2F7-53B2-457C-91AD-345E20AA98AB}" presName="iconBgRect" presStyleLbl="bgShp" presStyleIdx="1" presStyleCnt="4"/>
      <dgm:spPr/>
    </dgm:pt>
    <dgm:pt modelId="{B1853D9E-714B-43C6-83E2-EB0640F574A0}" type="pres">
      <dgm:prSet presAssocID="{97F5F2F7-53B2-457C-91AD-345E20AA98A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rritant"/>
        </a:ext>
      </dgm:extLst>
    </dgm:pt>
    <dgm:pt modelId="{6CD6A593-D275-4F55-B3F5-16A8186A13CF}" type="pres">
      <dgm:prSet presAssocID="{97F5F2F7-53B2-457C-91AD-345E20AA98AB}" presName="spaceRect" presStyleCnt="0"/>
      <dgm:spPr/>
    </dgm:pt>
    <dgm:pt modelId="{EF5EF8ED-90B3-4302-BCCC-8093E881B417}" type="pres">
      <dgm:prSet presAssocID="{97F5F2F7-53B2-457C-91AD-345E20AA98AB}" presName="textRect" presStyleLbl="revTx" presStyleIdx="1" presStyleCnt="4">
        <dgm:presLayoutVars>
          <dgm:chMax val="1"/>
          <dgm:chPref val="1"/>
        </dgm:presLayoutVars>
      </dgm:prSet>
      <dgm:spPr/>
    </dgm:pt>
    <dgm:pt modelId="{FB1BDE29-6F22-43E5-9422-CEB782042269}" type="pres">
      <dgm:prSet presAssocID="{3CB6C4CD-6DE9-4078-9F9D-5E5492FB309B}" presName="sibTrans" presStyleLbl="sibTrans2D1" presStyleIdx="0" presStyleCnt="0"/>
      <dgm:spPr/>
    </dgm:pt>
    <dgm:pt modelId="{ADA65E2A-2DA7-43B8-9471-1D98555189DD}" type="pres">
      <dgm:prSet presAssocID="{BE11ADEE-D3C4-44A4-A5B1-09EB9E468B37}" presName="compNode" presStyleCnt="0"/>
      <dgm:spPr/>
    </dgm:pt>
    <dgm:pt modelId="{55ED9E07-7739-4154-81A9-D0050BC8A3F1}" type="pres">
      <dgm:prSet presAssocID="{BE11ADEE-D3C4-44A4-A5B1-09EB9E468B37}" presName="iconBgRect" presStyleLbl="bgShp" presStyleIdx="2" presStyleCnt="4"/>
      <dgm:spPr/>
    </dgm:pt>
    <dgm:pt modelId="{BDECE277-7DB1-423C-88AD-17D34086E57B}" type="pres">
      <dgm:prSet presAssocID="{BE11ADEE-D3C4-44A4-A5B1-09EB9E468B3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 Network"/>
        </a:ext>
      </dgm:extLst>
    </dgm:pt>
    <dgm:pt modelId="{04598206-BD05-4D60-AB25-872F8EA70BA6}" type="pres">
      <dgm:prSet presAssocID="{BE11ADEE-D3C4-44A4-A5B1-09EB9E468B37}" presName="spaceRect" presStyleCnt="0"/>
      <dgm:spPr/>
    </dgm:pt>
    <dgm:pt modelId="{6B871FF0-80E0-40C1-90F7-90194D2FA7B2}" type="pres">
      <dgm:prSet presAssocID="{BE11ADEE-D3C4-44A4-A5B1-09EB9E468B37}" presName="textRect" presStyleLbl="revTx" presStyleIdx="2" presStyleCnt="4">
        <dgm:presLayoutVars>
          <dgm:chMax val="1"/>
          <dgm:chPref val="1"/>
        </dgm:presLayoutVars>
      </dgm:prSet>
      <dgm:spPr/>
    </dgm:pt>
    <dgm:pt modelId="{5F32D755-91A4-4486-9735-D2ADBD264381}" type="pres">
      <dgm:prSet presAssocID="{FFE953F7-BCF3-40B6-B515-2366FCF5E171}" presName="sibTrans" presStyleLbl="sibTrans2D1" presStyleIdx="0" presStyleCnt="0"/>
      <dgm:spPr/>
    </dgm:pt>
    <dgm:pt modelId="{30E0ECF4-37DC-4E08-B50F-D5449DA195D6}" type="pres">
      <dgm:prSet presAssocID="{DEF794FE-65A9-460A-888E-CBAFA083EA57}" presName="compNode" presStyleCnt="0"/>
      <dgm:spPr/>
    </dgm:pt>
    <dgm:pt modelId="{5A712BF4-D723-4757-BB99-C2157109B526}" type="pres">
      <dgm:prSet presAssocID="{DEF794FE-65A9-460A-888E-CBAFA083EA57}" presName="iconBgRect" presStyleLbl="bgShp" presStyleIdx="3" presStyleCnt="4"/>
      <dgm:spPr/>
    </dgm:pt>
    <dgm:pt modelId="{1D3FFCA3-4992-47A2-ACF5-C4122A3AC46D}" type="pres">
      <dgm:prSet presAssocID="{DEF794FE-65A9-460A-888E-CBAFA083EA5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Eyes"/>
        </a:ext>
      </dgm:extLst>
    </dgm:pt>
    <dgm:pt modelId="{A6681368-C874-4008-ADBC-4C31B4D57ACD}" type="pres">
      <dgm:prSet presAssocID="{DEF794FE-65A9-460A-888E-CBAFA083EA57}" presName="spaceRect" presStyleCnt="0"/>
      <dgm:spPr/>
    </dgm:pt>
    <dgm:pt modelId="{A0170857-7CC8-4820-9B9A-24AA9058A853}" type="pres">
      <dgm:prSet presAssocID="{DEF794FE-65A9-460A-888E-CBAFA083EA57}" presName="textRect" presStyleLbl="revTx" presStyleIdx="3" presStyleCnt="4">
        <dgm:presLayoutVars>
          <dgm:chMax val="1"/>
          <dgm:chPref val="1"/>
        </dgm:presLayoutVars>
      </dgm:prSet>
      <dgm:spPr/>
    </dgm:pt>
  </dgm:ptLst>
  <dgm:cxnLst>
    <dgm:cxn modelId="{D4F11214-393B-4725-A626-A42B5B44AA9E}" srcId="{0FECFF07-9962-4ABB-9A46-AC3865D74B6E}" destId="{5AF5FD6B-7A6C-40E1-88BD-F3CD9A690383}" srcOrd="0" destOrd="0" parTransId="{FB8DD35B-F04A-4B14-9138-D57C6D1F21E2}" sibTransId="{CDAC6451-C99F-4432-9136-5E18AEBD3AB5}"/>
    <dgm:cxn modelId="{3B732216-1BA1-4D26-9669-4BE23BF2281C}" type="presOf" srcId="{BE11ADEE-D3C4-44A4-A5B1-09EB9E468B37}" destId="{6B871FF0-80E0-40C1-90F7-90194D2FA7B2}" srcOrd="0" destOrd="0" presId="urn:microsoft.com/office/officeart/2018/2/layout/IconCircleList"/>
    <dgm:cxn modelId="{AE222F32-2AA0-4D2E-B11F-48D5CD073249}" srcId="{0FECFF07-9962-4ABB-9A46-AC3865D74B6E}" destId="{BE11ADEE-D3C4-44A4-A5B1-09EB9E468B37}" srcOrd="2" destOrd="0" parTransId="{1CC8BAC0-8DDF-40DA-938F-28976E970E14}" sibTransId="{FFE953F7-BCF3-40B6-B515-2366FCF5E171}"/>
    <dgm:cxn modelId="{72DE974C-0A8C-40F7-AFBB-F532213F810C}" type="presOf" srcId="{5AF5FD6B-7A6C-40E1-88BD-F3CD9A690383}" destId="{14355A02-F240-4A4A-A459-E19DAD0FC5A7}" srcOrd="0" destOrd="0" presId="urn:microsoft.com/office/officeart/2018/2/layout/IconCircleList"/>
    <dgm:cxn modelId="{62FF7F6F-E8B2-4595-B112-4C8AB990EB91}" type="presOf" srcId="{CDAC6451-C99F-4432-9136-5E18AEBD3AB5}" destId="{CF69CF3B-F744-4BC6-8297-20C0C869B77D}" srcOrd="0" destOrd="0" presId="urn:microsoft.com/office/officeart/2018/2/layout/IconCircleList"/>
    <dgm:cxn modelId="{611A1A91-A850-4F77-A560-010515B829C5}" srcId="{0FECFF07-9962-4ABB-9A46-AC3865D74B6E}" destId="{DEF794FE-65A9-460A-888E-CBAFA083EA57}" srcOrd="3" destOrd="0" parTransId="{7596A27D-0F87-4277-B4E9-FF06F6916F65}" sibTransId="{C1828981-D767-454C-9E45-0F0847CFDF93}"/>
    <dgm:cxn modelId="{B32E3E91-D529-4BB6-80C1-DD81EA8530F9}" srcId="{0FECFF07-9962-4ABB-9A46-AC3865D74B6E}" destId="{97F5F2F7-53B2-457C-91AD-345E20AA98AB}" srcOrd="1" destOrd="0" parTransId="{1D76BD3B-AD14-4208-8A7A-5DA891CA93D9}" sibTransId="{3CB6C4CD-6DE9-4078-9F9D-5E5492FB309B}"/>
    <dgm:cxn modelId="{2D605F96-2972-401B-8242-48C9584A00AC}" type="presOf" srcId="{FFE953F7-BCF3-40B6-B515-2366FCF5E171}" destId="{5F32D755-91A4-4486-9735-D2ADBD264381}" srcOrd="0" destOrd="0" presId="urn:microsoft.com/office/officeart/2018/2/layout/IconCircleList"/>
    <dgm:cxn modelId="{7E119AA6-5949-4019-B9C3-4F09AA39E79A}" type="presOf" srcId="{0FECFF07-9962-4ABB-9A46-AC3865D74B6E}" destId="{E510A093-C351-4AF9-AE38-29AEAFC65D64}" srcOrd="0" destOrd="0" presId="urn:microsoft.com/office/officeart/2018/2/layout/IconCircleList"/>
    <dgm:cxn modelId="{4856D2C9-F94D-4C4A-AC9A-D7FCE7F2BA3C}" type="presOf" srcId="{3CB6C4CD-6DE9-4078-9F9D-5E5492FB309B}" destId="{FB1BDE29-6F22-43E5-9422-CEB782042269}" srcOrd="0" destOrd="0" presId="urn:microsoft.com/office/officeart/2018/2/layout/IconCircleList"/>
    <dgm:cxn modelId="{CA3B66DD-4930-4271-ABDB-4BD7319C2DEE}" type="presOf" srcId="{DEF794FE-65A9-460A-888E-CBAFA083EA57}" destId="{A0170857-7CC8-4820-9B9A-24AA9058A853}" srcOrd="0" destOrd="0" presId="urn:microsoft.com/office/officeart/2018/2/layout/IconCircleList"/>
    <dgm:cxn modelId="{CC8072E3-3DAA-4169-902E-E16A988BD915}" type="presOf" srcId="{97F5F2F7-53B2-457C-91AD-345E20AA98AB}" destId="{EF5EF8ED-90B3-4302-BCCC-8093E881B417}" srcOrd="0" destOrd="0" presId="urn:microsoft.com/office/officeart/2018/2/layout/IconCircleList"/>
    <dgm:cxn modelId="{40926BD5-0D33-40A7-A8F1-052ECDE0597F}" type="presParOf" srcId="{E510A093-C351-4AF9-AE38-29AEAFC65D64}" destId="{C4188F61-0D68-44EA-A421-97E0EC68F302}" srcOrd="0" destOrd="0" presId="urn:microsoft.com/office/officeart/2018/2/layout/IconCircleList"/>
    <dgm:cxn modelId="{9C23C298-B1B9-43A6-B0F7-9CA4FBD8DDA9}" type="presParOf" srcId="{C4188F61-0D68-44EA-A421-97E0EC68F302}" destId="{D26BB926-313D-44BB-8CA4-F50C89BE82F9}" srcOrd="0" destOrd="0" presId="urn:microsoft.com/office/officeart/2018/2/layout/IconCircleList"/>
    <dgm:cxn modelId="{58AE8536-282F-4F67-AAA2-A9BE575789A9}" type="presParOf" srcId="{D26BB926-313D-44BB-8CA4-F50C89BE82F9}" destId="{3C177A46-368E-4EEE-A5F4-FCD211F7C7F8}" srcOrd="0" destOrd="0" presId="urn:microsoft.com/office/officeart/2018/2/layout/IconCircleList"/>
    <dgm:cxn modelId="{01CC2691-B031-4242-AA95-265BDFD2668F}" type="presParOf" srcId="{D26BB926-313D-44BB-8CA4-F50C89BE82F9}" destId="{E8116612-488F-4E81-BCAF-6C53E58F1C7F}" srcOrd="1" destOrd="0" presId="urn:microsoft.com/office/officeart/2018/2/layout/IconCircleList"/>
    <dgm:cxn modelId="{B574CB2F-A83D-4501-B3AC-1F27BC8DB3A8}" type="presParOf" srcId="{D26BB926-313D-44BB-8CA4-F50C89BE82F9}" destId="{CCBA21EB-222E-4C77-BECF-1640FD099746}" srcOrd="2" destOrd="0" presId="urn:microsoft.com/office/officeart/2018/2/layout/IconCircleList"/>
    <dgm:cxn modelId="{079BDECF-E5B5-4AB1-A309-2C7CA13205CE}" type="presParOf" srcId="{D26BB926-313D-44BB-8CA4-F50C89BE82F9}" destId="{14355A02-F240-4A4A-A459-E19DAD0FC5A7}" srcOrd="3" destOrd="0" presId="urn:microsoft.com/office/officeart/2018/2/layout/IconCircleList"/>
    <dgm:cxn modelId="{BCF32FA2-82B1-42B2-9FA1-107ADFC4032E}" type="presParOf" srcId="{C4188F61-0D68-44EA-A421-97E0EC68F302}" destId="{CF69CF3B-F744-4BC6-8297-20C0C869B77D}" srcOrd="1" destOrd="0" presId="urn:microsoft.com/office/officeart/2018/2/layout/IconCircleList"/>
    <dgm:cxn modelId="{70BE2777-9A86-44F3-9A35-0D66B90D4EF3}" type="presParOf" srcId="{C4188F61-0D68-44EA-A421-97E0EC68F302}" destId="{52AF82FF-C7B0-4B0A-9F58-1C8C1F4220AE}" srcOrd="2" destOrd="0" presId="urn:microsoft.com/office/officeart/2018/2/layout/IconCircleList"/>
    <dgm:cxn modelId="{9A1D525D-610B-4BF0-B7C1-BA4C62ACA388}" type="presParOf" srcId="{52AF82FF-C7B0-4B0A-9F58-1C8C1F4220AE}" destId="{2A633A45-D9FE-4005-8E4D-3B7883A5B161}" srcOrd="0" destOrd="0" presId="urn:microsoft.com/office/officeart/2018/2/layout/IconCircleList"/>
    <dgm:cxn modelId="{088DE0F1-107F-4705-8E95-299819A8037A}" type="presParOf" srcId="{52AF82FF-C7B0-4B0A-9F58-1C8C1F4220AE}" destId="{B1853D9E-714B-43C6-83E2-EB0640F574A0}" srcOrd="1" destOrd="0" presId="urn:microsoft.com/office/officeart/2018/2/layout/IconCircleList"/>
    <dgm:cxn modelId="{C4598976-AD74-436A-919D-5D523073F2F4}" type="presParOf" srcId="{52AF82FF-C7B0-4B0A-9F58-1C8C1F4220AE}" destId="{6CD6A593-D275-4F55-B3F5-16A8186A13CF}" srcOrd="2" destOrd="0" presId="urn:microsoft.com/office/officeart/2018/2/layout/IconCircleList"/>
    <dgm:cxn modelId="{8C09A471-6771-472A-A955-5DAC7CBFBC6B}" type="presParOf" srcId="{52AF82FF-C7B0-4B0A-9F58-1C8C1F4220AE}" destId="{EF5EF8ED-90B3-4302-BCCC-8093E881B417}" srcOrd="3" destOrd="0" presId="urn:microsoft.com/office/officeart/2018/2/layout/IconCircleList"/>
    <dgm:cxn modelId="{E322E580-F6D9-4AA1-980C-8951C9C2A5D8}" type="presParOf" srcId="{C4188F61-0D68-44EA-A421-97E0EC68F302}" destId="{FB1BDE29-6F22-43E5-9422-CEB782042269}" srcOrd="3" destOrd="0" presId="urn:microsoft.com/office/officeart/2018/2/layout/IconCircleList"/>
    <dgm:cxn modelId="{10499D01-2D00-4C09-B369-A1BDCEA96C60}" type="presParOf" srcId="{C4188F61-0D68-44EA-A421-97E0EC68F302}" destId="{ADA65E2A-2DA7-43B8-9471-1D98555189DD}" srcOrd="4" destOrd="0" presId="urn:microsoft.com/office/officeart/2018/2/layout/IconCircleList"/>
    <dgm:cxn modelId="{8D652407-4B4A-40BF-AFD2-84A0559145D0}" type="presParOf" srcId="{ADA65E2A-2DA7-43B8-9471-1D98555189DD}" destId="{55ED9E07-7739-4154-81A9-D0050BC8A3F1}" srcOrd="0" destOrd="0" presId="urn:microsoft.com/office/officeart/2018/2/layout/IconCircleList"/>
    <dgm:cxn modelId="{EA07ADDB-766F-46E2-927B-5400B6C1B69F}" type="presParOf" srcId="{ADA65E2A-2DA7-43B8-9471-1D98555189DD}" destId="{BDECE277-7DB1-423C-88AD-17D34086E57B}" srcOrd="1" destOrd="0" presId="urn:microsoft.com/office/officeart/2018/2/layout/IconCircleList"/>
    <dgm:cxn modelId="{1B9310A4-0F6E-476A-B667-7285D60ADC81}" type="presParOf" srcId="{ADA65E2A-2DA7-43B8-9471-1D98555189DD}" destId="{04598206-BD05-4D60-AB25-872F8EA70BA6}" srcOrd="2" destOrd="0" presId="urn:microsoft.com/office/officeart/2018/2/layout/IconCircleList"/>
    <dgm:cxn modelId="{2F4176B5-BA38-4F01-9BE9-771CCD928C51}" type="presParOf" srcId="{ADA65E2A-2DA7-43B8-9471-1D98555189DD}" destId="{6B871FF0-80E0-40C1-90F7-90194D2FA7B2}" srcOrd="3" destOrd="0" presId="urn:microsoft.com/office/officeart/2018/2/layout/IconCircleList"/>
    <dgm:cxn modelId="{B8A076B8-F81A-4514-B9B6-9963DD2C031B}" type="presParOf" srcId="{C4188F61-0D68-44EA-A421-97E0EC68F302}" destId="{5F32D755-91A4-4486-9735-D2ADBD264381}" srcOrd="5" destOrd="0" presId="urn:microsoft.com/office/officeart/2018/2/layout/IconCircleList"/>
    <dgm:cxn modelId="{525E57FA-1679-4CDF-AA54-4DB6471CA1A2}" type="presParOf" srcId="{C4188F61-0D68-44EA-A421-97E0EC68F302}" destId="{30E0ECF4-37DC-4E08-B50F-D5449DA195D6}" srcOrd="6" destOrd="0" presId="urn:microsoft.com/office/officeart/2018/2/layout/IconCircleList"/>
    <dgm:cxn modelId="{28BD4F75-27CD-4A28-A266-DC587CF86B7A}" type="presParOf" srcId="{30E0ECF4-37DC-4E08-B50F-D5449DA195D6}" destId="{5A712BF4-D723-4757-BB99-C2157109B526}" srcOrd="0" destOrd="0" presId="urn:microsoft.com/office/officeart/2018/2/layout/IconCircleList"/>
    <dgm:cxn modelId="{237F936A-C686-4FF0-8393-1B5F3B7E95BA}" type="presParOf" srcId="{30E0ECF4-37DC-4E08-B50F-D5449DA195D6}" destId="{1D3FFCA3-4992-47A2-ACF5-C4122A3AC46D}" srcOrd="1" destOrd="0" presId="urn:microsoft.com/office/officeart/2018/2/layout/IconCircleList"/>
    <dgm:cxn modelId="{0237C6D8-4490-45C0-AFE0-6795E6D5929E}" type="presParOf" srcId="{30E0ECF4-37DC-4E08-B50F-D5449DA195D6}" destId="{A6681368-C874-4008-ADBC-4C31B4D57ACD}" srcOrd="2" destOrd="0" presId="urn:microsoft.com/office/officeart/2018/2/layout/IconCircleList"/>
    <dgm:cxn modelId="{D3BC1482-F1C7-489F-A71E-D387EF71FBB5}" type="presParOf" srcId="{30E0ECF4-37DC-4E08-B50F-D5449DA195D6}" destId="{A0170857-7CC8-4820-9B9A-24AA9058A853}"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933C531-195D-413F-B690-2EF89FD141F2}"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EECEEFE9-4105-42D2-8B85-948168B5DB09}">
      <dgm:prSet/>
      <dgm:spPr/>
      <dgm:t>
        <a:bodyPr/>
        <a:lstStyle/>
        <a:p>
          <a:r>
            <a:rPr lang="en-GB" dirty="0">
              <a:solidFill>
                <a:schemeClr val="tx1"/>
              </a:solidFill>
            </a:rPr>
            <a:t>The energy within the Network</a:t>
          </a:r>
          <a:endParaRPr lang="en-US" dirty="0">
            <a:solidFill>
              <a:schemeClr val="tx1"/>
            </a:solidFill>
          </a:endParaRPr>
        </a:p>
      </dgm:t>
    </dgm:pt>
    <dgm:pt modelId="{FCBBA950-DC9D-4193-A276-F6E50A513DE5}" type="parTrans" cxnId="{6EC8DEE4-0DF1-4385-B8B5-DA9BE919D99A}">
      <dgm:prSet/>
      <dgm:spPr/>
      <dgm:t>
        <a:bodyPr/>
        <a:lstStyle/>
        <a:p>
          <a:endParaRPr lang="en-US"/>
        </a:p>
      </dgm:t>
    </dgm:pt>
    <dgm:pt modelId="{3653B6C4-4CC6-4BF6-AAC0-A966139C1210}" type="sibTrans" cxnId="{6EC8DEE4-0DF1-4385-B8B5-DA9BE919D99A}">
      <dgm:prSet/>
      <dgm:spPr/>
      <dgm:t>
        <a:bodyPr/>
        <a:lstStyle/>
        <a:p>
          <a:endParaRPr lang="en-US"/>
        </a:p>
      </dgm:t>
    </dgm:pt>
    <dgm:pt modelId="{A12119CD-E34C-411F-BCA8-6087872A858E}">
      <dgm:prSet/>
      <dgm:spPr/>
      <dgm:t>
        <a:bodyPr/>
        <a:lstStyle/>
        <a:p>
          <a:r>
            <a:rPr lang="en-GB" dirty="0">
              <a:solidFill>
                <a:schemeClr val="tx1"/>
              </a:solidFill>
            </a:rPr>
            <a:t>How Inclusive &amp; diverse the Network is</a:t>
          </a:r>
          <a:endParaRPr lang="en-US" dirty="0">
            <a:solidFill>
              <a:schemeClr val="tx1"/>
            </a:solidFill>
          </a:endParaRPr>
        </a:p>
      </dgm:t>
    </dgm:pt>
    <dgm:pt modelId="{A9DD61DF-58DD-4A78-B391-A3CFE534C190}" type="parTrans" cxnId="{BD38D4B9-9A38-418E-8D34-3C87DD5C8AD8}">
      <dgm:prSet/>
      <dgm:spPr/>
      <dgm:t>
        <a:bodyPr/>
        <a:lstStyle/>
        <a:p>
          <a:endParaRPr lang="en-US"/>
        </a:p>
      </dgm:t>
    </dgm:pt>
    <dgm:pt modelId="{9B22D9C2-1B6F-4496-8CB4-5B89AE10E863}" type="sibTrans" cxnId="{BD38D4B9-9A38-418E-8D34-3C87DD5C8AD8}">
      <dgm:prSet/>
      <dgm:spPr/>
      <dgm:t>
        <a:bodyPr/>
        <a:lstStyle/>
        <a:p>
          <a:endParaRPr lang="en-US"/>
        </a:p>
      </dgm:t>
    </dgm:pt>
    <dgm:pt modelId="{AA118E6C-CC35-457F-A746-22C46D66D1B9}">
      <dgm:prSet/>
      <dgm:spPr/>
      <dgm:t>
        <a:bodyPr/>
        <a:lstStyle/>
        <a:p>
          <a:r>
            <a:rPr lang="en-GB" dirty="0">
              <a:solidFill>
                <a:schemeClr val="tx1"/>
              </a:solidFill>
            </a:rPr>
            <a:t>The level of ideas and innovation in the Network</a:t>
          </a:r>
          <a:endParaRPr lang="en-US" dirty="0">
            <a:solidFill>
              <a:schemeClr val="tx1"/>
            </a:solidFill>
          </a:endParaRPr>
        </a:p>
      </dgm:t>
    </dgm:pt>
    <dgm:pt modelId="{97B4018A-896B-401E-A426-90154C40F2BC}" type="parTrans" cxnId="{59B5EB6A-13A4-4E94-8336-60F5777479DD}">
      <dgm:prSet/>
      <dgm:spPr/>
      <dgm:t>
        <a:bodyPr/>
        <a:lstStyle/>
        <a:p>
          <a:endParaRPr lang="en-US"/>
        </a:p>
      </dgm:t>
    </dgm:pt>
    <dgm:pt modelId="{ACB071CE-4BC2-45F4-8E87-DF3BD81980FB}" type="sibTrans" cxnId="{59B5EB6A-13A4-4E94-8336-60F5777479DD}">
      <dgm:prSet/>
      <dgm:spPr/>
      <dgm:t>
        <a:bodyPr/>
        <a:lstStyle/>
        <a:p>
          <a:endParaRPr lang="en-US"/>
        </a:p>
      </dgm:t>
    </dgm:pt>
    <dgm:pt modelId="{CAE22145-6463-4B03-A927-14506DDE1B4E}">
      <dgm:prSet/>
      <dgm:spPr/>
      <dgm:t>
        <a:bodyPr/>
        <a:lstStyle/>
        <a:p>
          <a:r>
            <a:rPr lang="en-GB" dirty="0">
              <a:solidFill>
                <a:schemeClr val="tx1"/>
              </a:solidFill>
            </a:rPr>
            <a:t>The resources and expertise within the Network</a:t>
          </a:r>
          <a:endParaRPr lang="en-US" dirty="0">
            <a:solidFill>
              <a:schemeClr val="tx1"/>
            </a:solidFill>
          </a:endParaRPr>
        </a:p>
      </dgm:t>
    </dgm:pt>
    <dgm:pt modelId="{FDEB6C6C-97A3-4CC8-A14B-F0FB981E7DFE}" type="parTrans" cxnId="{897CFF3F-107D-4685-B231-B8D15D647CF3}">
      <dgm:prSet/>
      <dgm:spPr/>
      <dgm:t>
        <a:bodyPr/>
        <a:lstStyle/>
        <a:p>
          <a:endParaRPr lang="en-US"/>
        </a:p>
      </dgm:t>
    </dgm:pt>
    <dgm:pt modelId="{D040C694-FEFC-4AA0-9561-E91973134CA7}" type="sibTrans" cxnId="{897CFF3F-107D-4685-B231-B8D15D647CF3}">
      <dgm:prSet/>
      <dgm:spPr/>
      <dgm:t>
        <a:bodyPr/>
        <a:lstStyle/>
        <a:p>
          <a:endParaRPr lang="en-US"/>
        </a:p>
      </dgm:t>
    </dgm:pt>
    <dgm:pt modelId="{29EAEE6F-D410-4BAE-B9E5-4CA34E149EE0}">
      <dgm:prSet/>
      <dgm:spPr/>
      <dgm:t>
        <a:bodyPr/>
        <a:lstStyle/>
        <a:p>
          <a:r>
            <a:rPr lang="en-GB" dirty="0">
              <a:solidFill>
                <a:schemeClr val="tx1"/>
              </a:solidFill>
            </a:rPr>
            <a:t>The size of the membership of the Network</a:t>
          </a:r>
          <a:endParaRPr lang="en-US" dirty="0">
            <a:solidFill>
              <a:schemeClr val="tx1"/>
            </a:solidFill>
          </a:endParaRPr>
        </a:p>
      </dgm:t>
    </dgm:pt>
    <dgm:pt modelId="{554D1C77-056A-4119-A9E0-EA0402A85B57}" type="parTrans" cxnId="{15CB5B0A-4ADC-466F-9201-33B9B92927E1}">
      <dgm:prSet/>
      <dgm:spPr/>
      <dgm:t>
        <a:bodyPr/>
        <a:lstStyle/>
        <a:p>
          <a:endParaRPr lang="en-US"/>
        </a:p>
      </dgm:t>
    </dgm:pt>
    <dgm:pt modelId="{7FF319AA-CCAB-4F0A-8649-635821AD62C4}" type="sibTrans" cxnId="{15CB5B0A-4ADC-466F-9201-33B9B92927E1}">
      <dgm:prSet/>
      <dgm:spPr/>
      <dgm:t>
        <a:bodyPr/>
        <a:lstStyle/>
        <a:p>
          <a:endParaRPr lang="en-US"/>
        </a:p>
      </dgm:t>
    </dgm:pt>
    <dgm:pt modelId="{5682FFF5-501E-493D-B116-3B5D635E5056}">
      <dgm:prSet/>
      <dgm:spPr/>
      <dgm:t>
        <a:bodyPr/>
        <a:lstStyle/>
        <a:p>
          <a:r>
            <a:rPr lang="en-GB" dirty="0">
              <a:solidFill>
                <a:schemeClr val="tx1"/>
              </a:solidFill>
            </a:rPr>
            <a:t>Leadership within the Network</a:t>
          </a:r>
          <a:endParaRPr lang="en-US" dirty="0">
            <a:solidFill>
              <a:schemeClr val="tx1"/>
            </a:solidFill>
          </a:endParaRPr>
        </a:p>
      </dgm:t>
    </dgm:pt>
    <dgm:pt modelId="{E4C70C14-76F6-4448-9499-2337DD39B39F}" type="parTrans" cxnId="{C29CD66F-7AC1-4E45-BF83-611B54EDD922}">
      <dgm:prSet/>
      <dgm:spPr/>
      <dgm:t>
        <a:bodyPr/>
        <a:lstStyle/>
        <a:p>
          <a:endParaRPr lang="en-US"/>
        </a:p>
      </dgm:t>
    </dgm:pt>
    <dgm:pt modelId="{8BDCA5F7-16FA-4317-8279-AB487E7FEED0}" type="sibTrans" cxnId="{C29CD66F-7AC1-4E45-BF83-611B54EDD922}">
      <dgm:prSet/>
      <dgm:spPr/>
      <dgm:t>
        <a:bodyPr/>
        <a:lstStyle/>
        <a:p>
          <a:endParaRPr lang="en-US"/>
        </a:p>
      </dgm:t>
    </dgm:pt>
    <dgm:pt modelId="{2981A5FC-9083-42CF-A2ED-54C07E95BF50}">
      <dgm:prSet/>
      <dgm:spPr/>
      <dgm:t>
        <a:bodyPr/>
        <a:lstStyle/>
        <a:p>
          <a:r>
            <a:rPr lang="en-GB" dirty="0">
              <a:solidFill>
                <a:schemeClr val="tx1"/>
              </a:solidFill>
            </a:rPr>
            <a:t>How well Network members know each other</a:t>
          </a:r>
          <a:endParaRPr lang="en-US" dirty="0">
            <a:solidFill>
              <a:schemeClr val="tx1"/>
            </a:solidFill>
          </a:endParaRPr>
        </a:p>
      </dgm:t>
    </dgm:pt>
    <dgm:pt modelId="{DD6DD9D9-C604-4B6B-A07A-58AAFB2F78A7}" type="parTrans" cxnId="{7CF945B1-86B6-4D9F-9148-29978749D4A4}">
      <dgm:prSet/>
      <dgm:spPr/>
      <dgm:t>
        <a:bodyPr/>
        <a:lstStyle/>
        <a:p>
          <a:endParaRPr lang="en-US"/>
        </a:p>
      </dgm:t>
    </dgm:pt>
    <dgm:pt modelId="{5E01C807-A2FE-432F-9608-F481B4C45B30}" type="sibTrans" cxnId="{7CF945B1-86B6-4D9F-9148-29978749D4A4}">
      <dgm:prSet/>
      <dgm:spPr/>
      <dgm:t>
        <a:bodyPr/>
        <a:lstStyle/>
        <a:p>
          <a:endParaRPr lang="en-US"/>
        </a:p>
      </dgm:t>
    </dgm:pt>
    <dgm:pt modelId="{E581CB26-955B-4F91-8358-64455F555F62}">
      <dgm:prSet/>
      <dgm:spPr/>
      <dgm:t>
        <a:bodyPr/>
        <a:lstStyle/>
        <a:p>
          <a:r>
            <a:rPr lang="en-GB" dirty="0">
              <a:solidFill>
                <a:schemeClr val="tx1"/>
              </a:solidFill>
            </a:rPr>
            <a:t>How much of a ‘clique’ culture exists in the Network</a:t>
          </a:r>
          <a:endParaRPr lang="en-US" dirty="0">
            <a:solidFill>
              <a:schemeClr val="tx1"/>
            </a:solidFill>
          </a:endParaRPr>
        </a:p>
      </dgm:t>
    </dgm:pt>
    <dgm:pt modelId="{ADB342BF-C4DD-4B22-A749-597D12FB33B1}" type="parTrans" cxnId="{E885B2AD-6EDC-4251-9636-3609EAB51C84}">
      <dgm:prSet/>
      <dgm:spPr/>
      <dgm:t>
        <a:bodyPr/>
        <a:lstStyle/>
        <a:p>
          <a:endParaRPr lang="en-US"/>
        </a:p>
      </dgm:t>
    </dgm:pt>
    <dgm:pt modelId="{A7BB5696-6DDF-4DAC-B5C2-B4162825CE97}" type="sibTrans" cxnId="{E885B2AD-6EDC-4251-9636-3609EAB51C84}">
      <dgm:prSet/>
      <dgm:spPr/>
      <dgm:t>
        <a:bodyPr/>
        <a:lstStyle/>
        <a:p>
          <a:endParaRPr lang="en-US"/>
        </a:p>
      </dgm:t>
    </dgm:pt>
    <dgm:pt modelId="{E2680414-6834-4D96-BD9F-425164702821}">
      <dgm:prSet/>
      <dgm:spPr/>
      <dgm:t>
        <a:bodyPr/>
        <a:lstStyle/>
        <a:p>
          <a:r>
            <a:rPr lang="en-GB" dirty="0">
              <a:solidFill>
                <a:schemeClr val="tx1"/>
              </a:solidFill>
            </a:rPr>
            <a:t>What are the levels of trust in the Network</a:t>
          </a:r>
          <a:endParaRPr lang="en-US" dirty="0">
            <a:solidFill>
              <a:schemeClr val="tx1"/>
            </a:solidFill>
          </a:endParaRPr>
        </a:p>
      </dgm:t>
    </dgm:pt>
    <dgm:pt modelId="{8DFCE4B3-B516-478E-A11E-9A303467B5D8}" type="parTrans" cxnId="{FC741AB5-133F-4D6D-A069-F4E1AAAB0804}">
      <dgm:prSet/>
      <dgm:spPr/>
      <dgm:t>
        <a:bodyPr/>
        <a:lstStyle/>
        <a:p>
          <a:endParaRPr lang="en-US"/>
        </a:p>
      </dgm:t>
    </dgm:pt>
    <dgm:pt modelId="{E61A65EB-0D4F-4DCD-81D4-EC60117B84ED}" type="sibTrans" cxnId="{FC741AB5-133F-4D6D-A069-F4E1AAAB0804}">
      <dgm:prSet/>
      <dgm:spPr/>
      <dgm:t>
        <a:bodyPr/>
        <a:lstStyle/>
        <a:p>
          <a:endParaRPr lang="en-US"/>
        </a:p>
      </dgm:t>
    </dgm:pt>
    <dgm:pt modelId="{D91B9957-5615-4433-A0B2-21155A0C435F}" type="pres">
      <dgm:prSet presAssocID="{6933C531-195D-413F-B690-2EF89FD141F2}" presName="diagram" presStyleCnt="0">
        <dgm:presLayoutVars>
          <dgm:dir/>
          <dgm:resizeHandles val="exact"/>
        </dgm:presLayoutVars>
      </dgm:prSet>
      <dgm:spPr/>
    </dgm:pt>
    <dgm:pt modelId="{76DDC4C2-F753-49BF-98BF-648927AE5B99}" type="pres">
      <dgm:prSet presAssocID="{EECEEFE9-4105-42D2-8B85-948168B5DB09}" presName="node" presStyleLbl="node1" presStyleIdx="0" presStyleCnt="9">
        <dgm:presLayoutVars>
          <dgm:bulletEnabled val="1"/>
        </dgm:presLayoutVars>
      </dgm:prSet>
      <dgm:spPr/>
    </dgm:pt>
    <dgm:pt modelId="{9DFE71C9-6EEC-4026-85A9-8D98F028EDAD}" type="pres">
      <dgm:prSet presAssocID="{3653B6C4-4CC6-4BF6-AAC0-A966139C1210}" presName="sibTrans" presStyleCnt="0"/>
      <dgm:spPr/>
    </dgm:pt>
    <dgm:pt modelId="{3AD7A4A0-8778-4BB2-88F8-20603F22A9F7}" type="pres">
      <dgm:prSet presAssocID="{A12119CD-E34C-411F-BCA8-6087872A858E}" presName="node" presStyleLbl="node1" presStyleIdx="1" presStyleCnt="9">
        <dgm:presLayoutVars>
          <dgm:bulletEnabled val="1"/>
        </dgm:presLayoutVars>
      </dgm:prSet>
      <dgm:spPr/>
    </dgm:pt>
    <dgm:pt modelId="{6F64136F-B84E-45A5-ABF7-F7B1BDEFFFA7}" type="pres">
      <dgm:prSet presAssocID="{9B22D9C2-1B6F-4496-8CB4-5B89AE10E863}" presName="sibTrans" presStyleCnt="0"/>
      <dgm:spPr/>
    </dgm:pt>
    <dgm:pt modelId="{EAA54505-5FDC-4A48-89A8-1D31A0DF7E38}" type="pres">
      <dgm:prSet presAssocID="{AA118E6C-CC35-457F-A746-22C46D66D1B9}" presName="node" presStyleLbl="node1" presStyleIdx="2" presStyleCnt="9">
        <dgm:presLayoutVars>
          <dgm:bulletEnabled val="1"/>
        </dgm:presLayoutVars>
      </dgm:prSet>
      <dgm:spPr/>
    </dgm:pt>
    <dgm:pt modelId="{274ADF16-C01A-4910-B3EC-D6745C3DC45D}" type="pres">
      <dgm:prSet presAssocID="{ACB071CE-4BC2-45F4-8E87-DF3BD81980FB}" presName="sibTrans" presStyleCnt="0"/>
      <dgm:spPr/>
    </dgm:pt>
    <dgm:pt modelId="{76722E81-0F4B-4C61-9181-46B30607C4A8}" type="pres">
      <dgm:prSet presAssocID="{CAE22145-6463-4B03-A927-14506DDE1B4E}" presName="node" presStyleLbl="node1" presStyleIdx="3" presStyleCnt="9">
        <dgm:presLayoutVars>
          <dgm:bulletEnabled val="1"/>
        </dgm:presLayoutVars>
      </dgm:prSet>
      <dgm:spPr/>
    </dgm:pt>
    <dgm:pt modelId="{1212523E-9B60-44E6-BE01-3BB1DEE384C1}" type="pres">
      <dgm:prSet presAssocID="{D040C694-FEFC-4AA0-9561-E91973134CA7}" presName="sibTrans" presStyleCnt="0"/>
      <dgm:spPr/>
    </dgm:pt>
    <dgm:pt modelId="{971F2520-4D69-4B74-A7CF-66B334158645}" type="pres">
      <dgm:prSet presAssocID="{29EAEE6F-D410-4BAE-B9E5-4CA34E149EE0}" presName="node" presStyleLbl="node1" presStyleIdx="4" presStyleCnt="9">
        <dgm:presLayoutVars>
          <dgm:bulletEnabled val="1"/>
        </dgm:presLayoutVars>
      </dgm:prSet>
      <dgm:spPr/>
    </dgm:pt>
    <dgm:pt modelId="{B88B172C-8D44-4ADC-A710-F5B159B03C53}" type="pres">
      <dgm:prSet presAssocID="{7FF319AA-CCAB-4F0A-8649-635821AD62C4}" presName="sibTrans" presStyleCnt="0"/>
      <dgm:spPr/>
    </dgm:pt>
    <dgm:pt modelId="{4682AB02-6AC2-4E8F-A471-22C03FF0E22C}" type="pres">
      <dgm:prSet presAssocID="{5682FFF5-501E-493D-B116-3B5D635E5056}" presName="node" presStyleLbl="node1" presStyleIdx="5" presStyleCnt="9">
        <dgm:presLayoutVars>
          <dgm:bulletEnabled val="1"/>
        </dgm:presLayoutVars>
      </dgm:prSet>
      <dgm:spPr/>
    </dgm:pt>
    <dgm:pt modelId="{E59D5F90-4672-482B-98F1-3257BBA384C0}" type="pres">
      <dgm:prSet presAssocID="{8BDCA5F7-16FA-4317-8279-AB487E7FEED0}" presName="sibTrans" presStyleCnt="0"/>
      <dgm:spPr/>
    </dgm:pt>
    <dgm:pt modelId="{93CFBDC1-D97B-475F-81E1-ADE7FFC469B4}" type="pres">
      <dgm:prSet presAssocID="{2981A5FC-9083-42CF-A2ED-54C07E95BF50}" presName="node" presStyleLbl="node1" presStyleIdx="6" presStyleCnt="9">
        <dgm:presLayoutVars>
          <dgm:bulletEnabled val="1"/>
        </dgm:presLayoutVars>
      </dgm:prSet>
      <dgm:spPr/>
    </dgm:pt>
    <dgm:pt modelId="{764F655A-F6B0-480D-BA92-F84A2CE77893}" type="pres">
      <dgm:prSet presAssocID="{5E01C807-A2FE-432F-9608-F481B4C45B30}" presName="sibTrans" presStyleCnt="0"/>
      <dgm:spPr/>
    </dgm:pt>
    <dgm:pt modelId="{44C34B02-0232-4744-BB70-78CFAEC93FC5}" type="pres">
      <dgm:prSet presAssocID="{E581CB26-955B-4F91-8358-64455F555F62}" presName="node" presStyleLbl="node1" presStyleIdx="7" presStyleCnt="9">
        <dgm:presLayoutVars>
          <dgm:bulletEnabled val="1"/>
        </dgm:presLayoutVars>
      </dgm:prSet>
      <dgm:spPr/>
    </dgm:pt>
    <dgm:pt modelId="{F1A45BF7-A51D-471C-B1CC-CD48775444A5}" type="pres">
      <dgm:prSet presAssocID="{A7BB5696-6DDF-4DAC-B5C2-B4162825CE97}" presName="sibTrans" presStyleCnt="0"/>
      <dgm:spPr/>
    </dgm:pt>
    <dgm:pt modelId="{145C8BF1-D696-405D-B6D7-1CCA85089890}" type="pres">
      <dgm:prSet presAssocID="{E2680414-6834-4D96-BD9F-425164702821}" presName="node" presStyleLbl="node1" presStyleIdx="8" presStyleCnt="9">
        <dgm:presLayoutVars>
          <dgm:bulletEnabled val="1"/>
        </dgm:presLayoutVars>
      </dgm:prSet>
      <dgm:spPr/>
    </dgm:pt>
  </dgm:ptLst>
  <dgm:cxnLst>
    <dgm:cxn modelId="{15CB5B0A-4ADC-466F-9201-33B9B92927E1}" srcId="{6933C531-195D-413F-B690-2EF89FD141F2}" destId="{29EAEE6F-D410-4BAE-B9E5-4CA34E149EE0}" srcOrd="4" destOrd="0" parTransId="{554D1C77-056A-4119-A9E0-EA0402A85B57}" sibTransId="{7FF319AA-CCAB-4F0A-8649-635821AD62C4}"/>
    <dgm:cxn modelId="{3F1F201E-99C6-4F02-8C64-7C98BF7F9F79}" type="presOf" srcId="{5682FFF5-501E-493D-B116-3B5D635E5056}" destId="{4682AB02-6AC2-4E8F-A471-22C03FF0E22C}" srcOrd="0" destOrd="0" presId="urn:microsoft.com/office/officeart/2005/8/layout/default"/>
    <dgm:cxn modelId="{4AAECD22-8B9D-47E2-BEEA-194F02692EAD}" type="presOf" srcId="{EECEEFE9-4105-42D2-8B85-948168B5DB09}" destId="{76DDC4C2-F753-49BF-98BF-648927AE5B99}" srcOrd="0" destOrd="0" presId="urn:microsoft.com/office/officeart/2005/8/layout/default"/>
    <dgm:cxn modelId="{897CFF3F-107D-4685-B231-B8D15D647CF3}" srcId="{6933C531-195D-413F-B690-2EF89FD141F2}" destId="{CAE22145-6463-4B03-A927-14506DDE1B4E}" srcOrd="3" destOrd="0" parTransId="{FDEB6C6C-97A3-4CC8-A14B-F0FB981E7DFE}" sibTransId="{D040C694-FEFC-4AA0-9561-E91973134CA7}"/>
    <dgm:cxn modelId="{DE39C963-16F1-4639-9D41-3B9E5A0FE943}" type="presOf" srcId="{AA118E6C-CC35-457F-A746-22C46D66D1B9}" destId="{EAA54505-5FDC-4A48-89A8-1D31A0DF7E38}" srcOrd="0" destOrd="0" presId="urn:microsoft.com/office/officeart/2005/8/layout/default"/>
    <dgm:cxn modelId="{CDA89069-049C-403B-A891-9EE5E9827B5C}" type="presOf" srcId="{29EAEE6F-D410-4BAE-B9E5-4CA34E149EE0}" destId="{971F2520-4D69-4B74-A7CF-66B334158645}" srcOrd="0" destOrd="0" presId="urn:microsoft.com/office/officeart/2005/8/layout/default"/>
    <dgm:cxn modelId="{7ADFB149-1B99-4952-95FD-8F6765201385}" type="presOf" srcId="{E2680414-6834-4D96-BD9F-425164702821}" destId="{145C8BF1-D696-405D-B6D7-1CCA85089890}" srcOrd="0" destOrd="0" presId="urn:microsoft.com/office/officeart/2005/8/layout/default"/>
    <dgm:cxn modelId="{59B5EB6A-13A4-4E94-8336-60F5777479DD}" srcId="{6933C531-195D-413F-B690-2EF89FD141F2}" destId="{AA118E6C-CC35-457F-A746-22C46D66D1B9}" srcOrd="2" destOrd="0" parTransId="{97B4018A-896B-401E-A426-90154C40F2BC}" sibTransId="{ACB071CE-4BC2-45F4-8E87-DF3BD81980FB}"/>
    <dgm:cxn modelId="{C29CD66F-7AC1-4E45-BF83-611B54EDD922}" srcId="{6933C531-195D-413F-B690-2EF89FD141F2}" destId="{5682FFF5-501E-493D-B116-3B5D635E5056}" srcOrd="5" destOrd="0" parTransId="{E4C70C14-76F6-4448-9499-2337DD39B39F}" sibTransId="{8BDCA5F7-16FA-4317-8279-AB487E7FEED0}"/>
    <dgm:cxn modelId="{EB2D7F88-0B4B-4DDE-8B68-ADFB95FABE88}" type="presOf" srcId="{6933C531-195D-413F-B690-2EF89FD141F2}" destId="{D91B9957-5615-4433-A0B2-21155A0C435F}" srcOrd="0" destOrd="0" presId="urn:microsoft.com/office/officeart/2005/8/layout/default"/>
    <dgm:cxn modelId="{E885B2AD-6EDC-4251-9636-3609EAB51C84}" srcId="{6933C531-195D-413F-B690-2EF89FD141F2}" destId="{E581CB26-955B-4F91-8358-64455F555F62}" srcOrd="7" destOrd="0" parTransId="{ADB342BF-C4DD-4B22-A749-597D12FB33B1}" sibTransId="{A7BB5696-6DDF-4DAC-B5C2-B4162825CE97}"/>
    <dgm:cxn modelId="{7CF945B1-86B6-4D9F-9148-29978749D4A4}" srcId="{6933C531-195D-413F-B690-2EF89FD141F2}" destId="{2981A5FC-9083-42CF-A2ED-54C07E95BF50}" srcOrd="6" destOrd="0" parTransId="{DD6DD9D9-C604-4B6B-A07A-58AAFB2F78A7}" sibTransId="{5E01C807-A2FE-432F-9608-F481B4C45B30}"/>
    <dgm:cxn modelId="{018EC9B1-2CD1-409C-BF11-5D249B4E1266}" type="presOf" srcId="{2981A5FC-9083-42CF-A2ED-54C07E95BF50}" destId="{93CFBDC1-D97B-475F-81E1-ADE7FFC469B4}" srcOrd="0" destOrd="0" presId="urn:microsoft.com/office/officeart/2005/8/layout/default"/>
    <dgm:cxn modelId="{FC741AB5-133F-4D6D-A069-F4E1AAAB0804}" srcId="{6933C531-195D-413F-B690-2EF89FD141F2}" destId="{E2680414-6834-4D96-BD9F-425164702821}" srcOrd="8" destOrd="0" parTransId="{8DFCE4B3-B516-478E-A11E-9A303467B5D8}" sibTransId="{E61A65EB-0D4F-4DCD-81D4-EC60117B84ED}"/>
    <dgm:cxn modelId="{BD38D4B9-9A38-418E-8D34-3C87DD5C8AD8}" srcId="{6933C531-195D-413F-B690-2EF89FD141F2}" destId="{A12119CD-E34C-411F-BCA8-6087872A858E}" srcOrd="1" destOrd="0" parTransId="{A9DD61DF-58DD-4A78-B391-A3CFE534C190}" sibTransId="{9B22D9C2-1B6F-4496-8CB4-5B89AE10E863}"/>
    <dgm:cxn modelId="{894C1BBC-5ABA-439E-90A0-D3ABF8F6AA61}" type="presOf" srcId="{A12119CD-E34C-411F-BCA8-6087872A858E}" destId="{3AD7A4A0-8778-4BB2-88F8-20603F22A9F7}" srcOrd="0" destOrd="0" presId="urn:microsoft.com/office/officeart/2005/8/layout/default"/>
    <dgm:cxn modelId="{6EC8DEE4-0DF1-4385-B8B5-DA9BE919D99A}" srcId="{6933C531-195D-413F-B690-2EF89FD141F2}" destId="{EECEEFE9-4105-42D2-8B85-948168B5DB09}" srcOrd="0" destOrd="0" parTransId="{FCBBA950-DC9D-4193-A276-F6E50A513DE5}" sibTransId="{3653B6C4-4CC6-4BF6-AAC0-A966139C1210}"/>
    <dgm:cxn modelId="{51CF6DF4-A769-45A6-95D8-300B97AEF355}" type="presOf" srcId="{CAE22145-6463-4B03-A927-14506DDE1B4E}" destId="{76722E81-0F4B-4C61-9181-46B30607C4A8}" srcOrd="0" destOrd="0" presId="urn:microsoft.com/office/officeart/2005/8/layout/default"/>
    <dgm:cxn modelId="{62C751F9-E602-4D16-B011-3EB71D5A25D0}" type="presOf" srcId="{E581CB26-955B-4F91-8358-64455F555F62}" destId="{44C34B02-0232-4744-BB70-78CFAEC93FC5}" srcOrd="0" destOrd="0" presId="urn:microsoft.com/office/officeart/2005/8/layout/default"/>
    <dgm:cxn modelId="{20A9FCF9-17C5-45F3-8F4B-C12ED1910ECE}" type="presParOf" srcId="{D91B9957-5615-4433-A0B2-21155A0C435F}" destId="{76DDC4C2-F753-49BF-98BF-648927AE5B99}" srcOrd="0" destOrd="0" presId="urn:microsoft.com/office/officeart/2005/8/layout/default"/>
    <dgm:cxn modelId="{A08047F2-2E97-4215-A7A5-9AFA88A59A3B}" type="presParOf" srcId="{D91B9957-5615-4433-A0B2-21155A0C435F}" destId="{9DFE71C9-6EEC-4026-85A9-8D98F028EDAD}" srcOrd="1" destOrd="0" presId="urn:microsoft.com/office/officeart/2005/8/layout/default"/>
    <dgm:cxn modelId="{D4A5E357-D539-4261-AEA4-6B02BBA73C9E}" type="presParOf" srcId="{D91B9957-5615-4433-A0B2-21155A0C435F}" destId="{3AD7A4A0-8778-4BB2-88F8-20603F22A9F7}" srcOrd="2" destOrd="0" presId="urn:microsoft.com/office/officeart/2005/8/layout/default"/>
    <dgm:cxn modelId="{799C3567-1C39-4588-99A2-12F84447CAB9}" type="presParOf" srcId="{D91B9957-5615-4433-A0B2-21155A0C435F}" destId="{6F64136F-B84E-45A5-ABF7-F7B1BDEFFFA7}" srcOrd="3" destOrd="0" presId="urn:microsoft.com/office/officeart/2005/8/layout/default"/>
    <dgm:cxn modelId="{4AFB58B3-6FD2-4DDA-82B0-45294CBAD29D}" type="presParOf" srcId="{D91B9957-5615-4433-A0B2-21155A0C435F}" destId="{EAA54505-5FDC-4A48-89A8-1D31A0DF7E38}" srcOrd="4" destOrd="0" presId="urn:microsoft.com/office/officeart/2005/8/layout/default"/>
    <dgm:cxn modelId="{A7C6E938-83E3-4BC8-A1D8-C6DA0E484E38}" type="presParOf" srcId="{D91B9957-5615-4433-A0B2-21155A0C435F}" destId="{274ADF16-C01A-4910-B3EC-D6745C3DC45D}" srcOrd="5" destOrd="0" presId="urn:microsoft.com/office/officeart/2005/8/layout/default"/>
    <dgm:cxn modelId="{7F8BC8A6-E33A-481C-A638-36FDA767600B}" type="presParOf" srcId="{D91B9957-5615-4433-A0B2-21155A0C435F}" destId="{76722E81-0F4B-4C61-9181-46B30607C4A8}" srcOrd="6" destOrd="0" presId="urn:microsoft.com/office/officeart/2005/8/layout/default"/>
    <dgm:cxn modelId="{B4A11CB2-13C7-4B99-A319-CAAC53133AAC}" type="presParOf" srcId="{D91B9957-5615-4433-A0B2-21155A0C435F}" destId="{1212523E-9B60-44E6-BE01-3BB1DEE384C1}" srcOrd="7" destOrd="0" presId="urn:microsoft.com/office/officeart/2005/8/layout/default"/>
    <dgm:cxn modelId="{CF8534F6-821F-4050-99CA-132B13EED1CD}" type="presParOf" srcId="{D91B9957-5615-4433-A0B2-21155A0C435F}" destId="{971F2520-4D69-4B74-A7CF-66B334158645}" srcOrd="8" destOrd="0" presId="urn:microsoft.com/office/officeart/2005/8/layout/default"/>
    <dgm:cxn modelId="{2A87C236-6886-4939-919A-220C1DA3FD1F}" type="presParOf" srcId="{D91B9957-5615-4433-A0B2-21155A0C435F}" destId="{B88B172C-8D44-4ADC-A710-F5B159B03C53}" srcOrd="9" destOrd="0" presId="urn:microsoft.com/office/officeart/2005/8/layout/default"/>
    <dgm:cxn modelId="{07B66D2D-0EEE-405E-AB06-72837CA9D569}" type="presParOf" srcId="{D91B9957-5615-4433-A0B2-21155A0C435F}" destId="{4682AB02-6AC2-4E8F-A471-22C03FF0E22C}" srcOrd="10" destOrd="0" presId="urn:microsoft.com/office/officeart/2005/8/layout/default"/>
    <dgm:cxn modelId="{19363BB8-CF9B-426F-AE33-360B3B490DD8}" type="presParOf" srcId="{D91B9957-5615-4433-A0B2-21155A0C435F}" destId="{E59D5F90-4672-482B-98F1-3257BBA384C0}" srcOrd="11" destOrd="0" presId="urn:microsoft.com/office/officeart/2005/8/layout/default"/>
    <dgm:cxn modelId="{7BDC0DC9-2567-4460-9A6C-B576E9AEBDF2}" type="presParOf" srcId="{D91B9957-5615-4433-A0B2-21155A0C435F}" destId="{93CFBDC1-D97B-475F-81E1-ADE7FFC469B4}" srcOrd="12" destOrd="0" presId="urn:microsoft.com/office/officeart/2005/8/layout/default"/>
    <dgm:cxn modelId="{A4B2C80D-62EE-4FBD-A10D-70DDFEE62E7A}" type="presParOf" srcId="{D91B9957-5615-4433-A0B2-21155A0C435F}" destId="{764F655A-F6B0-480D-BA92-F84A2CE77893}" srcOrd="13" destOrd="0" presId="urn:microsoft.com/office/officeart/2005/8/layout/default"/>
    <dgm:cxn modelId="{ACB20270-0900-470B-8350-B9AEE33F64BB}" type="presParOf" srcId="{D91B9957-5615-4433-A0B2-21155A0C435F}" destId="{44C34B02-0232-4744-BB70-78CFAEC93FC5}" srcOrd="14" destOrd="0" presId="urn:microsoft.com/office/officeart/2005/8/layout/default"/>
    <dgm:cxn modelId="{DF74F9B0-C4DA-494A-84C5-906C3F1DBCE6}" type="presParOf" srcId="{D91B9957-5615-4433-A0B2-21155A0C435F}" destId="{F1A45BF7-A51D-471C-B1CC-CD48775444A5}" srcOrd="15" destOrd="0" presId="urn:microsoft.com/office/officeart/2005/8/layout/default"/>
    <dgm:cxn modelId="{F24B04E8-F83E-47A5-A8F9-4E35B0B60F16}" type="presParOf" srcId="{D91B9957-5615-4433-A0B2-21155A0C435F}" destId="{145C8BF1-D696-405D-B6D7-1CCA85089890}"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756A7E3-3907-4383-BDDE-8A05F1CCD098}"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34BCBD2F-68E4-4FB4-82ED-67E99AC8A289}">
      <dgm:prSet/>
      <dgm:spPr/>
      <dgm:t>
        <a:bodyPr/>
        <a:lstStyle/>
        <a:p>
          <a:pPr>
            <a:defRPr cap="all"/>
          </a:pPr>
          <a:r>
            <a:rPr lang="en-GB" dirty="0">
              <a:solidFill>
                <a:schemeClr val="tx1"/>
              </a:solidFill>
            </a:rPr>
            <a:t>The level of collaboration in the Network</a:t>
          </a:r>
          <a:endParaRPr lang="en-US" dirty="0">
            <a:solidFill>
              <a:schemeClr val="tx1"/>
            </a:solidFill>
          </a:endParaRPr>
        </a:p>
      </dgm:t>
    </dgm:pt>
    <dgm:pt modelId="{296FEFED-BBEC-46BD-A464-4DC756A9A821}" type="parTrans" cxnId="{404C5A6C-EBE2-4F70-82F5-C0D5917A92A7}">
      <dgm:prSet/>
      <dgm:spPr/>
      <dgm:t>
        <a:bodyPr/>
        <a:lstStyle/>
        <a:p>
          <a:endParaRPr lang="en-US"/>
        </a:p>
      </dgm:t>
    </dgm:pt>
    <dgm:pt modelId="{F945A281-6BE5-41CD-9680-D77085D749F5}" type="sibTrans" cxnId="{404C5A6C-EBE2-4F70-82F5-C0D5917A92A7}">
      <dgm:prSet/>
      <dgm:spPr/>
      <dgm:t>
        <a:bodyPr/>
        <a:lstStyle/>
        <a:p>
          <a:endParaRPr lang="en-US"/>
        </a:p>
      </dgm:t>
    </dgm:pt>
    <dgm:pt modelId="{BA458A19-F41E-4028-859C-592557CB1986}">
      <dgm:prSet/>
      <dgm:spPr/>
      <dgm:t>
        <a:bodyPr/>
        <a:lstStyle/>
        <a:p>
          <a:pPr>
            <a:defRPr cap="all"/>
          </a:pPr>
          <a:r>
            <a:rPr lang="en-GB" dirty="0">
              <a:solidFill>
                <a:schemeClr val="tx1"/>
              </a:solidFill>
            </a:rPr>
            <a:t>The opportunities the Network recognise</a:t>
          </a:r>
          <a:endParaRPr lang="en-US" dirty="0">
            <a:solidFill>
              <a:schemeClr val="tx1"/>
            </a:solidFill>
          </a:endParaRPr>
        </a:p>
      </dgm:t>
    </dgm:pt>
    <dgm:pt modelId="{D0627EAE-4B02-4584-AA40-21EEF9B69AD4}" type="parTrans" cxnId="{F37B354E-607F-499A-A2ED-63473C3B6630}">
      <dgm:prSet/>
      <dgm:spPr/>
      <dgm:t>
        <a:bodyPr/>
        <a:lstStyle/>
        <a:p>
          <a:endParaRPr lang="en-US"/>
        </a:p>
      </dgm:t>
    </dgm:pt>
    <dgm:pt modelId="{5D917B90-2359-4E7E-9FB0-4548F8390F28}" type="sibTrans" cxnId="{F37B354E-607F-499A-A2ED-63473C3B6630}">
      <dgm:prSet/>
      <dgm:spPr/>
      <dgm:t>
        <a:bodyPr/>
        <a:lstStyle/>
        <a:p>
          <a:endParaRPr lang="en-US"/>
        </a:p>
      </dgm:t>
    </dgm:pt>
    <dgm:pt modelId="{60AC8CFB-B8AE-4ED7-A9FA-DD3ED4E673EB}">
      <dgm:prSet/>
      <dgm:spPr/>
      <dgm:t>
        <a:bodyPr/>
        <a:lstStyle/>
        <a:p>
          <a:pPr>
            <a:defRPr cap="all"/>
          </a:pPr>
          <a:r>
            <a:rPr lang="en-GB" dirty="0">
              <a:solidFill>
                <a:schemeClr val="tx1"/>
              </a:solidFill>
            </a:rPr>
            <a:t>The level of action the Network takes</a:t>
          </a:r>
          <a:endParaRPr lang="en-US" dirty="0">
            <a:solidFill>
              <a:schemeClr val="tx1"/>
            </a:solidFill>
          </a:endParaRPr>
        </a:p>
      </dgm:t>
    </dgm:pt>
    <dgm:pt modelId="{E610D2B0-CECE-46F2-A9AD-1C686B2430BC}" type="parTrans" cxnId="{E4F6BB45-361A-44BB-9FA6-22142C76DBAB}">
      <dgm:prSet/>
      <dgm:spPr/>
      <dgm:t>
        <a:bodyPr/>
        <a:lstStyle/>
        <a:p>
          <a:endParaRPr lang="en-US"/>
        </a:p>
      </dgm:t>
    </dgm:pt>
    <dgm:pt modelId="{C11D9BBB-A006-4DEC-9E5A-22CC0565FAC5}" type="sibTrans" cxnId="{E4F6BB45-361A-44BB-9FA6-22142C76DBAB}">
      <dgm:prSet/>
      <dgm:spPr/>
      <dgm:t>
        <a:bodyPr/>
        <a:lstStyle/>
        <a:p>
          <a:endParaRPr lang="en-US"/>
        </a:p>
      </dgm:t>
    </dgm:pt>
    <dgm:pt modelId="{78F91C30-050E-4FBD-8BC1-6FB18BC7DECE}">
      <dgm:prSet/>
      <dgm:spPr/>
      <dgm:t>
        <a:bodyPr/>
        <a:lstStyle/>
        <a:p>
          <a:pPr>
            <a:defRPr cap="all"/>
          </a:pPr>
          <a:r>
            <a:rPr lang="en-GB" dirty="0">
              <a:solidFill>
                <a:schemeClr val="tx1"/>
              </a:solidFill>
            </a:rPr>
            <a:t>The effectiveness of self organised projects</a:t>
          </a:r>
          <a:endParaRPr lang="en-US" dirty="0">
            <a:solidFill>
              <a:schemeClr val="tx1"/>
            </a:solidFill>
          </a:endParaRPr>
        </a:p>
      </dgm:t>
    </dgm:pt>
    <dgm:pt modelId="{A9A6E38C-0A13-488A-9C61-EA4B4A571619}" type="parTrans" cxnId="{A9CFDCC7-5B0F-4C03-A463-40A272DFF46E}">
      <dgm:prSet/>
      <dgm:spPr/>
      <dgm:t>
        <a:bodyPr/>
        <a:lstStyle/>
        <a:p>
          <a:endParaRPr lang="en-US"/>
        </a:p>
      </dgm:t>
    </dgm:pt>
    <dgm:pt modelId="{D7704232-C6E0-43BC-ADA8-073C44050F0E}" type="sibTrans" cxnId="{A9CFDCC7-5B0F-4C03-A463-40A272DFF46E}">
      <dgm:prSet/>
      <dgm:spPr/>
      <dgm:t>
        <a:bodyPr/>
        <a:lstStyle/>
        <a:p>
          <a:endParaRPr lang="en-US"/>
        </a:p>
      </dgm:t>
    </dgm:pt>
    <dgm:pt modelId="{CC6AD0CA-4005-489F-B6A7-996CF84A24DB}">
      <dgm:prSet/>
      <dgm:spPr/>
      <dgm:t>
        <a:bodyPr/>
        <a:lstStyle/>
        <a:p>
          <a:pPr>
            <a:defRPr cap="all"/>
          </a:pPr>
          <a:r>
            <a:rPr lang="en-GB" dirty="0">
              <a:solidFill>
                <a:schemeClr val="tx1"/>
              </a:solidFill>
            </a:rPr>
            <a:t>The level of commitment of Network members to follow through on what they said they would do</a:t>
          </a:r>
          <a:endParaRPr lang="en-US" dirty="0">
            <a:solidFill>
              <a:schemeClr val="tx1"/>
            </a:solidFill>
          </a:endParaRPr>
        </a:p>
      </dgm:t>
    </dgm:pt>
    <dgm:pt modelId="{CA361331-1619-4DFC-95C4-AFAD6DA698E0}" type="parTrans" cxnId="{4065A5B8-14AA-4F51-9C9B-173D150C235C}">
      <dgm:prSet/>
      <dgm:spPr/>
      <dgm:t>
        <a:bodyPr/>
        <a:lstStyle/>
        <a:p>
          <a:endParaRPr lang="en-US"/>
        </a:p>
      </dgm:t>
    </dgm:pt>
    <dgm:pt modelId="{1E7D0B07-44FE-4B19-8D0C-A23E3D947FBB}" type="sibTrans" cxnId="{4065A5B8-14AA-4F51-9C9B-173D150C235C}">
      <dgm:prSet/>
      <dgm:spPr/>
      <dgm:t>
        <a:bodyPr/>
        <a:lstStyle/>
        <a:p>
          <a:endParaRPr lang="en-US"/>
        </a:p>
      </dgm:t>
    </dgm:pt>
    <dgm:pt modelId="{6840742A-CAE8-41D7-A890-2BDA892A513F}">
      <dgm:prSet/>
      <dgm:spPr/>
      <dgm:t>
        <a:bodyPr/>
        <a:lstStyle/>
        <a:p>
          <a:pPr>
            <a:defRPr cap="all"/>
          </a:pPr>
          <a:r>
            <a:rPr lang="en-GB" dirty="0">
              <a:solidFill>
                <a:schemeClr val="tx1"/>
              </a:solidFill>
            </a:rPr>
            <a:t>The level of initiative Network members take</a:t>
          </a:r>
          <a:endParaRPr lang="en-US" dirty="0">
            <a:solidFill>
              <a:schemeClr val="tx1"/>
            </a:solidFill>
          </a:endParaRPr>
        </a:p>
      </dgm:t>
    </dgm:pt>
    <dgm:pt modelId="{F9F0588C-9136-4C6C-84C5-93AC920D9493}" type="parTrans" cxnId="{9FE430EF-3569-413E-A326-A855D78168A3}">
      <dgm:prSet/>
      <dgm:spPr/>
      <dgm:t>
        <a:bodyPr/>
        <a:lstStyle/>
        <a:p>
          <a:endParaRPr lang="en-US"/>
        </a:p>
      </dgm:t>
    </dgm:pt>
    <dgm:pt modelId="{E5E28FF3-6599-4A0D-9D83-DA64EADE3171}" type="sibTrans" cxnId="{9FE430EF-3569-413E-A326-A855D78168A3}">
      <dgm:prSet/>
      <dgm:spPr/>
      <dgm:t>
        <a:bodyPr/>
        <a:lstStyle/>
        <a:p>
          <a:endParaRPr lang="en-US"/>
        </a:p>
      </dgm:t>
    </dgm:pt>
    <dgm:pt modelId="{F594C73D-D203-47DB-A460-3FB84E872561}">
      <dgm:prSet/>
      <dgm:spPr/>
      <dgm:t>
        <a:bodyPr/>
        <a:lstStyle/>
        <a:p>
          <a:pPr>
            <a:defRPr cap="all"/>
          </a:pPr>
          <a:r>
            <a:rPr lang="en-GB" dirty="0">
              <a:solidFill>
                <a:schemeClr val="tx1"/>
              </a:solidFill>
            </a:rPr>
            <a:t>The involvement of new people in Network activities</a:t>
          </a:r>
          <a:endParaRPr lang="en-US" dirty="0">
            <a:solidFill>
              <a:schemeClr val="tx1"/>
            </a:solidFill>
          </a:endParaRPr>
        </a:p>
      </dgm:t>
    </dgm:pt>
    <dgm:pt modelId="{1A4DC536-8D75-47C5-AF06-328653C8F3F0}" type="parTrans" cxnId="{0EDB373F-A97D-489B-818F-AAE9F317D18F}">
      <dgm:prSet/>
      <dgm:spPr/>
      <dgm:t>
        <a:bodyPr/>
        <a:lstStyle/>
        <a:p>
          <a:endParaRPr lang="en-US"/>
        </a:p>
      </dgm:t>
    </dgm:pt>
    <dgm:pt modelId="{CB570030-5DD1-403C-9E94-15B2D8BBFFBE}" type="sibTrans" cxnId="{0EDB373F-A97D-489B-818F-AAE9F317D18F}">
      <dgm:prSet/>
      <dgm:spPr/>
      <dgm:t>
        <a:bodyPr/>
        <a:lstStyle/>
        <a:p>
          <a:endParaRPr lang="en-US"/>
        </a:p>
      </dgm:t>
    </dgm:pt>
    <dgm:pt modelId="{CD5029EF-57A2-4E32-BE0B-E892258D8A19}" type="pres">
      <dgm:prSet presAssocID="{F756A7E3-3907-4383-BDDE-8A05F1CCD098}" presName="root" presStyleCnt="0">
        <dgm:presLayoutVars>
          <dgm:dir/>
          <dgm:resizeHandles val="exact"/>
        </dgm:presLayoutVars>
      </dgm:prSet>
      <dgm:spPr/>
    </dgm:pt>
    <dgm:pt modelId="{351516F9-69D2-4944-803D-195D749D93A9}" type="pres">
      <dgm:prSet presAssocID="{34BCBD2F-68E4-4FB4-82ED-67E99AC8A289}" presName="compNode" presStyleCnt="0"/>
      <dgm:spPr/>
    </dgm:pt>
    <dgm:pt modelId="{6909734F-9B4D-42AF-B8E7-D5A0AEBB4EC7}" type="pres">
      <dgm:prSet presAssocID="{34BCBD2F-68E4-4FB4-82ED-67E99AC8A289}" presName="iconBgRect" presStyleLbl="bgShp" presStyleIdx="0" presStyleCnt="7"/>
      <dgm:spPr/>
    </dgm:pt>
    <dgm:pt modelId="{267D2C27-793C-470F-ADED-1248162DB053}" type="pres">
      <dgm:prSet presAssocID="{34BCBD2F-68E4-4FB4-82ED-67E99AC8A289}"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Network"/>
        </a:ext>
      </dgm:extLst>
    </dgm:pt>
    <dgm:pt modelId="{A254CB92-E4A8-46F7-8AD8-AAE5211953BE}" type="pres">
      <dgm:prSet presAssocID="{34BCBD2F-68E4-4FB4-82ED-67E99AC8A289}" presName="spaceRect" presStyleCnt="0"/>
      <dgm:spPr/>
    </dgm:pt>
    <dgm:pt modelId="{8099756E-9C85-4365-B2E6-71AC46CDF809}" type="pres">
      <dgm:prSet presAssocID="{34BCBD2F-68E4-4FB4-82ED-67E99AC8A289}" presName="textRect" presStyleLbl="revTx" presStyleIdx="0" presStyleCnt="7">
        <dgm:presLayoutVars>
          <dgm:chMax val="1"/>
          <dgm:chPref val="1"/>
        </dgm:presLayoutVars>
      </dgm:prSet>
      <dgm:spPr/>
    </dgm:pt>
    <dgm:pt modelId="{C36A87AB-0F87-4AFA-AA26-856C772006B1}" type="pres">
      <dgm:prSet presAssocID="{F945A281-6BE5-41CD-9680-D77085D749F5}" presName="sibTrans" presStyleCnt="0"/>
      <dgm:spPr/>
    </dgm:pt>
    <dgm:pt modelId="{66E4254B-1185-44CA-9EA9-67A78AEAE5FD}" type="pres">
      <dgm:prSet presAssocID="{BA458A19-F41E-4028-859C-592557CB1986}" presName="compNode" presStyleCnt="0"/>
      <dgm:spPr/>
    </dgm:pt>
    <dgm:pt modelId="{B9D8657F-9EB7-4EC3-AEB5-51969E302882}" type="pres">
      <dgm:prSet presAssocID="{BA458A19-F41E-4028-859C-592557CB1986}" presName="iconBgRect" presStyleLbl="bgShp" presStyleIdx="1" presStyleCnt="7"/>
      <dgm:spPr/>
    </dgm:pt>
    <dgm:pt modelId="{212B0727-FE7A-4B6A-A642-BDD135E5E60C}" type="pres">
      <dgm:prSet presAssocID="{BA458A19-F41E-4028-859C-592557CB1986}"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FF705D84-24B0-41E8-9DF1-B9520D75887B}" type="pres">
      <dgm:prSet presAssocID="{BA458A19-F41E-4028-859C-592557CB1986}" presName="spaceRect" presStyleCnt="0"/>
      <dgm:spPr/>
    </dgm:pt>
    <dgm:pt modelId="{C88BDC19-3A19-49D1-BC85-DEF788278EA9}" type="pres">
      <dgm:prSet presAssocID="{BA458A19-F41E-4028-859C-592557CB1986}" presName="textRect" presStyleLbl="revTx" presStyleIdx="1" presStyleCnt="7">
        <dgm:presLayoutVars>
          <dgm:chMax val="1"/>
          <dgm:chPref val="1"/>
        </dgm:presLayoutVars>
      </dgm:prSet>
      <dgm:spPr/>
    </dgm:pt>
    <dgm:pt modelId="{95911ECD-86BE-430F-95D9-E5A3C7081256}" type="pres">
      <dgm:prSet presAssocID="{5D917B90-2359-4E7E-9FB0-4548F8390F28}" presName="sibTrans" presStyleCnt="0"/>
      <dgm:spPr/>
    </dgm:pt>
    <dgm:pt modelId="{A1C0328B-EF4E-4F84-A0D2-4366C4B49ECA}" type="pres">
      <dgm:prSet presAssocID="{60AC8CFB-B8AE-4ED7-A9FA-DD3ED4E673EB}" presName="compNode" presStyleCnt="0"/>
      <dgm:spPr/>
    </dgm:pt>
    <dgm:pt modelId="{2707600D-EA2C-41F1-A5B9-12B8FE529C49}" type="pres">
      <dgm:prSet presAssocID="{60AC8CFB-B8AE-4ED7-A9FA-DD3ED4E673EB}" presName="iconBgRect" presStyleLbl="bgShp" presStyleIdx="2" presStyleCnt="7"/>
      <dgm:spPr/>
    </dgm:pt>
    <dgm:pt modelId="{4AA982F7-938B-4A70-B8B5-B512E44EBE1D}" type="pres">
      <dgm:prSet presAssocID="{60AC8CFB-B8AE-4ED7-A9FA-DD3ED4E673EB}"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ierarchy"/>
        </a:ext>
      </dgm:extLst>
    </dgm:pt>
    <dgm:pt modelId="{F8424417-2CC8-4614-A54D-500BA9028B17}" type="pres">
      <dgm:prSet presAssocID="{60AC8CFB-B8AE-4ED7-A9FA-DD3ED4E673EB}" presName="spaceRect" presStyleCnt="0"/>
      <dgm:spPr/>
    </dgm:pt>
    <dgm:pt modelId="{5D2066A1-735D-454F-AE0F-7370899AA7A3}" type="pres">
      <dgm:prSet presAssocID="{60AC8CFB-B8AE-4ED7-A9FA-DD3ED4E673EB}" presName="textRect" presStyleLbl="revTx" presStyleIdx="2" presStyleCnt="7">
        <dgm:presLayoutVars>
          <dgm:chMax val="1"/>
          <dgm:chPref val="1"/>
        </dgm:presLayoutVars>
      </dgm:prSet>
      <dgm:spPr/>
    </dgm:pt>
    <dgm:pt modelId="{7E143ADA-93ED-442A-A3F1-35DA266C94D4}" type="pres">
      <dgm:prSet presAssocID="{C11D9BBB-A006-4DEC-9E5A-22CC0565FAC5}" presName="sibTrans" presStyleCnt="0"/>
      <dgm:spPr/>
    </dgm:pt>
    <dgm:pt modelId="{600449C4-7A71-419A-A2C9-3B69B1905887}" type="pres">
      <dgm:prSet presAssocID="{78F91C30-050E-4FBD-8BC1-6FB18BC7DECE}" presName="compNode" presStyleCnt="0"/>
      <dgm:spPr/>
    </dgm:pt>
    <dgm:pt modelId="{F0AB66C0-A76C-4816-90D3-DC77DB798EE6}" type="pres">
      <dgm:prSet presAssocID="{78F91C30-050E-4FBD-8BC1-6FB18BC7DECE}" presName="iconBgRect" presStyleLbl="bgShp" presStyleIdx="3" presStyleCnt="7"/>
      <dgm:spPr/>
    </dgm:pt>
    <dgm:pt modelId="{D5E953A8-C75C-4FFF-B1DF-3CC9FE7F90A5}" type="pres">
      <dgm:prSet presAssocID="{78F91C30-050E-4FBD-8BC1-6FB18BC7DECE}"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 List"/>
        </a:ext>
      </dgm:extLst>
    </dgm:pt>
    <dgm:pt modelId="{F96005F1-EF84-492A-A2F0-CBA51E0BE33D}" type="pres">
      <dgm:prSet presAssocID="{78F91C30-050E-4FBD-8BC1-6FB18BC7DECE}" presName="spaceRect" presStyleCnt="0"/>
      <dgm:spPr/>
    </dgm:pt>
    <dgm:pt modelId="{8385C233-AFCB-475B-8806-C382A5C38732}" type="pres">
      <dgm:prSet presAssocID="{78F91C30-050E-4FBD-8BC1-6FB18BC7DECE}" presName="textRect" presStyleLbl="revTx" presStyleIdx="3" presStyleCnt="7">
        <dgm:presLayoutVars>
          <dgm:chMax val="1"/>
          <dgm:chPref val="1"/>
        </dgm:presLayoutVars>
      </dgm:prSet>
      <dgm:spPr/>
    </dgm:pt>
    <dgm:pt modelId="{3A9CA37D-6931-4247-B9FE-5F419E04407D}" type="pres">
      <dgm:prSet presAssocID="{D7704232-C6E0-43BC-ADA8-073C44050F0E}" presName="sibTrans" presStyleCnt="0"/>
      <dgm:spPr/>
    </dgm:pt>
    <dgm:pt modelId="{A8EAF6C2-D121-4013-A3C5-8B1D59266DB3}" type="pres">
      <dgm:prSet presAssocID="{CC6AD0CA-4005-489F-B6A7-996CF84A24DB}" presName="compNode" presStyleCnt="0"/>
      <dgm:spPr/>
    </dgm:pt>
    <dgm:pt modelId="{6ADC3504-7BA1-4A0D-8F21-863F3F5EA0F5}" type="pres">
      <dgm:prSet presAssocID="{CC6AD0CA-4005-489F-B6A7-996CF84A24DB}" presName="iconBgRect" presStyleLbl="bgShp" presStyleIdx="4" presStyleCnt="7"/>
      <dgm:spPr/>
    </dgm:pt>
    <dgm:pt modelId="{75BDD0C9-F641-418A-B9C8-78A2B2609BCA}" type="pres">
      <dgm:prSet presAssocID="{CC6AD0CA-4005-489F-B6A7-996CF84A24DB}"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onnections"/>
        </a:ext>
      </dgm:extLst>
    </dgm:pt>
    <dgm:pt modelId="{53064443-6B58-425F-9BF2-A6C42EC6F6F5}" type="pres">
      <dgm:prSet presAssocID="{CC6AD0CA-4005-489F-B6A7-996CF84A24DB}" presName="spaceRect" presStyleCnt="0"/>
      <dgm:spPr/>
    </dgm:pt>
    <dgm:pt modelId="{796F4270-16BB-472A-8876-72A16304E140}" type="pres">
      <dgm:prSet presAssocID="{CC6AD0CA-4005-489F-B6A7-996CF84A24DB}" presName="textRect" presStyleLbl="revTx" presStyleIdx="4" presStyleCnt="7">
        <dgm:presLayoutVars>
          <dgm:chMax val="1"/>
          <dgm:chPref val="1"/>
        </dgm:presLayoutVars>
      </dgm:prSet>
      <dgm:spPr/>
    </dgm:pt>
    <dgm:pt modelId="{736B202D-65D1-48CD-BE66-863E60E2421E}" type="pres">
      <dgm:prSet presAssocID="{1E7D0B07-44FE-4B19-8D0C-A23E3D947FBB}" presName="sibTrans" presStyleCnt="0"/>
      <dgm:spPr/>
    </dgm:pt>
    <dgm:pt modelId="{86FA0DFB-0B13-46F2-A9C7-C384E06E17AF}" type="pres">
      <dgm:prSet presAssocID="{6840742A-CAE8-41D7-A890-2BDA892A513F}" presName="compNode" presStyleCnt="0"/>
      <dgm:spPr/>
    </dgm:pt>
    <dgm:pt modelId="{B1F0B029-E031-4E17-8D48-7BC6C6552E80}" type="pres">
      <dgm:prSet presAssocID="{6840742A-CAE8-41D7-A890-2BDA892A513F}" presName="iconBgRect" presStyleLbl="bgShp" presStyleIdx="5" presStyleCnt="7"/>
      <dgm:spPr/>
    </dgm:pt>
    <dgm:pt modelId="{078CCE9F-F486-41CC-9140-FEDE2697B300}" type="pres">
      <dgm:prSet presAssocID="{6840742A-CAE8-41D7-A890-2BDA892A513F}"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Users"/>
        </a:ext>
      </dgm:extLst>
    </dgm:pt>
    <dgm:pt modelId="{9C4DD561-19B5-4231-BAD4-764F4F8154B3}" type="pres">
      <dgm:prSet presAssocID="{6840742A-CAE8-41D7-A890-2BDA892A513F}" presName="spaceRect" presStyleCnt="0"/>
      <dgm:spPr/>
    </dgm:pt>
    <dgm:pt modelId="{AFF2EE30-3151-46A7-836D-760C627EA918}" type="pres">
      <dgm:prSet presAssocID="{6840742A-CAE8-41D7-A890-2BDA892A513F}" presName="textRect" presStyleLbl="revTx" presStyleIdx="5" presStyleCnt="7">
        <dgm:presLayoutVars>
          <dgm:chMax val="1"/>
          <dgm:chPref val="1"/>
        </dgm:presLayoutVars>
      </dgm:prSet>
      <dgm:spPr/>
    </dgm:pt>
    <dgm:pt modelId="{0AFC8AA7-0468-43EC-8256-6441D8EE8F4D}" type="pres">
      <dgm:prSet presAssocID="{E5E28FF3-6599-4A0D-9D83-DA64EADE3171}" presName="sibTrans" presStyleCnt="0"/>
      <dgm:spPr/>
    </dgm:pt>
    <dgm:pt modelId="{F96CBBCC-E484-4AC7-914F-664ABD488058}" type="pres">
      <dgm:prSet presAssocID="{F594C73D-D203-47DB-A460-3FB84E872561}" presName="compNode" presStyleCnt="0"/>
      <dgm:spPr/>
    </dgm:pt>
    <dgm:pt modelId="{D9A4B519-DD04-4F6C-93CE-1A849274B49D}" type="pres">
      <dgm:prSet presAssocID="{F594C73D-D203-47DB-A460-3FB84E872561}" presName="iconBgRect" presStyleLbl="bgShp" presStyleIdx="6" presStyleCnt="7"/>
      <dgm:spPr/>
    </dgm:pt>
    <dgm:pt modelId="{5D3F7972-0D52-44D3-8AF8-7E9E811C806D}" type="pres">
      <dgm:prSet presAssocID="{F594C73D-D203-47DB-A460-3FB84E872561}"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Group"/>
        </a:ext>
      </dgm:extLst>
    </dgm:pt>
    <dgm:pt modelId="{91486000-9EB4-4C22-A39B-A2207E717D0A}" type="pres">
      <dgm:prSet presAssocID="{F594C73D-D203-47DB-A460-3FB84E872561}" presName="spaceRect" presStyleCnt="0"/>
      <dgm:spPr/>
    </dgm:pt>
    <dgm:pt modelId="{FF07ED47-E886-48BB-B58C-E9C94646F7C3}" type="pres">
      <dgm:prSet presAssocID="{F594C73D-D203-47DB-A460-3FB84E872561}" presName="textRect" presStyleLbl="revTx" presStyleIdx="6" presStyleCnt="7">
        <dgm:presLayoutVars>
          <dgm:chMax val="1"/>
          <dgm:chPref val="1"/>
        </dgm:presLayoutVars>
      </dgm:prSet>
      <dgm:spPr/>
    </dgm:pt>
  </dgm:ptLst>
  <dgm:cxnLst>
    <dgm:cxn modelId="{B3F2F629-BE3E-40BC-8853-F36B9A63D927}" type="presOf" srcId="{60AC8CFB-B8AE-4ED7-A9FA-DD3ED4E673EB}" destId="{5D2066A1-735D-454F-AE0F-7370899AA7A3}" srcOrd="0" destOrd="0" presId="urn:microsoft.com/office/officeart/2018/5/layout/IconCircleLabelList"/>
    <dgm:cxn modelId="{2995372A-6989-485C-AFBF-CF314599B3FA}" type="presOf" srcId="{BA458A19-F41E-4028-859C-592557CB1986}" destId="{C88BDC19-3A19-49D1-BC85-DEF788278EA9}" srcOrd="0" destOrd="0" presId="urn:microsoft.com/office/officeart/2018/5/layout/IconCircleLabelList"/>
    <dgm:cxn modelId="{7FFC492E-446D-465F-ACDA-79DA7D71CE5D}" type="presOf" srcId="{F756A7E3-3907-4383-BDDE-8A05F1CCD098}" destId="{CD5029EF-57A2-4E32-BE0B-E892258D8A19}" srcOrd="0" destOrd="0" presId="urn:microsoft.com/office/officeart/2018/5/layout/IconCircleLabelList"/>
    <dgm:cxn modelId="{0EDB373F-A97D-489B-818F-AAE9F317D18F}" srcId="{F756A7E3-3907-4383-BDDE-8A05F1CCD098}" destId="{F594C73D-D203-47DB-A460-3FB84E872561}" srcOrd="6" destOrd="0" parTransId="{1A4DC536-8D75-47C5-AF06-328653C8F3F0}" sibTransId="{CB570030-5DD1-403C-9E94-15B2D8BBFFBE}"/>
    <dgm:cxn modelId="{6904A05D-F679-4ABF-A553-C0A478055AA3}" type="presOf" srcId="{34BCBD2F-68E4-4FB4-82ED-67E99AC8A289}" destId="{8099756E-9C85-4365-B2E6-71AC46CDF809}" srcOrd="0" destOrd="0" presId="urn:microsoft.com/office/officeart/2018/5/layout/IconCircleLabelList"/>
    <dgm:cxn modelId="{E4F6BB45-361A-44BB-9FA6-22142C76DBAB}" srcId="{F756A7E3-3907-4383-BDDE-8A05F1CCD098}" destId="{60AC8CFB-B8AE-4ED7-A9FA-DD3ED4E673EB}" srcOrd="2" destOrd="0" parTransId="{E610D2B0-CECE-46F2-A9AD-1C686B2430BC}" sibTransId="{C11D9BBB-A006-4DEC-9E5A-22CC0565FAC5}"/>
    <dgm:cxn modelId="{30C4536C-5813-43AE-B472-0BE224E3F0AC}" type="presOf" srcId="{78F91C30-050E-4FBD-8BC1-6FB18BC7DECE}" destId="{8385C233-AFCB-475B-8806-C382A5C38732}" srcOrd="0" destOrd="0" presId="urn:microsoft.com/office/officeart/2018/5/layout/IconCircleLabelList"/>
    <dgm:cxn modelId="{404C5A6C-EBE2-4F70-82F5-C0D5917A92A7}" srcId="{F756A7E3-3907-4383-BDDE-8A05F1CCD098}" destId="{34BCBD2F-68E4-4FB4-82ED-67E99AC8A289}" srcOrd="0" destOrd="0" parTransId="{296FEFED-BBEC-46BD-A464-4DC756A9A821}" sibTransId="{F945A281-6BE5-41CD-9680-D77085D749F5}"/>
    <dgm:cxn modelId="{F37B354E-607F-499A-A2ED-63473C3B6630}" srcId="{F756A7E3-3907-4383-BDDE-8A05F1CCD098}" destId="{BA458A19-F41E-4028-859C-592557CB1986}" srcOrd="1" destOrd="0" parTransId="{D0627EAE-4B02-4584-AA40-21EEF9B69AD4}" sibTransId="{5D917B90-2359-4E7E-9FB0-4548F8390F28}"/>
    <dgm:cxn modelId="{DECD8E8E-131F-4C17-958C-63EBB070E69B}" type="presOf" srcId="{CC6AD0CA-4005-489F-B6A7-996CF84A24DB}" destId="{796F4270-16BB-472A-8876-72A16304E140}" srcOrd="0" destOrd="0" presId="urn:microsoft.com/office/officeart/2018/5/layout/IconCircleLabelList"/>
    <dgm:cxn modelId="{10E6719E-338E-46AD-876F-A0089A44BCFB}" type="presOf" srcId="{F594C73D-D203-47DB-A460-3FB84E872561}" destId="{FF07ED47-E886-48BB-B58C-E9C94646F7C3}" srcOrd="0" destOrd="0" presId="urn:microsoft.com/office/officeart/2018/5/layout/IconCircleLabelList"/>
    <dgm:cxn modelId="{4065A5B8-14AA-4F51-9C9B-173D150C235C}" srcId="{F756A7E3-3907-4383-BDDE-8A05F1CCD098}" destId="{CC6AD0CA-4005-489F-B6A7-996CF84A24DB}" srcOrd="4" destOrd="0" parTransId="{CA361331-1619-4DFC-95C4-AFAD6DA698E0}" sibTransId="{1E7D0B07-44FE-4B19-8D0C-A23E3D947FBB}"/>
    <dgm:cxn modelId="{A9CFDCC7-5B0F-4C03-A463-40A272DFF46E}" srcId="{F756A7E3-3907-4383-BDDE-8A05F1CCD098}" destId="{78F91C30-050E-4FBD-8BC1-6FB18BC7DECE}" srcOrd="3" destOrd="0" parTransId="{A9A6E38C-0A13-488A-9C61-EA4B4A571619}" sibTransId="{D7704232-C6E0-43BC-ADA8-073C44050F0E}"/>
    <dgm:cxn modelId="{8A5FE1D9-CF58-4BDE-9B2D-D6C103858A14}" type="presOf" srcId="{6840742A-CAE8-41D7-A890-2BDA892A513F}" destId="{AFF2EE30-3151-46A7-836D-760C627EA918}" srcOrd="0" destOrd="0" presId="urn:microsoft.com/office/officeart/2018/5/layout/IconCircleLabelList"/>
    <dgm:cxn modelId="{9FE430EF-3569-413E-A326-A855D78168A3}" srcId="{F756A7E3-3907-4383-BDDE-8A05F1CCD098}" destId="{6840742A-CAE8-41D7-A890-2BDA892A513F}" srcOrd="5" destOrd="0" parTransId="{F9F0588C-9136-4C6C-84C5-93AC920D9493}" sibTransId="{E5E28FF3-6599-4A0D-9D83-DA64EADE3171}"/>
    <dgm:cxn modelId="{EEE18545-21DF-4457-88F8-E116A0C11A19}" type="presParOf" srcId="{CD5029EF-57A2-4E32-BE0B-E892258D8A19}" destId="{351516F9-69D2-4944-803D-195D749D93A9}" srcOrd="0" destOrd="0" presId="urn:microsoft.com/office/officeart/2018/5/layout/IconCircleLabelList"/>
    <dgm:cxn modelId="{A8641519-37F1-4F84-9631-09B1156E8BCC}" type="presParOf" srcId="{351516F9-69D2-4944-803D-195D749D93A9}" destId="{6909734F-9B4D-42AF-B8E7-D5A0AEBB4EC7}" srcOrd="0" destOrd="0" presId="urn:microsoft.com/office/officeart/2018/5/layout/IconCircleLabelList"/>
    <dgm:cxn modelId="{359D4B1A-E8DE-4F5A-813D-EAE4A29F897E}" type="presParOf" srcId="{351516F9-69D2-4944-803D-195D749D93A9}" destId="{267D2C27-793C-470F-ADED-1248162DB053}" srcOrd="1" destOrd="0" presId="urn:microsoft.com/office/officeart/2018/5/layout/IconCircleLabelList"/>
    <dgm:cxn modelId="{1532CA9A-10D9-402B-99DA-A1D90FDB58A6}" type="presParOf" srcId="{351516F9-69D2-4944-803D-195D749D93A9}" destId="{A254CB92-E4A8-46F7-8AD8-AAE5211953BE}" srcOrd="2" destOrd="0" presId="urn:microsoft.com/office/officeart/2018/5/layout/IconCircleLabelList"/>
    <dgm:cxn modelId="{9FFEA89D-9A50-43C8-A84C-C903B1FFC58C}" type="presParOf" srcId="{351516F9-69D2-4944-803D-195D749D93A9}" destId="{8099756E-9C85-4365-B2E6-71AC46CDF809}" srcOrd="3" destOrd="0" presId="urn:microsoft.com/office/officeart/2018/5/layout/IconCircleLabelList"/>
    <dgm:cxn modelId="{4493F68C-B567-4870-9F56-2984CF0ADB56}" type="presParOf" srcId="{CD5029EF-57A2-4E32-BE0B-E892258D8A19}" destId="{C36A87AB-0F87-4AFA-AA26-856C772006B1}" srcOrd="1" destOrd="0" presId="urn:microsoft.com/office/officeart/2018/5/layout/IconCircleLabelList"/>
    <dgm:cxn modelId="{50821A6A-A8A0-4637-B9C4-E26E9B47711E}" type="presParOf" srcId="{CD5029EF-57A2-4E32-BE0B-E892258D8A19}" destId="{66E4254B-1185-44CA-9EA9-67A78AEAE5FD}" srcOrd="2" destOrd="0" presId="urn:microsoft.com/office/officeart/2018/5/layout/IconCircleLabelList"/>
    <dgm:cxn modelId="{EBF6A8E8-0D4E-4D5F-9975-1C4995F04E19}" type="presParOf" srcId="{66E4254B-1185-44CA-9EA9-67A78AEAE5FD}" destId="{B9D8657F-9EB7-4EC3-AEB5-51969E302882}" srcOrd="0" destOrd="0" presId="urn:microsoft.com/office/officeart/2018/5/layout/IconCircleLabelList"/>
    <dgm:cxn modelId="{78276631-2329-4DA4-83DD-5F8989CB1B84}" type="presParOf" srcId="{66E4254B-1185-44CA-9EA9-67A78AEAE5FD}" destId="{212B0727-FE7A-4B6A-A642-BDD135E5E60C}" srcOrd="1" destOrd="0" presId="urn:microsoft.com/office/officeart/2018/5/layout/IconCircleLabelList"/>
    <dgm:cxn modelId="{928ADF10-CF80-494B-AF84-69C4B7531285}" type="presParOf" srcId="{66E4254B-1185-44CA-9EA9-67A78AEAE5FD}" destId="{FF705D84-24B0-41E8-9DF1-B9520D75887B}" srcOrd="2" destOrd="0" presId="urn:microsoft.com/office/officeart/2018/5/layout/IconCircleLabelList"/>
    <dgm:cxn modelId="{C4335015-FDB7-4333-8F8B-E85B260A0EE4}" type="presParOf" srcId="{66E4254B-1185-44CA-9EA9-67A78AEAE5FD}" destId="{C88BDC19-3A19-49D1-BC85-DEF788278EA9}" srcOrd="3" destOrd="0" presId="urn:microsoft.com/office/officeart/2018/5/layout/IconCircleLabelList"/>
    <dgm:cxn modelId="{024C472A-7B3E-40CA-AA9F-986ABE38715A}" type="presParOf" srcId="{CD5029EF-57A2-4E32-BE0B-E892258D8A19}" destId="{95911ECD-86BE-430F-95D9-E5A3C7081256}" srcOrd="3" destOrd="0" presId="urn:microsoft.com/office/officeart/2018/5/layout/IconCircleLabelList"/>
    <dgm:cxn modelId="{DD9AA7CE-0F97-4A94-9C64-6ED64AD15923}" type="presParOf" srcId="{CD5029EF-57A2-4E32-BE0B-E892258D8A19}" destId="{A1C0328B-EF4E-4F84-A0D2-4366C4B49ECA}" srcOrd="4" destOrd="0" presId="urn:microsoft.com/office/officeart/2018/5/layout/IconCircleLabelList"/>
    <dgm:cxn modelId="{043B6DCE-6FBF-47AE-A373-C3535361C1BE}" type="presParOf" srcId="{A1C0328B-EF4E-4F84-A0D2-4366C4B49ECA}" destId="{2707600D-EA2C-41F1-A5B9-12B8FE529C49}" srcOrd="0" destOrd="0" presId="urn:microsoft.com/office/officeart/2018/5/layout/IconCircleLabelList"/>
    <dgm:cxn modelId="{B2C6B22E-D95D-4F50-8F3B-2A3AF24A5F5E}" type="presParOf" srcId="{A1C0328B-EF4E-4F84-A0D2-4366C4B49ECA}" destId="{4AA982F7-938B-4A70-B8B5-B512E44EBE1D}" srcOrd="1" destOrd="0" presId="urn:microsoft.com/office/officeart/2018/5/layout/IconCircleLabelList"/>
    <dgm:cxn modelId="{4181361B-15DC-42BB-B49A-B85898FD5193}" type="presParOf" srcId="{A1C0328B-EF4E-4F84-A0D2-4366C4B49ECA}" destId="{F8424417-2CC8-4614-A54D-500BA9028B17}" srcOrd="2" destOrd="0" presId="urn:microsoft.com/office/officeart/2018/5/layout/IconCircleLabelList"/>
    <dgm:cxn modelId="{ABA9EED4-F6AC-4AA6-8E95-F9D9DE07A31F}" type="presParOf" srcId="{A1C0328B-EF4E-4F84-A0D2-4366C4B49ECA}" destId="{5D2066A1-735D-454F-AE0F-7370899AA7A3}" srcOrd="3" destOrd="0" presId="urn:microsoft.com/office/officeart/2018/5/layout/IconCircleLabelList"/>
    <dgm:cxn modelId="{DB0DCDA4-573D-4D83-B9CA-47CC0363876F}" type="presParOf" srcId="{CD5029EF-57A2-4E32-BE0B-E892258D8A19}" destId="{7E143ADA-93ED-442A-A3F1-35DA266C94D4}" srcOrd="5" destOrd="0" presId="urn:microsoft.com/office/officeart/2018/5/layout/IconCircleLabelList"/>
    <dgm:cxn modelId="{145FAE25-65BC-4B54-8864-C384E47FAD55}" type="presParOf" srcId="{CD5029EF-57A2-4E32-BE0B-E892258D8A19}" destId="{600449C4-7A71-419A-A2C9-3B69B1905887}" srcOrd="6" destOrd="0" presId="urn:microsoft.com/office/officeart/2018/5/layout/IconCircleLabelList"/>
    <dgm:cxn modelId="{58C2E6FC-FC7C-41AF-B6D7-2351D76EB7EB}" type="presParOf" srcId="{600449C4-7A71-419A-A2C9-3B69B1905887}" destId="{F0AB66C0-A76C-4816-90D3-DC77DB798EE6}" srcOrd="0" destOrd="0" presId="urn:microsoft.com/office/officeart/2018/5/layout/IconCircleLabelList"/>
    <dgm:cxn modelId="{DB282338-A4F2-459C-9B98-7F2D80483783}" type="presParOf" srcId="{600449C4-7A71-419A-A2C9-3B69B1905887}" destId="{D5E953A8-C75C-4FFF-B1DF-3CC9FE7F90A5}" srcOrd="1" destOrd="0" presId="urn:microsoft.com/office/officeart/2018/5/layout/IconCircleLabelList"/>
    <dgm:cxn modelId="{9BD620CA-8D33-446E-991A-5DDC8E22D48B}" type="presParOf" srcId="{600449C4-7A71-419A-A2C9-3B69B1905887}" destId="{F96005F1-EF84-492A-A2F0-CBA51E0BE33D}" srcOrd="2" destOrd="0" presId="urn:microsoft.com/office/officeart/2018/5/layout/IconCircleLabelList"/>
    <dgm:cxn modelId="{B174F843-5CC6-4C10-B003-453B53D12BF6}" type="presParOf" srcId="{600449C4-7A71-419A-A2C9-3B69B1905887}" destId="{8385C233-AFCB-475B-8806-C382A5C38732}" srcOrd="3" destOrd="0" presId="urn:microsoft.com/office/officeart/2018/5/layout/IconCircleLabelList"/>
    <dgm:cxn modelId="{876FCDBD-5E88-42C7-BA39-564D929EAE30}" type="presParOf" srcId="{CD5029EF-57A2-4E32-BE0B-E892258D8A19}" destId="{3A9CA37D-6931-4247-B9FE-5F419E04407D}" srcOrd="7" destOrd="0" presId="urn:microsoft.com/office/officeart/2018/5/layout/IconCircleLabelList"/>
    <dgm:cxn modelId="{7C56D282-1BFA-4510-9D75-160BC0C660D4}" type="presParOf" srcId="{CD5029EF-57A2-4E32-BE0B-E892258D8A19}" destId="{A8EAF6C2-D121-4013-A3C5-8B1D59266DB3}" srcOrd="8" destOrd="0" presId="urn:microsoft.com/office/officeart/2018/5/layout/IconCircleLabelList"/>
    <dgm:cxn modelId="{C9F5C350-D5FB-49D7-88EE-4A10C3636C4E}" type="presParOf" srcId="{A8EAF6C2-D121-4013-A3C5-8B1D59266DB3}" destId="{6ADC3504-7BA1-4A0D-8F21-863F3F5EA0F5}" srcOrd="0" destOrd="0" presId="urn:microsoft.com/office/officeart/2018/5/layout/IconCircleLabelList"/>
    <dgm:cxn modelId="{1AE5563D-FD70-4935-97EA-4C5DFDF74F21}" type="presParOf" srcId="{A8EAF6C2-D121-4013-A3C5-8B1D59266DB3}" destId="{75BDD0C9-F641-418A-B9C8-78A2B2609BCA}" srcOrd="1" destOrd="0" presId="urn:microsoft.com/office/officeart/2018/5/layout/IconCircleLabelList"/>
    <dgm:cxn modelId="{F595E8F2-09FF-4105-A92F-B4494ACAFA44}" type="presParOf" srcId="{A8EAF6C2-D121-4013-A3C5-8B1D59266DB3}" destId="{53064443-6B58-425F-9BF2-A6C42EC6F6F5}" srcOrd="2" destOrd="0" presId="urn:microsoft.com/office/officeart/2018/5/layout/IconCircleLabelList"/>
    <dgm:cxn modelId="{C8340E1D-1DCA-49D6-875B-FA75C1353CFE}" type="presParOf" srcId="{A8EAF6C2-D121-4013-A3C5-8B1D59266DB3}" destId="{796F4270-16BB-472A-8876-72A16304E140}" srcOrd="3" destOrd="0" presId="urn:microsoft.com/office/officeart/2018/5/layout/IconCircleLabelList"/>
    <dgm:cxn modelId="{E2F8704A-5722-4007-94DA-26229DE4014E}" type="presParOf" srcId="{CD5029EF-57A2-4E32-BE0B-E892258D8A19}" destId="{736B202D-65D1-48CD-BE66-863E60E2421E}" srcOrd="9" destOrd="0" presId="urn:microsoft.com/office/officeart/2018/5/layout/IconCircleLabelList"/>
    <dgm:cxn modelId="{D0A2D471-6C3B-40BB-9826-E7EA83BE70DB}" type="presParOf" srcId="{CD5029EF-57A2-4E32-BE0B-E892258D8A19}" destId="{86FA0DFB-0B13-46F2-A9C7-C384E06E17AF}" srcOrd="10" destOrd="0" presId="urn:microsoft.com/office/officeart/2018/5/layout/IconCircleLabelList"/>
    <dgm:cxn modelId="{675E0652-B6AE-4E17-B169-F1389CBA4FC5}" type="presParOf" srcId="{86FA0DFB-0B13-46F2-A9C7-C384E06E17AF}" destId="{B1F0B029-E031-4E17-8D48-7BC6C6552E80}" srcOrd="0" destOrd="0" presId="urn:microsoft.com/office/officeart/2018/5/layout/IconCircleLabelList"/>
    <dgm:cxn modelId="{D810C60A-D48C-4EB9-ABDA-4EE89B6AD8B0}" type="presParOf" srcId="{86FA0DFB-0B13-46F2-A9C7-C384E06E17AF}" destId="{078CCE9F-F486-41CC-9140-FEDE2697B300}" srcOrd="1" destOrd="0" presId="urn:microsoft.com/office/officeart/2018/5/layout/IconCircleLabelList"/>
    <dgm:cxn modelId="{A2474A95-A0D4-4878-A44A-99927B1B525E}" type="presParOf" srcId="{86FA0DFB-0B13-46F2-A9C7-C384E06E17AF}" destId="{9C4DD561-19B5-4231-BAD4-764F4F8154B3}" srcOrd="2" destOrd="0" presId="urn:microsoft.com/office/officeart/2018/5/layout/IconCircleLabelList"/>
    <dgm:cxn modelId="{D8F48065-F16B-44F4-B1D3-61BC54A85CD1}" type="presParOf" srcId="{86FA0DFB-0B13-46F2-A9C7-C384E06E17AF}" destId="{AFF2EE30-3151-46A7-836D-760C627EA918}" srcOrd="3" destOrd="0" presId="urn:microsoft.com/office/officeart/2018/5/layout/IconCircleLabelList"/>
    <dgm:cxn modelId="{825ABA31-5DF4-4C66-9A31-3D6E8D58E367}" type="presParOf" srcId="{CD5029EF-57A2-4E32-BE0B-E892258D8A19}" destId="{0AFC8AA7-0468-43EC-8256-6441D8EE8F4D}" srcOrd="11" destOrd="0" presId="urn:microsoft.com/office/officeart/2018/5/layout/IconCircleLabelList"/>
    <dgm:cxn modelId="{52834822-AE77-436B-8FAD-AA7A3EE448E5}" type="presParOf" srcId="{CD5029EF-57A2-4E32-BE0B-E892258D8A19}" destId="{F96CBBCC-E484-4AC7-914F-664ABD488058}" srcOrd="12" destOrd="0" presId="urn:microsoft.com/office/officeart/2018/5/layout/IconCircleLabelList"/>
    <dgm:cxn modelId="{D42F8E2F-1879-4B95-9A61-F43C69F63E4E}" type="presParOf" srcId="{F96CBBCC-E484-4AC7-914F-664ABD488058}" destId="{D9A4B519-DD04-4F6C-93CE-1A849274B49D}" srcOrd="0" destOrd="0" presId="urn:microsoft.com/office/officeart/2018/5/layout/IconCircleLabelList"/>
    <dgm:cxn modelId="{8D7223EC-B2D6-42BF-9439-38DE818DF2E2}" type="presParOf" srcId="{F96CBBCC-E484-4AC7-914F-664ABD488058}" destId="{5D3F7972-0D52-44D3-8AF8-7E9E811C806D}" srcOrd="1" destOrd="0" presId="urn:microsoft.com/office/officeart/2018/5/layout/IconCircleLabelList"/>
    <dgm:cxn modelId="{F384F3E6-97A4-4B7D-B570-4E3627737FFA}" type="presParOf" srcId="{F96CBBCC-E484-4AC7-914F-664ABD488058}" destId="{91486000-9EB4-4C22-A39B-A2207E717D0A}" srcOrd="2" destOrd="0" presId="urn:microsoft.com/office/officeart/2018/5/layout/IconCircleLabelList"/>
    <dgm:cxn modelId="{DB6D2F12-602B-48CC-8AB3-4DF8E34893DD}" type="presParOf" srcId="{F96CBBCC-E484-4AC7-914F-664ABD488058}" destId="{FF07ED47-E886-48BB-B58C-E9C94646F7C3}"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DB8FB5B-76D5-4136-B107-DCC24B41F5C9}"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B7DDDF8C-1D38-4F93-B9DF-1422F9826332}">
      <dgm:prSet/>
      <dgm:spPr/>
      <dgm:t>
        <a:bodyPr/>
        <a:lstStyle/>
        <a:p>
          <a:r>
            <a:rPr lang="en-GB" dirty="0">
              <a:solidFill>
                <a:schemeClr val="tx1"/>
              </a:solidFill>
            </a:rPr>
            <a:t>To what degree does the Network see itself as a Network</a:t>
          </a:r>
          <a:endParaRPr lang="en-US" dirty="0">
            <a:solidFill>
              <a:schemeClr val="tx1"/>
            </a:solidFill>
          </a:endParaRPr>
        </a:p>
      </dgm:t>
    </dgm:pt>
    <dgm:pt modelId="{B184E55F-1BBA-4BE5-91AD-0368CAF16792}" type="parTrans" cxnId="{B2127AC7-B2B1-47DE-935E-856FD7CE5B38}">
      <dgm:prSet/>
      <dgm:spPr/>
      <dgm:t>
        <a:bodyPr/>
        <a:lstStyle/>
        <a:p>
          <a:endParaRPr lang="en-US"/>
        </a:p>
      </dgm:t>
    </dgm:pt>
    <dgm:pt modelId="{EF2F5411-DC79-42A5-B5D3-B83D03BD11CE}" type="sibTrans" cxnId="{B2127AC7-B2B1-47DE-935E-856FD7CE5B38}">
      <dgm:prSet/>
      <dgm:spPr/>
      <dgm:t>
        <a:bodyPr/>
        <a:lstStyle/>
        <a:p>
          <a:endParaRPr lang="en-US"/>
        </a:p>
      </dgm:t>
    </dgm:pt>
    <dgm:pt modelId="{559E06C8-C2C1-4A0C-A8CA-5F908FA01FA0}">
      <dgm:prSet/>
      <dgm:spPr/>
      <dgm:t>
        <a:bodyPr/>
        <a:lstStyle/>
        <a:p>
          <a:r>
            <a:rPr lang="en-GB" dirty="0">
              <a:solidFill>
                <a:schemeClr val="tx1"/>
              </a:solidFill>
            </a:rPr>
            <a:t>What leadership styles are at play, controlling, or facilitative</a:t>
          </a:r>
          <a:endParaRPr lang="en-US" dirty="0">
            <a:solidFill>
              <a:schemeClr val="tx1"/>
            </a:solidFill>
          </a:endParaRPr>
        </a:p>
      </dgm:t>
    </dgm:pt>
    <dgm:pt modelId="{7001CE78-92C8-4680-94F4-3602879D3728}" type="parTrans" cxnId="{240A479F-7795-47BE-960A-63B3E2B6C8D8}">
      <dgm:prSet/>
      <dgm:spPr/>
      <dgm:t>
        <a:bodyPr/>
        <a:lstStyle/>
        <a:p>
          <a:endParaRPr lang="en-US"/>
        </a:p>
      </dgm:t>
    </dgm:pt>
    <dgm:pt modelId="{74B51852-036D-4CF6-AD3A-E02CB493BE45}" type="sibTrans" cxnId="{240A479F-7795-47BE-960A-63B3E2B6C8D8}">
      <dgm:prSet/>
      <dgm:spPr/>
      <dgm:t>
        <a:bodyPr/>
        <a:lstStyle/>
        <a:p>
          <a:endParaRPr lang="en-US"/>
        </a:p>
      </dgm:t>
    </dgm:pt>
    <dgm:pt modelId="{5E1F3455-DC5F-45A9-85AB-DB7947EB9CF6}">
      <dgm:prSet/>
      <dgm:spPr/>
      <dgm:t>
        <a:bodyPr/>
        <a:lstStyle/>
        <a:p>
          <a:r>
            <a:rPr lang="en-GB" dirty="0">
              <a:solidFill>
                <a:schemeClr val="tx1"/>
              </a:solidFill>
            </a:rPr>
            <a:t>The clarity of goals and purpose of the Network</a:t>
          </a:r>
          <a:endParaRPr lang="en-US" dirty="0">
            <a:solidFill>
              <a:schemeClr val="tx1"/>
            </a:solidFill>
          </a:endParaRPr>
        </a:p>
      </dgm:t>
    </dgm:pt>
    <dgm:pt modelId="{CC6157AF-4279-4A92-96B1-4E467E373C9A}" type="parTrans" cxnId="{4094263F-4D33-4EF1-9DBA-9E318CD7EDB1}">
      <dgm:prSet/>
      <dgm:spPr/>
      <dgm:t>
        <a:bodyPr/>
        <a:lstStyle/>
        <a:p>
          <a:endParaRPr lang="en-US"/>
        </a:p>
      </dgm:t>
    </dgm:pt>
    <dgm:pt modelId="{1C8D0020-23CE-40C6-9524-4042B98FCFBE}" type="sibTrans" cxnId="{4094263F-4D33-4EF1-9DBA-9E318CD7EDB1}">
      <dgm:prSet/>
      <dgm:spPr/>
      <dgm:t>
        <a:bodyPr/>
        <a:lstStyle/>
        <a:p>
          <a:endParaRPr lang="en-US"/>
        </a:p>
      </dgm:t>
    </dgm:pt>
    <dgm:pt modelId="{CEBC5766-23D6-4F06-A1E6-7C6CA5E2266C}">
      <dgm:prSet/>
      <dgm:spPr/>
      <dgm:t>
        <a:bodyPr/>
        <a:lstStyle/>
        <a:p>
          <a:r>
            <a:rPr lang="en-GB" dirty="0">
              <a:solidFill>
                <a:schemeClr val="tx1"/>
              </a:solidFill>
            </a:rPr>
            <a:t>The degree and clarity of existence of a governing group in the Network</a:t>
          </a:r>
          <a:endParaRPr lang="en-US" dirty="0">
            <a:solidFill>
              <a:schemeClr val="tx1"/>
            </a:solidFill>
          </a:endParaRPr>
        </a:p>
      </dgm:t>
    </dgm:pt>
    <dgm:pt modelId="{DBF1D6A9-48E8-4D8D-B1D5-CFCCFAA34F71}" type="parTrans" cxnId="{A5199F71-566D-4FE3-9D9E-35F7F658A218}">
      <dgm:prSet/>
      <dgm:spPr/>
      <dgm:t>
        <a:bodyPr/>
        <a:lstStyle/>
        <a:p>
          <a:endParaRPr lang="en-US"/>
        </a:p>
      </dgm:t>
    </dgm:pt>
    <dgm:pt modelId="{079CF03B-6FF9-41D1-9DD9-4462A9C6D4AB}" type="sibTrans" cxnId="{A5199F71-566D-4FE3-9D9E-35F7F658A218}">
      <dgm:prSet/>
      <dgm:spPr/>
      <dgm:t>
        <a:bodyPr/>
        <a:lstStyle/>
        <a:p>
          <a:endParaRPr lang="en-US"/>
        </a:p>
      </dgm:t>
    </dgm:pt>
    <dgm:pt modelId="{DD1F019B-86C7-4FCB-B75D-F56102C3AEF8}" type="pres">
      <dgm:prSet presAssocID="{2DB8FB5B-76D5-4136-B107-DCC24B41F5C9}" presName="root" presStyleCnt="0">
        <dgm:presLayoutVars>
          <dgm:dir/>
          <dgm:resizeHandles val="exact"/>
        </dgm:presLayoutVars>
      </dgm:prSet>
      <dgm:spPr/>
    </dgm:pt>
    <dgm:pt modelId="{15DDBC6E-567A-4815-88BA-8FB7D38BAE1F}" type="pres">
      <dgm:prSet presAssocID="{2DB8FB5B-76D5-4136-B107-DCC24B41F5C9}" presName="container" presStyleCnt="0">
        <dgm:presLayoutVars>
          <dgm:dir/>
          <dgm:resizeHandles val="exact"/>
        </dgm:presLayoutVars>
      </dgm:prSet>
      <dgm:spPr/>
    </dgm:pt>
    <dgm:pt modelId="{48206EBA-CBE0-4B41-83A7-F313F8EA3CCB}" type="pres">
      <dgm:prSet presAssocID="{B7DDDF8C-1D38-4F93-B9DF-1422F9826332}" presName="compNode" presStyleCnt="0"/>
      <dgm:spPr/>
    </dgm:pt>
    <dgm:pt modelId="{3466310B-7965-410E-9630-8200C6F58C18}" type="pres">
      <dgm:prSet presAssocID="{B7DDDF8C-1D38-4F93-B9DF-1422F9826332}" presName="iconBgRect" presStyleLbl="bgShp" presStyleIdx="0" presStyleCnt="4"/>
      <dgm:spPr/>
    </dgm:pt>
    <dgm:pt modelId="{3D570F7A-A249-4D03-9B4A-2689A44E1664}" type="pres">
      <dgm:prSet presAssocID="{B7DDDF8C-1D38-4F93-B9DF-1422F982633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ireless router"/>
        </a:ext>
      </dgm:extLst>
    </dgm:pt>
    <dgm:pt modelId="{36803FC8-3EB6-4A7D-B1E1-A286B208A051}" type="pres">
      <dgm:prSet presAssocID="{B7DDDF8C-1D38-4F93-B9DF-1422F9826332}" presName="spaceRect" presStyleCnt="0"/>
      <dgm:spPr/>
    </dgm:pt>
    <dgm:pt modelId="{A42F29E8-90AF-4905-AD1C-EA83D7ACF376}" type="pres">
      <dgm:prSet presAssocID="{B7DDDF8C-1D38-4F93-B9DF-1422F9826332}" presName="textRect" presStyleLbl="revTx" presStyleIdx="0" presStyleCnt="4">
        <dgm:presLayoutVars>
          <dgm:chMax val="1"/>
          <dgm:chPref val="1"/>
        </dgm:presLayoutVars>
      </dgm:prSet>
      <dgm:spPr/>
    </dgm:pt>
    <dgm:pt modelId="{271B2443-5717-4786-BCDD-B46486DDFEE7}" type="pres">
      <dgm:prSet presAssocID="{EF2F5411-DC79-42A5-B5D3-B83D03BD11CE}" presName="sibTrans" presStyleLbl="sibTrans2D1" presStyleIdx="0" presStyleCnt="0"/>
      <dgm:spPr/>
    </dgm:pt>
    <dgm:pt modelId="{8D197D90-9A25-46CC-BEF4-3F494295380A}" type="pres">
      <dgm:prSet presAssocID="{559E06C8-C2C1-4A0C-A8CA-5F908FA01FA0}" presName="compNode" presStyleCnt="0"/>
      <dgm:spPr/>
    </dgm:pt>
    <dgm:pt modelId="{3004BB84-745D-4AA5-8DBE-1B32D0F49D60}" type="pres">
      <dgm:prSet presAssocID="{559E06C8-C2C1-4A0C-A8CA-5F908FA01FA0}" presName="iconBgRect" presStyleLbl="bgShp" presStyleIdx="1" presStyleCnt="4"/>
      <dgm:spPr/>
    </dgm:pt>
    <dgm:pt modelId="{98D1128A-08A1-4A1B-88AC-C8889CAD5C24}" type="pres">
      <dgm:prSet presAssocID="{559E06C8-C2C1-4A0C-A8CA-5F908FA01FA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ecturer"/>
        </a:ext>
      </dgm:extLst>
    </dgm:pt>
    <dgm:pt modelId="{8A8B03E5-4C8D-460F-95EC-860BEBA4CD09}" type="pres">
      <dgm:prSet presAssocID="{559E06C8-C2C1-4A0C-A8CA-5F908FA01FA0}" presName="spaceRect" presStyleCnt="0"/>
      <dgm:spPr/>
    </dgm:pt>
    <dgm:pt modelId="{D2E8D829-1500-4AB1-9B7F-1483344FF7D5}" type="pres">
      <dgm:prSet presAssocID="{559E06C8-C2C1-4A0C-A8CA-5F908FA01FA0}" presName="textRect" presStyleLbl="revTx" presStyleIdx="1" presStyleCnt="4">
        <dgm:presLayoutVars>
          <dgm:chMax val="1"/>
          <dgm:chPref val="1"/>
        </dgm:presLayoutVars>
      </dgm:prSet>
      <dgm:spPr/>
    </dgm:pt>
    <dgm:pt modelId="{EDDA06B2-785B-46D3-A9BD-65A62AAD9825}" type="pres">
      <dgm:prSet presAssocID="{74B51852-036D-4CF6-AD3A-E02CB493BE45}" presName="sibTrans" presStyleLbl="sibTrans2D1" presStyleIdx="0" presStyleCnt="0"/>
      <dgm:spPr/>
    </dgm:pt>
    <dgm:pt modelId="{A3723F83-55BD-4F04-9C83-5B576731BD87}" type="pres">
      <dgm:prSet presAssocID="{5E1F3455-DC5F-45A9-85AB-DB7947EB9CF6}" presName="compNode" presStyleCnt="0"/>
      <dgm:spPr/>
    </dgm:pt>
    <dgm:pt modelId="{7D5CD217-41F7-4C18-9F78-FE3A01F25F08}" type="pres">
      <dgm:prSet presAssocID="{5E1F3455-DC5F-45A9-85AB-DB7947EB9CF6}" presName="iconBgRect" presStyleLbl="bgShp" presStyleIdx="2" presStyleCnt="4"/>
      <dgm:spPr/>
    </dgm:pt>
    <dgm:pt modelId="{7EB38096-6F82-4E9B-90D4-948AC3A97DBE}" type="pres">
      <dgm:prSet presAssocID="{5E1F3455-DC5F-45A9-85AB-DB7947EB9CF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ullseye"/>
        </a:ext>
      </dgm:extLst>
    </dgm:pt>
    <dgm:pt modelId="{C70139AC-3B41-4178-A6FB-CC273F5902D1}" type="pres">
      <dgm:prSet presAssocID="{5E1F3455-DC5F-45A9-85AB-DB7947EB9CF6}" presName="spaceRect" presStyleCnt="0"/>
      <dgm:spPr/>
    </dgm:pt>
    <dgm:pt modelId="{7C388E9C-B170-45FF-8EE0-5626EA9D46B9}" type="pres">
      <dgm:prSet presAssocID="{5E1F3455-DC5F-45A9-85AB-DB7947EB9CF6}" presName="textRect" presStyleLbl="revTx" presStyleIdx="2" presStyleCnt="4">
        <dgm:presLayoutVars>
          <dgm:chMax val="1"/>
          <dgm:chPref val="1"/>
        </dgm:presLayoutVars>
      </dgm:prSet>
      <dgm:spPr/>
    </dgm:pt>
    <dgm:pt modelId="{C7118363-E1DA-4675-9D37-53FF86FEDB25}" type="pres">
      <dgm:prSet presAssocID="{1C8D0020-23CE-40C6-9524-4042B98FCFBE}" presName="sibTrans" presStyleLbl="sibTrans2D1" presStyleIdx="0" presStyleCnt="0"/>
      <dgm:spPr/>
    </dgm:pt>
    <dgm:pt modelId="{33D81FF4-E225-4E0D-9E7E-5AF5C9736D77}" type="pres">
      <dgm:prSet presAssocID="{CEBC5766-23D6-4F06-A1E6-7C6CA5E2266C}" presName="compNode" presStyleCnt="0"/>
      <dgm:spPr/>
    </dgm:pt>
    <dgm:pt modelId="{9AEE6E8D-3E39-4291-A955-F8A14AAA82CF}" type="pres">
      <dgm:prSet presAssocID="{CEBC5766-23D6-4F06-A1E6-7C6CA5E2266C}" presName="iconBgRect" presStyleLbl="bgShp" presStyleIdx="3" presStyleCnt="4"/>
      <dgm:spPr/>
    </dgm:pt>
    <dgm:pt modelId="{BC88B8D5-9B2D-4A0B-8772-EF67CF70E616}" type="pres">
      <dgm:prSet presAssocID="{CEBC5766-23D6-4F06-A1E6-7C6CA5E2266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sers"/>
        </a:ext>
      </dgm:extLst>
    </dgm:pt>
    <dgm:pt modelId="{A30E1BB2-90F8-469B-9AD9-13F4E5EC3443}" type="pres">
      <dgm:prSet presAssocID="{CEBC5766-23D6-4F06-A1E6-7C6CA5E2266C}" presName="spaceRect" presStyleCnt="0"/>
      <dgm:spPr/>
    </dgm:pt>
    <dgm:pt modelId="{DE9E3CA2-817E-42D8-B63D-B7BFCCB07712}" type="pres">
      <dgm:prSet presAssocID="{CEBC5766-23D6-4F06-A1E6-7C6CA5E2266C}" presName="textRect" presStyleLbl="revTx" presStyleIdx="3" presStyleCnt="4">
        <dgm:presLayoutVars>
          <dgm:chMax val="1"/>
          <dgm:chPref val="1"/>
        </dgm:presLayoutVars>
      </dgm:prSet>
      <dgm:spPr/>
    </dgm:pt>
  </dgm:ptLst>
  <dgm:cxnLst>
    <dgm:cxn modelId="{5E53011E-F6A2-4926-BA32-0FAAC9C78CB5}" type="presOf" srcId="{1C8D0020-23CE-40C6-9524-4042B98FCFBE}" destId="{C7118363-E1DA-4675-9D37-53FF86FEDB25}" srcOrd="0" destOrd="0" presId="urn:microsoft.com/office/officeart/2018/2/layout/IconCircleList"/>
    <dgm:cxn modelId="{4094263F-4D33-4EF1-9DBA-9E318CD7EDB1}" srcId="{2DB8FB5B-76D5-4136-B107-DCC24B41F5C9}" destId="{5E1F3455-DC5F-45A9-85AB-DB7947EB9CF6}" srcOrd="2" destOrd="0" parTransId="{CC6157AF-4279-4A92-96B1-4E467E373C9A}" sibTransId="{1C8D0020-23CE-40C6-9524-4042B98FCFBE}"/>
    <dgm:cxn modelId="{C30DAA65-6156-4334-A9D8-AB029C6A279F}" type="presOf" srcId="{5E1F3455-DC5F-45A9-85AB-DB7947EB9CF6}" destId="{7C388E9C-B170-45FF-8EE0-5626EA9D46B9}" srcOrd="0" destOrd="0" presId="urn:microsoft.com/office/officeart/2018/2/layout/IconCircleList"/>
    <dgm:cxn modelId="{0FAC496E-B867-49CD-8EFD-76EF72BCC5B6}" type="presOf" srcId="{2DB8FB5B-76D5-4136-B107-DCC24B41F5C9}" destId="{DD1F019B-86C7-4FCB-B75D-F56102C3AEF8}" srcOrd="0" destOrd="0" presId="urn:microsoft.com/office/officeart/2018/2/layout/IconCircleList"/>
    <dgm:cxn modelId="{A5199F71-566D-4FE3-9D9E-35F7F658A218}" srcId="{2DB8FB5B-76D5-4136-B107-DCC24B41F5C9}" destId="{CEBC5766-23D6-4F06-A1E6-7C6CA5E2266C}" srcOrd="3" destOrd="0" parTransId="{DBF1D6A9-48E8-4D8D-B1D5-CFCCFAA34F71}" sibTransId="{079CF03B-6FF9-41D1-9DD9-4462A9C6D4AB}"/>
    <dgm:cxn modelId="{38BC3B75-3FD8-48A8-93A1-09F5EB367442}" type="presOf" srcId="{559E06C8-C2C1-4A0C-A8CA-5F908FA01FA0}" destId="{D2E8D829-1500-4AB1-9B7F-1483344FF7D5}" srcOrd="0" destOrd="0" presId="urn:microsoft.com/office/officeart/2018/2/layout/IconCircleList"/>
    <dgm:cxn modelId="{8E170F79-E91D-489A-B3EC-ED16B9783710}" type="presOf" srcId="{EF2F5411-DC79-42A5-B5D3-B83D03BD11CE}" destId="{271B2443-5717-4786-BCDD-B46486DDFEE7}" srcOrd="0" destOrd="0" presId="urn:microsoft.com/office/officeart/2018/2/layout/IconCircleList"/>
    <dgm:cxn modelId="{240A479F-7795-47BE-960A-63B3E2B6C8D8}" srcId="{2DB8FB5B-76D5-4136-B107-DCC24B41F5C9}" destId="{559E06C8-C2C1-4A0C-A8CA-5F908FA01FA0}" srcOrd="1" destOrd="0" parTransId="{7001CE78-92C8-4680-94F4-3602879D3728}" sibTransId="{74B51852-036D-4CF6-AD3A-E02CB493BE45}"/>
    <dgm:cxn modelId="{A8BA65C7-B669-42F1-84FC-4DD96442BE3C}" type="presOf" srcId="{74B51852-036D-4CF6-AD3A-E02CB493BE45}" destId="{EDDA06B2-785B-46D3-A9BD-65A62AAD9825}" srcOrd="0" destOrd="0" presId="urn:microsoft.com/office/officeart/2018/2/layout/IconCircleList"/>
    <dgm:cxn modelId="{B2127AC7-B2B1-47DE-935E-856FD7CE5B38}" srcId="{2DB8FB5B-76D5-4136-B107-DCC24B41F5C9}" destId="{B7DDDF8C-1D38-4F93-B9DF-1422F9826332}" srcOrd="0" destOrd="0" parTransId="{B184E55F-1BBA-4BE5-91AD-0368CAF16792}" sibTransId="{EF2F5411-DC79-42A5-B5D3-B83D03BD11CE}"/>
    <dgm:cxn modelId="{8F0F78EE-94A3-4898-AB56-7BA69A8031CD}" type="presOf" srcId="{CEBC5766-23D6-4F06-A1E6-7C6CA5E2266C}" destId="{DE9E3CA2-817E-42D8-B63D-B7BFCCB07712}" srcOrd="0" destOrd="0" presId="urn:microsoft.com/office/officeart/2018/2/layout/IconCircleList"/>
    <dgm:cxn modelId="{141AF0FF-37CE-472B-B602-267F55B05B73}" type="presOf" srcId="{B7DDDF8C-1D38-4F93-B9DF-1422F9826332}" destId="{A42F29E8-90AF-4905-AD1C-EA83D7ACF376}" srcOrd="0" destOrd="0" presId="urn:microsoft.com/office/officeart/2018/2/layout/IconCircleList"/>
    <dgm:cxn modelId="{34A19D13-B184-479D-A7DA-1F1267577174}" type="presParOf" srcId="{DD1F019B-86C7-4FCB-B75D-F56102C3AEF8}" destId="{15DDBC6E-567A-4815-88BA-8FB7D38BAE1F}" srcOrd="0" destOrd="0" presId="urn:microsoft.com/office/officeart/2018/2/layout/IconCircleList"/>
    <dgm:cxn modelId="{3CD58152-708F-4F79-BF9F-08DAE66C98F7}" type="presParOf" srcId="{15DDBC6E-567A-4815-88BA-8FB7D38BAE1F}" destId="{48206EBA-CBE0-4B41-83A7-F313F8EA3CCB}" srcOrd="0" destOrd="0" presId="urn:microsoft.com/office/officeart/2018/2/layout/IconCircleList"/>
    <dgm:cxn modelId="{88D25D4C-04FF-4BC0-BF09-114853CF1433}" type="presParOf" srcId="{48206EBA-CBE0-4B41-83A7-F313F8EA3CCB}" destId="{3466310B-7965-410E-9630-8200C6F58C18}" srcOrd="0" destOrd="0" presId="urn:microsoft.com/office/officeart/2018/2/layout/IconCircleList"/>
    <dgm:cxn modelId="{C64CB877-D49C-4EA0-91D3-571E15FAB335}" type="presParOf" srcId="{48206EBA-CBE0-4B41-83A7-F313F8EA3CCB}" destId="{3D570F7A-A249-4D03-9B4A-2689A44E1664}" srcOrd="1" destOrd="0" presId="urn:microsoft.com/office/officeart/2018/2/layout/IconCircleList"/>
    <dgm:cxn modelId="{028B15A7-2F1B-42F2-A244-E7739036950D}" type="presParOf" srcId="{48206EBA-CBE0-4B41-83A7-F313F8EA3CCB}" destId="{36803FC8-3EB6-4A7D-B1E1-A286B208A051}" srcOrd="2" destOrd="0" presId="urn:microsoft.com/office/officeart/2018/2/layout/IconCircleList"/>
    <dgm:cxn modelId="{CCC2AE80-7728-455D-AC72-2CE756E1D4A4}" type="presParOf" srcId="{48206EBA-CBE0-4B41-83A7-F313F8EA3CCB}" destId="{A42F29E8-90AF-4905-AD1C-EA83D7ACF376}" srcOrd="3" destOrd="0" presId="urn:microsoft.com/office/officeart/2018/2/layout/IconCircleList"/>
    <dgm:cxn modelId="{9D0ECA6E-2811-4A60-90F9-EA54C46AD4C5}" type="presParOf" srcId="{15DDBC6E-567A-4815-88BA-8FB7D38BAE1F}" destId="{271B2443-5717-4786-BCDD-B46486DDFEE7}" srcOrd="1" destOrd="0" presId="urn:microsoft.com/office/officeart/2018/2/layout/IconCircleList"/>
    <dgm:cxn modelId="{324048AA-2ACF-4658-8710-1932A4B9978A}" type="presParOf" srcId="{15DDBC6E-567A-4815-88BA-8FB7D38BAE1F}" destId="{8D197D90-9A25-46CC-BEF4-3F494295380A}" srcOrd="2" destOrd="0" presId="urn:microsoft.com/office/officeart/2018/2/layout/IconCircleList"/>
    <dgm:cxn modelId="{AEA85754-DE29-4615-A075-2FC88518AEEE}" type="presParOf" srcId="{8D197D90-9A25-46CC-BEF4-3F494295380A}" destId="{3004BB84-745D-4AA5-8DBE-1B32D0F49D60}" srcOrd="0" destOrd="0" presId="urn:microsoft.com/office/officeart/2018/2/layout/IconCircleList"/>
    <dgm:cxn modelId="{675050B8-687D-4B79-B9EB-D3A7F40E556C}" type="presParOf" srcId="{8D197D90-9A25-46CC-BEF4-3F494295380A}" destId="{98D1128A-08A1-4A1B-88AC-C8889CAD5C24}" srcOrd="1" destOrd="0" presId="urn:microsoft.com/office/officeart/2018/2/layout/IconCircleList"/>
    <dgm:cxn modelId="{209A20B5-3ADB-4ACD-B666-9C80CF32C318}" type="presParOf" srcId="{8D197D90-9A25-46CC-BEF4-3F494295380A}" destId="{8A8B03E5-4C8D-460F-95EC-860BEBA4CD09}" srcOrd="2" destOrd="0" presId="urn:microsoft.com/office/officeart/2018/2/layout/IconCircleList"/>
    <dgm:cxn modelId="{105EE2C0-DB25-4D65-A01B-534121AC431E}" type="presParOf" srcId="{8D197D90-9A25-46CC-BEF4-3F494295380A}" destId="{D2E8D829-1500-4AB1-9B7F-1483344FF7D5}" srcOrd="3" destOrd="0" presId="urn:microsoft.com/office/officeart/2018/2/layout/IconCircleList"/>
    <dgm:cxn modelId="{73149BC1-B823-4CF7-AC54-562961FED911}" type="presParOf" srcId="{15DDBC6E-567A-4815-88BA-8FB7D38BAE1F}" destId="{EDDA06B2-785B-46D3-A9BD-65A62AAD9825}" srcOrd="3" destOrd="0" presId="urn:microsoft.com/office/officeart/2018/2/layout/IconCircleList"/>
    <dgm:cxn modelId="{735DD539-143A-4C36-AB9E-72A94F593A2D}" type="presParOf" srcId="{15DDBC6E-567A-4815-88BA-8FB7D38BAE1F}" destId="{A3723F83-55BD-4F04-9C83-5B576731BD87}" srcOrd="4" destOrd="0" presId="urn:microsoft.com/office/officeart/2018/2/layout/IconCircleList"/>
    <dgm:cxn modelId="{55F3EFA3-822F-48DD-B791-EAD99D2AF247}" type="presParOf" srcId="{A3723F83-55BD-4F04-9C83-5B576731BD87}" destId="{7D5CD217-41F7-4C18-9F78-FE3A01F25F08}" srcOrd="0" destOrd="0" presId="urn:microsoft.com/office/officeart/2018/2/layout/IconCircleList"/>
    <dgm:cxn modelId="{33892E60-F66C-4579-A5FE-22F225A8D646}" type="presParOf" srcId="{A3723F83-55BD-4F04-9C83-5B576731BD87}" destId="{7EB38096-6F82-4E9B-90D4-948AC3A97DBE}" srcOrd="1" destOrd="0" presId="urn:microsoft.com/office/officeart/2018/2/layout/IconCircleList"/>
    <dgm:cxn modelId="{2D5B0250-FEB7-4377-B161-945248F59EAC}" type="presParOf" srcId="{A3723F83-55BD-4F04-9C83-5B576731BD87}" destId="{C70139AC-3B41-4178-A6FB-CC273F5902D1}" srcOrd="2" destOrd="0" presId="urn:microsoft.com/office/officeart/2018/2/layout/IconCircleList"/>
    <dgm:cxn modelId="{1AEAC860-87D4-493F-91F4-8D44FFF2167C}" type="presParOf" srcId="{A3723F83-55BD-4F04-9C83-5B576731BD87}" destId="{7C388E9C-B170-45FF-8EE0-5626EA9D46B9}" srcOrd="3" destOrd="0" presId="urn:microsoft.com/office/officeart/2018/2/layout/IconCircleList"/>
    <dgm:cxn modelId="{6E8CD98F-0EC4-4EA7-AD52-9D6C1DF8B9E7}" type="presParOf" srcId="{15DDBC6E-567A-4815-88BA-8FB7D38BAE1F}" destId="{C7118363-E1DA-4675-9D37-53FF86FEDB25}" srcOrd="5" destOrd="0" presId="urn:microsoft.com/office/officeart/2018/2/layout/IconCircleList"/>
    <dgm:cxn modelId="{ABD55FAD-65D6-40FC-A284-9D038B104B47}" type="presParOf" srcId="{15DDBC6E-567A-4815-88BA-8FB7D38BAE1F}" destId="{33D81FF4-E225-4E0D-9E7E-5AF5C9736D77}" srcOrd="6" destOrd="0" presId="urn:microsoft.com/office/officeart/2018/2/layout/IconCircleList"/>
    <dgm:cxn modelId="{3898B061-62F0-4324-ABF0-EE75E9DC5164}" type="presParOf" srcId="{33D81FF4-E225-4E0D-9E7E-5AF5C9736D77}" destId="{9AEE6E8D-3E39-4291-A955-F8A14AAA82CF}" srcOrd="0" destOrd="0" presId="urn:microsoft.com/office/officeart/2018/2/layout/IconCircleList"/>
    <dgm:cxn modelId="{8EA9CC9F-1252-4805-8C77-E1E87948AB79}" type="presParOf" srcId="{33D81FF4-E225-4E0D-9E7E-5AF5C9736D77}" destId="{BC88B8D5-9B2D-4A0B-8772-EF67CF70E616}" srcOrd="1" destOrd="0" presId="urn:microsoft.com/office/officeart/2018/2/layout/IconCircleList"/>
    <dgm:cxn modelId="{A3CDC3B2-8BFA-4BEE-A546-E777A9B17D81}" type="presParOf" srcId="{33D81FF4-E225-4E0D-9E7E-5AF5C9736D77}" destId="{A30E1BB2-90F8-469B-9AD9-13F4E5EC3443}" srcOrd="2" destOrd="0" presId="urn:microsoft.com/office/officeart/2018/2/layout/IconCircleList"/>
    <dgm:cxn modelId="{D64D7F1D-1267-4C6C-86C4-C8BE6B876888}" type="presParOf" srcId="{33D81FF4-E225-4E0D-9E7E-5AF5C9736D77}" destId="{DE9E3CA2-817E-42D8-B63D-B7BFCCB07712}"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45DD7BD-D4FE-44BE-92B3-F7C27857AEB9}"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4B5A781D-22E3-4330-889C-12E10D27596A}">
      <dgm:prSet/>
      <dgm:spPr/>
      <dgm:t>
        <a:bodyPr/>
        <a:lstStyle/>
        <a:p>
          <a:pPr>
            <a:lnSpc>
              <a:spcPct val="100000"/>
            </a:lnSpc>
          </a:pPr>
          <a:r>
            <a:rPr lang="en-GB"/>
            <a:t>How well does information flow in the core of the Network?</a:t>
          </a:r>
          <a:endParaRPr lang="en-US"/>
        </a:p>
      </dgm:t>
    </dgm:pt>
    <dgm:pt modelId="{0B3E1172-0DE8-4FD8-B062-EAE84E9B754D}" type="parTrans" cxnId="{05E928EC-7909-4BE5-BCB0-6FE09C85C7AC}">
      <dgm:prSet/>
      <dgm:spPr/>
      <dgm:t>
        <a:bodyPr/>
        <a:lstStyle/>
        <a:p>
          <a:endParaRPr lang="en-US"/>
        </a:p>
      </dgm:t>
    </dgm:pt>
    <dgm:pt modelId="{DA8CBD42-56D3-4FAC-AA2C-C890467737BC}" type="sibTrans" cxnId="{05E928EC-7909-4BE5-BCB0-6FE09C85C7AC}">
      <dgm:prSet/>
      <dgm:spPr/>
      <dgm:t>
        <a:bodyPr/>
        <a:lstStyle/>
        <a:p>
          <a:pPr>
            <a:lnSpc>
              <a:spcPct val="100000"/>
            </a:lnSpc>
          </a:pPr>
          <a:endParaRPr lang="en-US"/>
        </a:p>
      </dgm:t>
    </dgm:pt>
    <dgm:pt modelId="{16EC0423-123C-499F-97B1-18AD0DC5F6D0}">
      <dgm:prSet/>
      <dgm:spPr/>
      <dgm:t>
        <a:bodyPr/>
        <a:lstStyle/>
        <a:p>
          <a:pPr>
            <a:lnSpc>
              <a:spcPct val="100000"/>
            </a:lnSpc>
          </a:pPr>
          <a:r>
            <a:rPr lang="en-GB"/>
            <a:t>How well does information flow in the wider Network?</a:t>
          </a:r>
          <a:endParaRPr lang="en-US"/>
        </a:p>
      </dgm:t>
    </dgm:pt>
    <dgm:pt modelId="{B449D2C0-5A1B-41CC-A88B-05C3B4F53B3F}" type="parTrans" cxnId="{3C2C3FF9-1767-4AA5-9BAE-B098BD9FAC8C}">
      <dgm:prSet/>
      <dgm:spPr/>
      <dgm:t>
        <a:bodyPr/>
        <a:lstStyle/>
        <a:p>
          <a:endParaRPr lang="en-US"/>
        </a:p>
      </dgm:t>
    </dgm:pt>
    <dgm:pt modelId="{E9D924E2-8111-4B81-B5BD-BE47053488DA}" type="sibTrans" cxnId="{3C2C3FF9-1767-4AA5-9BAE-B098BD9FAC8C}">
      <dgm:prSet/>
      <dgm:spPr/>
      <dgm:t>
        <a:bodyPr/>
        <a:lstStyle/>
        <a:p>
          <a:pPr>
            <a:lnSpc>
              <a:spcPct val="100000"/>
            </a:lnSpc>
          </a:pPr>
          <a:endParaRPr lang="en-US"/>
        </a:p>
      </dgm:t>
    </dgm:pt>
    <dgm:pt modelId="{2EF7BA29-6F67-4B35-BE48-CD76FA048D44}">
      <dgm:prSet/>
      <dgm:spPr/>
      <dgm:t>
        <a:bodyPr/>
        <a:lstStyle/>
        <a:p>
          <a:pPr>
            <a:lnSpc>
              <a:spcPct val="100000"/>
            </a:lnSpc>
          </a:pPr>
          <a:r>
            <a:rPr lang="en-GB"/>
            <a:t>What level of understanding to Network approaches exists?</a:t>
          </a:r>
          <a:endParaRPr lang="en-US"/>
        </a:p>
      </dgm:t>
    </dgm:pt>
    <dgm:pt modelId="{7E8B5B91-C615-48D8-BBA7-6FF87DC6F687}" type="parTrans" cxnId="{961CA505-42EB-4749-B39C-CA199DEA378A}">
      <dgm:prSet/>
      <dgm:spPr/>
      <dgm:t>
        <a:bodyPr/>
        <a:lstStyle/>
        <a:p>
          <a:endParaRPr lang="en-US"/>
        </a:p>
      </dgm:t>
    </dgm:pt>
    <dgm:pt modelId="{AD2EF6CB-3C16-4660-AA61-102E5D1B90BC}" type="sibTrans" cxnId="{961CA505-42EB-4749-B39C-CA199DEA378A}">
      <dgm:prSet/>
      <dgm:spPr/>
      <dgm:t>
        <a:bodyPr/>
        <a:lstStyle/>
        <a:p>
          <a:pPr>
            <a:lnSpc>
              <a:spcPct val="100000"/>
            </a:lnSpc>
          </a:pPr>
          <a:endParaRPr lang="en-US"/>
        </a:p>
      </dgm:t>
    </dgm:pt>
    <dgm:pt modelId="{CFCA60C3-62C1-4288-A98A-82848CE5EC17}">
      <dgm:prSet/>
      <dgm:spPr/>
      <dgm:t>
        <a:bodyPr/>
        <a:lstStyle/>
        <a:p>
          <a:pPr>
            <a:lnSpc>
              <a:spcPct val="100000"/>
            </a:lnSpc>
          </a:pPr>
          <a:r>
            <a:rPr lang="en-GB"/>
            <a:t>The level of Networking and collaboration skills in the Network</a:t>
          </a:r>
          <a:endParaRPr lang="en-US"/>
        </a:p>
      </dgm:t>
    </dgm:pt>
    <dgm:pt modelId="{E227ADD6-564E-4501-AD24-EA641786E197}" type="parTrans" cxnId="{0AE953CA-E423-477E-AAC8-02296C95E0C6}">
      <dgm:prSet/>
      <dgm:spPr/>
      <dgm:t>
        <a:bodyPr/>
        <a:lstStyle/>
        <a:p>
          <a:endParaRPr lang="en-US"/>
        </a:p>
      </dgm:t>
    </dgm:pt>
    <dgm:pt modelId="{79A0FFE4-D0E7-43CD-9754-217672BB945F}" type="sibTrans" cxnId="{0AE953CA-E423-477E-AAC8-02296C95E0C6}">
      <dgm:prSet/>
      <dgm:spPr/>
      <dgm:t>
        <a:bodyPr/>
        <a:lstStyle/>
        <a:p>
          <a:pPr>
            <a:lnSpc>
              <a:spcPct val="100000"/>
            </a:lnSpc>
          </a:pPr>
          <a:endParaRPr lang="en-US"/>
        </a:p>
      </dgm:t>
    </dgm:pt>
    <dgm:pt modelId="{09EE25BD-D8B2-4BFC-B84F-65B8E9B6FB36}">
      <dgm:prSet/>
      <dgm:spPr/>
      <dgm:t>
        <a:bodyPr/>
        <a:lstStyle/>
        <a:p>
          <a:pPr>
            <a:lnSpc>
              <a:spcPct val="100000"/>
            </a:lnSpc>
          </a:pPr>
          <a:r>
            <a:rPr lang="en-GB"/>
            <a:t>The number of breakthroughs and Learning the Network experience</a:t>
          </a:r>
          <a:endParaRPr lang="en-US"/>
        </a:p>
      </dgm:t>
    </dgm:pt>
    <dgm:pt modelId="{7E3A91E8-472C-4619-880F-759CCD1DAC3E}" type="parTrans" cxnId="{58CA2DB8-D4B0-4DF9-AE6B-C56DDEDBB2F8}">
      <dgm:prSet/>
      <dgm:spPr/>
      <dgm:t>
        <a:bodyPr/>
        <a:lstStyle/>
        <a:p>
          <a:endParaRPr lang="en-US"/>
        </a:p>
      </dgm:t>
    </dgm:pt>
    <dgm:pt modelId="{489C6D2D-0E88-40EE-88E4-E76BB5B572C8}" type="sibTrans" cxnId="{58CA2DB8-D4B0-4DF9-AE6B-C56DDEDBB2F8}">
      <dgm:prSet/>
      <dgm:spPr/>
      <dgm:t>
        <a:bodyPr/>
        <a:lstStyle/>
        <a:p>
          <a:pPr>
            <a:lnSpc>
              <a:spcPct val="100000"/>
            </a:lnSpc>
          </a:pPr>
          <a:endParaRPr lang="en-US"/>
        </a:p>
      </dgm:t>
    </dgm:pt>
    <dgm:pt modelId="{D2BA384B-C493-4056-B3D4-C67248A011A9}">
      <dgm:prSet/>
      <dgm:spPr/>
      <dgm:t>
        <a:bodyPr/>
        <a:lstStyle/>
        <a:p>
          <a:pPr>
            <a:lnSpc>
              <a:spcPct val="100000"/>
            </a:lnSpc>
          </a:pPr>
          <a:r>
            <a:rPr lang="en-GB"/>
            <a:t>The extent to which social media is used to support communication</a:t>
          </a:r>
          <a:endParaRPr lang="en-US"/>
        </a:p>
      </dgm:t>
    </dgm:pt>
    <dgm:pt modelId="{341C81EA-CE5B-49BD-AD92-E10B1E57D45D}" type="parTrans" cxnId="{F1B03690-A52D-4082-8254-B58201B14289}">
      <dgm:prSet/>
      <dgm:spPr/>
      <dgm:t>
        <a:bodyPr/>
        <a:lstStyle/>
        <a:p>
          <a:endParaRPr lang="en-US"/>
        </a:p>
      </dgm:t>
    </dgm:pt>
    <dgm:pt modelId="{4A20D4B3-C8B2-4226-98B4-4B3B93C059D9}" type="sibTrans" cxnId="{F1B03690-A52D-4082-8254-B58201B14289}">
      <dgm:prSet/>
      <dgm:spPr/>
      <dgm:t>
        <a:bodyPr/>
        <a:lstStyle/>
        <a:p>
          <a:endParaRPr lang="en-US"/>
        </a:p>
      </dgm:t>
    </dgm:pt>
    <dgm:pt modelId="{8DBC10C7-93D6-4BA5-AB01-9DA2D9F1B6D8}" type="pres">
      <dgm:prSet presAssocID="{245DD7BD-D4FE-44BE-92B3-F7C27857AEB9}" presName="root" presStyleCnt="0">
        <dgm:presLayoutVars>
          <dgm:dir/>
          <dgm:resizeHandles val="exact"/>
        </dgm:presLayoutVars>
      </dgm:prSet>
      <dgm:spPr/>
    </dgm:pt>
    <dgm:pt modelId="{7C8002B3-D18D-4DAF-8272-C855122EC29B}" type="pres">
      <dgm:prSet presAssocID="{245DD7BD-D4FE-44BE-92B3-F7C27857AEB9}" presName="container" presStyleCnt="0">
        <dgm:presLayoutVars>
          <dgm:dir/>
          <dgm:resizeHandles val="exact"/>
        </dgm:presLayoutVars>
      </dgm:prSet>
      <dgm:spPr/>
    </dgm:pt>
    <dgm:pt modelId="{7AD80C68-9013-4F6E-99B5-D8957E7A38FE}" type="pres">
      <dgm:prSet presAssocID="{4B5A781D-22E3-4330-889C-12E10D27596A}" presName="compNode" presStyleCnt="0"/>
      <dgm:spPr/>
    </dgm:pt>
    <dgm:pt modelId="{DEC6796B-7ECD-4A62-BB09-A4100BDA6B49}" type="pres">
      <dgm:prSet presAssocID="{4B5A781D-22E3-4330-889C-12E10D27596A}" presName="iconBgRect" presStyleLbl="bgShp" presStyleIdx="0" presStyleCnt="6"/>
      <dgm:spPr/>
    </dgm:pt>
    <dgm:pt modelId="{2105649C-D960-4995-AFEC-4D7D91B347FB}" type="pres">
      <dgm:prSet presAssocID="{4B5A781D-22E3-4330-889C-12E10D27596A}"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isconnected"/>
        </a:ext>
      </dgm:extLst>
    </dgm:pt>
    <dgm:pt modelId="{C2006D02-41E0-4B78-AEE9-CAF9C5F15DEE}" type="pres">
      <dgm:prSet presAssocID="{4B5A781D-22E3-4330-889C-12E10D27596A}" presName="spaceRect" presStyleCnt="0"/>
      <dgm:spPr/>
    </dgm:pt>
    <dgm:pt modelId="{4089E720-957B-48AD-A044-C2FCF48415D2}" type="pres">
      <dgm:prSet presAssocID="{4B5A781D-22E3-4330-889C-12E10D27596A}" presName="textRect" presStyleLbl="revTx" presStyleIdx="0" presStyleCnt="6">
        <dgm:presLayoutVars>
          <dgm:chMax val="1"/>
          <dgm:chPref val="1"/>
        </dgm:presLayoutVars>
      </dgm:prSet>
      <dgm:spPr/>
    </dgm:pt>
    <dgm:pt modelId="{631575E8-8D97-4935-88C7-4A75906DC671}" type="pres">
      <dgm:prSet presAssocID="{DA8CBD42-56D3-4FAC-AA2C-C890467737BC}" presName="sibTrans" presStyleLbl="sibTrans2D1" presStyleIdx="0" presStyleCnt="0"/>
      <dgm:spPr/>
    </dgm:pt>
    <dgm:pt modelId="{5CEC34DC-48BE-4D2D-9F59-D8CE91AE96C2}" type="pres">
      <dgm:prSet presAssocID="{16EC0423-123C-499F-97B1-18AD0DC5F6D0}" presName="compNode" presStyleCnt="0"/>
      <dgm:spPr/>
    </dgm:pt>
    <dgm:pt modelId="{386E66D3-B967-4B46-BD7D-321C88D22BCC}" type="pres">
      <dgm:prSet presAssocID="{16EC0423-123C-499F-97B1-18AD0DC5F6D0}" presName="iconBgRect" presStyleLbl="bgShp" presStyleIdx="1" presStyleCnt="6"/>
      <dgm:spPr/>
    </dgm:pt>
    <dgm:pt modelId="{27A2B2F3-2B92-4CAA-99BA-7C949CA3C7D4}" type="pres">
      <dgm:prSet presAssocID="{16EC0423-123C-499F-97B1-18AD0DC5F6D0}"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User Network"/>
        </a:ext>
      </dgm:extLst>
    </dgm:pt>
    <dgm:pt modelId="{9F3E2B80-ADA8-45E0-82F6-36FC5F5D2E95}" type="pres">
      <dgm:prSet presAssocID="{16EC0423-123C-499F-97B1-18AD0DC5F6D0}" presName="spaceRect" presStyleCnt="0"/>
      <dgm:spPr/>
    </dgm:pt>
    <dgm:pt modelId="{EA59A386-E987-475E-9754-58BC0CC10D71}" type="pres">
      <dgm:prSet presAssocID="{16EC0423-123C-499F-97B1-18AD0DC5F6D0}" presName="textRect" presStyleLbl="revTx" presStyleIdx="1" presStyleCnt="6">
        <dgm:presLayoutVars>
          <dgm:chMax val="1"/>
          <dgm:chPref val="1"/>
        </dgm:presLayoutVars>
      </dgm:prSet>
      <dgm:spPr/>
    </dgm:pt>
    <dgm:pt modelId="{D9671A1B-92EA-4A5A-A77B-E4352A074FB7}" type="pres">
      <dgm:prSet presAssocID="{E9D924E2-8111-4B81-B5BD-BE47053488DA}" presName="sibTrans" presStyleLbl="sibTrans2D1" presStyleIdx="0" presStyleCnt="0"/>
      <dgm:spPr/>
    </dgm:pt>
    <dgm:pt modelId="{38507CB3-9DD1-4078-A5CA-BD117D18D087}" type="pres">
      <dgm:prSet presAssocID="{2EF7BA29-6F67-4B35-BE48-CD76FA048D44}" presName="compNode" presStyleCnt="0"/>
      <dgm:spPr/>
    </dgm:pt>
    <dgm:pt modelId="{0D8DB543-4087-4FA9-86D5-B8E471604590}" type="pres">
      <dgm:prSet presAssocID="{2EF7BA29-6F67-4B35-BE48-CD76FA048D44}" presName="iconBgRect" presStyleLbl="bgShp" presStyleIdx="2" presStyleCnt="6"/>
      <dgm:spPr/>
    </dgm:pt>
    <dgm:pt modelId="{6825AECF-740E-499C-A172-0F8C9F6D90D1}" type="pres">
      <dgm:prSet presAssocID="{2EF7BA29-6F67-4B35-BE48-CD76FA048D44}"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Network Diagram"/>
        </a:ext>
      </dgm:extLst>
    </dgm:pt>
    <dgm:pt modelId="{DE43A69E-926B-4302-AE5A-C7F9C755B49C}" type="pres">
      <dgm:prSet presAssocID="{2EF7BA29-6F67-4B35-BE48-CD76FA048D44}" presName="spaceRect" presStyleCnt="0"/>
      <dgm:spPr/>
    </dgm:pt>
    <dgm:pt modelId="{C54AAAE6-C741-4F6B-AC4E-32C7B92DBFD1}" type="pres">
      <dgm:prSet presAssocID="{2EF7BA29-6F67-4B35-BE48-CD76FA048D44}" presName="textRect" presStyleLbl="revTx" presStyleIdx="2" presStyleCnt="6">
        <dgm:presLayoutVars>
          <dgm:chMax val="1"/>
          <dgm:chPref val="1"/>
        </dgm:presLayoutVars>
      </dgm:prSet>
      <dgm:spPr/>
    </dgm:pt>
    <dgm:pt modelId="{A7D59EC1-8F3B-4995-87E9-5026A02338FB}" type="pres">
      <dgm:prSet presAssocID="{AD2EF6CB-3C16-4660-AA61-102E5D1B90BC}" presName="sibTrans" presStyleLbl="sibTrans2D1" presStyleIdx="0" presStyleCnt="0"/>
      <dgm:spPr/>
    </dgm:pt>
    <dgm:pt modelId="{71383FC3-A040-488C-9D3E-5BE61021BE11}" type="pres">
      <dgm:prSet presAssocID="{CFCA60C3-62C1-4288-A98A-82848CE5EC17}" presName="compNode" presStyleCnt="0"/>
      <dgm:spPr/>
    </dgm:pt>
    <dgm:pt modelId="{EA73468E-DADC-4869-8109-CA9510088A19}" type="pres">
      <dgm:prSet presAssocID="{CFCA60C3-62C1-4288-A98A-82848CE5EC17}" presName="iconBgRect" presStyleLbl="bgShp" presStyleIdx="3" presStyleCnt="6"/>
      <dgm:spPr/>
    </dgm:pt>
    <dgm:pt modelId="{DF0EA8B1-B433-4D71-A18C-3DA2E8CCFD08}" type="pres">
      <dgm:prSet presAssocID="{CFCA60C3-62C1-4288-A98A-82848CE5EC17}"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andshake"/>
        </a:ext>
      </dgm:extLst>
    </dgm:pt>
    <dgm:pt modelId="{07A18CF0-6566-49AD-8A4B-D8AAEA808F84}" type="pres">
      <dgm:prSet presAssocID="{CFCA60C3-62C1-4288-A98A-82848CE5EC17}" presName="spaceRect" presStyleCnt="0"/>
      <dgm:spPr/>
    </dgm:pt>
    <dgm:pt modelId="{3120AFBC-CEE7-4885-A996-2227D36702B6}" type="pres">
      <dgm:prSet presAssocID="{CFCA60C3-62C1-4288-A98A-82848CE5EC17}" presName="textRect" presStyleLbl="revTx" presStyleIdx="3" presStyleCnt="6">
        <dgm:presLayoutVars>
          <dgm:chMax val="1"/>
          <dgm:chPref val="1"/>
        </dgm:presLayoutVars>
      </dgm:prSet>
      <dgm:spPr/>
    </dgm:pt>
    <dgm:pt modelId="{0B54274F-3B66-4326-A3E4-1EA9A4F1384A}" type="pres">
      <dgm:prSet presAssocID="{79A0FFE4-D0E7-43CD-9754-217672BB945F}" presName="sibTrans" presStyleLbl="sibTrans2D1" presStyleIdx="0" presStyleCnt="0"/>
      <dgm:spPr/>
    </dgm:pt>
    <dgm:pt modelId="{D2901495-628C-4F80-B332-E7E02CAAC070}" type="pres">
      <dgm:prSet presAssocID="{09EE25BD-D8B2-4BFC-B84F-65B8E9B6FB36}" presName="compNode" presStyleCnt="0"/>
      <dgm:spPr/>
    </dgm:pt>
    <dgm:pt modelId="{B5382F72-A9AD-4225-83F4-EA5FFEEE5EE2}" type="pres">
      <dgm:prSet presAssocID="{09EE25BD-D8B2-4BFC-B84F-65B8E9B6FB36}" presName="iconBgRect" presStyleLbl="bgShp" presStyleIdx="4" presStyleCnt="6"/>
      <dgm:spPr/>
    </dgm:pt>
    <dgm:pt modelId="{E264D8D1-13F0-411D-9298-5C57B2FC49DA}" type="pres">
      <dgm:prSet presAssocID="{09EE25BD-D8B2-4BFC-B84F-65B8E9B6FB36}"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Head with Gears"/>
        </a:ext>
      </dgm:extLst>
    </dgm:pt>
    <dgm:pt modelId="{89C7E148-0059-42D8-B59F-B251E24FAB57}" type="pres">
      <dgm:prSet presAssocID="{09EE25BD-D8B2-4BFC-B84F-65B8E9B6FB36}" presName="spaceRect" presStyleCnt="0"/>
      <dgm:spPr/>
    </dgm:pt>
    <dgm:pt modelId="{8BFD0D6B-18CA-43BB-B69E-3ABFC4DE0971}" type="pres">
      <dgm:prSet presAssocID="{09EE25BD-D8B2-4BFC-B84F-65B8E9B6FB36}" presName="textRect" presStyleLbl="revTx" presStyleIdx="4" presStyleCnt="6">
        <dgm:presLayoutVars>
          <dgm:chMax val="1"/>
          <dgm:chPref val="1"/>
        </dgm:presLayoutVars>
      </dgm:prSet>
      <dgm:spPr/>
    </dgm:pt>
    <dgm:pt modelId="{8A24BF92-6C5D-462C-A266-BAA4B70E7911}" type="pres">
      <dgm:prSet presAssocID="{489C6D2D-0E88-40EE-88E4-E76BB5B572C8}" presName="sibTrans" presStyleLbl="sibTrans2D1" presStyleIdx="0" presStyleCnt="0"/>
      <dgm:spPr/>
    </dgm:pt>
    <dgm:pt modelId="{5CB29EE6-9F16-4DCA-9351-17F1E20A6178}" type="pres">
      <dgm:prSet presAssocID="{D2BA384B-C493-4056-B3D4-C67248A011A9}" presName="compNode" presStyleCnt="0"/>
      <dgm:spPr/>
    </dgm:pt>
    <dgm:pt modelId="{463899C4-D4D7-49EB-AD1E-44B8377A40D7}" type="pres">
      <dgm:prSet presAssocID="{D2BA384B-C493-4056-B3D4-C67248A011A9}" presName="iconBgRect" presStyleLbl="bgShp" presStyleIdx="5" presStyleCnt="6"/>
      <dgm:spPr/>
    </dgm:pt>
    <dgm:pt modelId="{43618919-02B8-4B01-B6B8-AA3DC56057BE}" type="pres">
      <dgm:prSet presAssocID="{D2BA384B-C493-4056-B3D4-C67248A011A9}"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Chat"/>
        </a:ext>
      </dgm:extLst>
    </dgm:pt>
    <dgm:pt modelId="{1939748D-35F6-4DC2-A2DC-7035547F63BE}" type="pres">
      <dgm:prSet presAssocID="{D2BA384B-C493-4056-B3D4-C67248A011A9}" presName="spaceRect" presStyleCnt="0"/>
      <dgm:spPr/>
    </dgm:pt>
    <dgm:pt modelId="{E408CCF7-00A8-49B2-9525-86E82A17FD77}" type="pres">
      <dgm:prSet presAssocID="{D2BA384B-C493-4056-B3D4-C67248A011A9}" presName="textRect" presStyleLbl="revTx" presStyleIdx="5" presStyleCnt="6">
        <dgm:presLayoutVars>
          <dgm:chMax val="1"/>
          <dgm:chPref val="1"/>
        </dgm:presLayoutVars>
      </dgm:prSet>
      <dgm:spPr/>
    </dgm:pt>
  </dgm:ptLst>
  <dgm:cxnLst>
    <dgm:cxn modelId="{961CA505-42EB-4749-B39C-CA199DEA378A}" srcId="{245DD7BD-D4FE-44BE-92B3-F7C27857AEB9}" destId="{2EF7BA29-6F67-4B35-BE48-CD76FA048D44}" srcOrd="2" destOrd="0" parTransId="{7E8B5B91-C615-48D8-BBA7-6FF87DC6F687}" sibTransId="{AD2EF6CB-3C16-4660-AA61-102E5D1B90BC}"/>
    <dgm:cxn modelId="{9266A364-BFD2-409C-AC5D-212BA1148D84}" type="presOf" srcId="{DA8CBD42-56D3-4FAC-AA2C-C890467737BC}" destId="{631575E8-8D97-4935-88C7-4A75906DC671}" srcOrd="0" destOrd="0" presId="urn:microsoft.com/office/officeart/2018/2/layout/IconCircleList"/>
    <dgm:cxn modelId="{82077469-D8D7-4454-95CC-8CACA967A1F7}" type="presOf" srcId="{79A0FFE4-D0E7-43CD-9754-217672BB945F}" destId="{0B54274F-3B66-4326-A3E4-1EA9A4F1384A}" srcOrd="0" destOrd="0" presId="urn:microsoft.com/office/officeart/2018/2/layout/IconCircleList"/>
    <dgm:cxn modelId="{44858853-1897-4DB6-B23C-20DDBE77C87C}" type="presOf" srcId="{245DD7BD-D4FE-44BE-92B3-F7C27857AEB9}" destId="{8DBC10C7-93D6-4BA5-AB01-9DA2D9F1B6D8}" srcOrd="0" destOrd="0" presId="urn:microsoft.com/office/officeart/2018/2/layout/IconCircleList"/>
    <dgm:cxn modelId="{B2A2368C-4DE0-4487-8887-1593C6097771}" type="presOf" srcId="{D2BA384B-C493-4056-B3D4-C67248A011A9}" destId="{E408CCF7-00A8-49B2-9525-86E82A17FD77}" srcOrd="0" destOrd="0" presId="urn:microsoft.com/office/officeart/2018/2/layout/IconCircleList"/>
    <dgm:cxn modelId="{F1B03690-A52D-4082-8254-B58201B14289}" srcId="{245DD7BD-D4FE-44BE-92B3-F7C27857AEB9}" destId="{D2BA384B-C493-4056-B3D4-C67248A011A9}" srcOrd="5" destOrd="0" parTransId="{341C81EA-CE5B-49BD-AD92-E10B1E57D45D}" sibTransId="{4A20D4B3-C8B2-4226-98B4-4B3B93C059D9}"/>
    <dgm:cxn modelId="{0EC3429A-E829-44AC-9F5C-A972F841FBEB}" type="presOf" srcId="{2EF7BA29-6F67-4B35-BE48-CD76FA048D44}" destId="{C54AAAE6-C741-4F6B-AC4E-32C7B92DBFD1}" srcOrd="0" destOrd="0" presId="urn:microsoft.com/office/officeart/2018/2/layout/IconCircleList"/>
    <dgm:cxn modelId="{99247CA4-CB33-4C71-B459-79F4B9BA2AFF}" type="presOf" srcId="{09EE25BD-D8B2-4BFC-B84F-65B8E9B6FB36}" destId="{8BFD0D6B-18CA-43BB-B69E-3ABFC4DE0971}" srcOrd="0" destOrd="0" presId="urn:microsoft.com/office/officeart/2018/2/layout/IconCircleList"/>
    <dgm:cxn modelId="{58CA2DB8-D4B0-4DF9-AE6B-C56DDEDBB2F8}" srcId="{245DD7BD-D4FE-44BE-92B3-F7C27857AEB9}" destId="{09EE25BD-D8B2-4BFC-B84F-65B8E9B6FB36}" srcOrd="4" destOrd="0" parTransId="{7E3A91E8-472C-4619-880F-759CCD1DAC3E}" sibTransId="{489C6D2D-0E88-40EE-88E4-E76BB5B572C8}"/>
    <dgm:cxn modelId="{17AB33C0-16A0-405C-815F-94FF9CF4BCBF}" type="presOf" srcId="{AD2EF6CB-3C16-4660-AA61-102E5D1B90BC}" destId="{A7D59EC1-8F3B-4995-87E9-5026A02338FB}" srcOrd="0" destOrd="0" presId="urn:microsoft.com/office/officeart/2018/2/layout/IconCircleList"/>
    <dgm:cxn modelId="{53E642C6-DE83-4B4C-8351-EA30C7244C31}" type="presOf" srcId="{4B5A781D-22E3-4330-889C-12E10D27596A}" destId="{4089E720-957B-48AD-A044-C2FCF48415D2}" srcOrd="0" destOrd="0" presId="urn:microsoft.com/office/officeart/2018/2/layout/IconCircleList"/>
    <dgm:cxn modelId="{0AE953CA-E423-477E-AAC8-02296C95E0C6}" srcId="{245DD7BD-D4FE-44BE-92B3-F7C27857AEB9}" destId="{CFCA60C3-62C1-4288-A98A-82848CE5EC17}" srcOrd="3" destOrd="0" parTransId="{E227ADD6-564E-4501-AD24-EA641786E197}" sibTransId="{79A0FFE4-D0E7-43CD-9754-217672BB945F}"/>
    <dgm:cxn modelId="{2A658FD7-A46D-45B0-A141-0D4444EB4366}" type="presOf" srcId="{489C6D2D-0E88-40EE-88E4-E76BB5B572C8}" destId="{8A24BF92-6C5D-462C-A266-BAA4B70E7911}" srcOrd="0" destOrd="0" presId="urn:microsoft.com/office/officeart/2018/2/layout/IconCircleList"/>
    <dgm:cxn modelId="{05E928EC-7909-4BE5-BCB0-6FE09C85C7AC}" srcId="{245DD7BD-D4FE-44BE-92B3-F7C27857AEB9}" destId="{4B5A781D-22E3-4330-889C-12E10D27596A}" srcOrd="0" destOrd="0" parTransId="{0B3E1172-0DE8-4FD8-B062-EAE84E9B754D}" sibTransId="{DA8CBD42-56D3-4FAC-AA2C-C890467737BC}"/>
    <dgm:cxn modelId="{75F392F2-5B02-4DF8-8793-66D9888F605B}" type="presOf" srcId="{CFCA60C3-62C1-4288-A98A-82848CE5EC17}" destId="{3120AFBC-CEE7-4885-A996-2227D36702B6}" srcOrd="0" destOrd="0" presId="urn:microsoft.com/office/officeart/2018/2/layout/IconCircleList"/>
    <dgm:cxn modelId="{E3CCADF5-63D6-4FAD-865C-191574F477F1}" type="presOf" srcId="{16EC0423-123C-499F-97B1-18AD0DC5F6D0}" destId="{EA59A386-E987-475E-9754-58BC0CC10D71}" srcOrd="0" destOrd="0" presId="urn:microsoft.com/office/officeart/2018/2/layout/IconCircleList"/>
    <dgm:cxn modelId="{348B28F8-6D0A-4086-99FD-169DF125E3BB}" type="presOf" srcId="{E9D924E2-8111-4B81-B5BD-BE47053488DA}" destId="{D9671A1B-92EA-4A5A-A77B-E4352A074FB7}" srcOrd="0" destOrd="0" presId="urn:microsoft.com/office/officeart/2018/2/layout/IconCircleList"/>
    <dgm:cxn modelId="{3C2C3FF9-1767-4AA5-9BAE-B098BD9FAC8C}" srcId="{245DD7BD-D4FE-44BE-92B3-F7C27857AEB9}" destId="{16EC0423-123C-499F-97B1-18AD0DC5F6D0}" srcOrd="1" destOrd="0" parTransId="{B449D2C0-5A1B-41CC-A88B-05C3B4F53B3F}" sibTransId="{E9D924E2-8111-4B81-B5BD-BE47053488DA}"/>
    <dgm:cxn modelId="{D349C8FD-9CB1-4F30-8940-28D16F22CE17}" type="presParOf" srcId="{8DBC10C7-93D6-4BA5-AB01-9DA2D9F1B6D8}" destId="{7C8002B3-D18D-4DAF-8272-C855122EC29B}" srcOrd="0" destOrd="0" presId="urn:microsoft.com/office/officeart/2018/2/layout/IconCircleList"/>
    <dgm:cxn modelId="{725BD5D6-0E95-4671-91B2-39A69AFF427C}" type="presParOf" srcId="{7C8002B3-D18D-4DAF-8272-C855122EC29B}" destId="{7AD80C68-9013-4F6E-99B5-D8957E7A38FE}" srcOrd="0" destOrd="0" presId="urn:microsoft.com/office/officeart/2018/2/layout/IconCircleList"/>
    <dgm:cxn modelId="{59437A2B-CE83-455E-924B-00212756A5B1}" type="presParOf" srcId="{7AD80C68-9013-4F6E-99B5-D8957E7A38FE}" destId="{DEC6796B-7ECD-4A62-BB09-A4100BDA6B49}" srcOrd="0" destOrd="0" presId="urn:microsoft.com/office/officeart/2018/2/layout/IconCircleList"/>
    <dgm:cxn modelId="{C1AFD875-8865-4093-A786-D2479281A182}" type="presParOf" srcId="{7AD80C68-9013-4F6E-99B5-D8957E7A38FE}" destId="{2105649C-D960-4995-AFEC-4D7D91B347FB}" srcOrd="1" destOrd="0" presId="urn:microsoft.com/office/officeart/2018/2/layout/IconCircleList"/>
    <dgm:cxn modelId="{2925C107-F6DF-4846-9DC2-579242521B6D}" type="presParOf" srcId="{7AD80C68-9013-4F6E-99B5-D8957E7A38FE}" destId="{C2006D02-41E0-4B78-AEE9-CAF9C5F15DEE}" srcOrd="2" destOrd="0" presId="urn:microsoft.com/office/officeart/2018/2/layout/IconCircleList"/>
    <dgm:cxn modelId="{971E8A92-3F5D-4E5A-99AC-1D75FBB36585}" type="presParOf" srcId="{7AD80C68-9013-4F6E-99B5-D8957E7A38FE}" destId="{4089E720-957B-48AD-A044-C2FCF48415D2}" srcOrd="3" destOrd="0" presId="urn:microsoft.com/office/officeart/2018/2/layout/IconCircleList"/>
    <dgm:cxn modelId="{8E5A7326-BA8A-43C3-B8F6-EB9AD13B0837}" type="presParOf" srcId="{7C8002B3-D18D-4DAF-8272-C855122EC29B}" destId="{631575E8-8D97-4935-88C7-4A75906DC671}" srcOrd="1" destOrd="0" presId="urn:microsoft.com/office/officeart/2018/2/layout/IconCircleList"/>
    <dgm:cxn modelId="{FB1DB72B-5B12-4935-8774-AAC55A636137}" type="presParOf" srcId="{7C8002B3-D18D-4DAF-8272-C855122EC29B}" destId="{5CEC34DC-48BE-4D2D-9F59-D8CE91AE96C2}" srcOrd="2" destOrd="0" presId="urn:microsoft.com/office/officeart/2018/2/layout/IconCircleList"/>
    <dgm:cxn modelId="{7C0DEF37-B955-41B7-878E-B387555238AD}" type="presParOf" srcId="{5CEC34DC-48BE-4D2D-9F59-D8CE91AE96C2}" destId="{386E66D3-B967-4B46-BD7D-321C88D22BCC}" srcOrd="0" destOrd="0" presId="urn:microsoft.com/office/officeart/2018/2/layout/IconCircleList"/>
    <dgm:cxn modelId="{721E4F73-5D15-494C-93D7-E2006BDBFCDA}" type="presParOf" srcId="{5CEC34DC-48BE-4D2D-9F59-D8CE91AE96C2}" destId="{27A2B2F3-2B92-4CAA-99BA-7C949CA3C7D4}" srcOrd="1" destOrd="0" presId="urn:microsoft.com/office/officeart/2018/2/layout/IconCircleList"/>
    <dgm:cxn modelId="{4F494F2A-3AD5-4646-8005-D4C4BAA75E41}" type="presParOf" srcId="{5CEC34DC-48BE-4D2D-9F59-D8CE91AE96C2}" destId="{9F3E2B80-ADA8-45E0-82F6-36FC5F5D2E95}" srcOrd="2" destOrd="0" presId="urn:microsoft.com/office/officeart/2018/2/layout/IconCircleList"/>
    <dgm:cxn modelId="{78C79BC8-3263-48CB-9F4C-8A58DB9D7E0D}" type="presParOf" srcId="{5CEC34DC-48BE-4D2D-9F59-D8CE91AE96C2}" destId="{EA59A386-E987-475E-9754-58BC0CC10D71}" srcOrd="3" destOrd="0" presId="urn:microsoft.com/office/officeart/2018/2/layout/IconCircleList"/>
    <dgm:cxn modelId="{A0895050-9097-4B1C-9D22-B455BC47E5DC}" type="presParOf" srcId="{7C8002B3-D18D-4DAF-8272-C855122EC29B}" destId="{D9671A1B-92EA-4A5A-A77B-E4352A074FB7}" srcOrd="3" destOrd="0" presId="urn:microsoft.com/office/officeart/2018/2/layout/IconCircleList"/>
    <dgm:cxn modelId="{354E388A-36EC-4599-BE04-A638FF112503}" type="presParOf" srcId="{7C8002B3-D18D-4DAF-8272-C855122EC29B}" destId="{38507CB3-9DD1-4078-A5CA-BD117D18D087}" srcOrd="4" destOrd="0" presId="urn:microsoft.com/office/officeart/2018/2/layout/IconCircleList"/>
    <dgm:cxn modelId="{9FC4D347-F8DC-42B5-9D24-ED118DEE0E81}" type="presParOf" srcId="{38507CB3-9DD1-4078-A5CA-BD117D18D087}" destId="{0D8DB543-4087-4FA9-86D5-B8E471604590}" srcOrd="0" destOrd="0" presId="urn:microsoft.com/office/officeart/2018/2/layout/IconCircleList"/>
    <dgm:cxn modelId="{6CDF6220-E7C5-4A46-9B72-C1F83F90F5EB}" type="presParOf" srcId="{38507CB3-9DD1-4078-A5CA-BD117D18D087}" destId="{6825AECF-740E-499C-A172-0F8C9F6D90D1}" srcOrd="1" destOrd="0" presId="urn:microsoft.com/office/officeart/2018/2/layout/IconCircleList"/>
    <dgm:cxn modelId="{89957532-BC50-4687-B141-65468601A4AC}" type="presParOf" srcId="{38507CB3-9DD1-4078-A5CA-BD117D18D087}" destId="{DE43A69E-926B-4302-AE5A-C7F9C755B49C}" srcOrd="2" destOrd="0" presId="urn:microsoft.com/office/officeart/2018/2/layout/IconCircleList"/>
    <dgm:cxn modelId="{8E14FC41-1F97-43FF-B60E-E1D82DEE970B}" type="presParOf" srcId="{38507CB3-9DD1-4078-A5CA-BD117D18D087}" destId="{C54AAAE6-C741-4F6B-AC4E-32C7B92DBFD1}" srcOrd="3" destOrd="0" presId="urn:microsoft.com/office/officeart/2018/2/layout/IconCircleList"/>
    <dgm:cxn modelId="{36D54267-9DF8-45E3-94D1-0507CF210788}" type="presParOf" srcId="{7C8002B3-D18D-4DAF-8272-C855122EC29B}" destId="{A7D59EC1-8F3B-4995-87E9-5026A02338FB}" srcOrd="5" destOrd="0" presId="urn:microsoft.com/office/officeart/2018/2/layout/IconCircleList"/>
    <dgm:cxn modelId="{60B88BE1-F804-4B5C-829B-1E93321D477B}" type="presParOf" srcId="{7C8002B3-D18D-4DAF-8272-C855122EC29B}" destId="{71383FC3-A040-488C-9D3E-5BE61021BE11}" srcOrd="6" destOrd="0" presId="urn:microsoft.com/office/officeart/2018/2/layout/IconCircleList"/>
    <dgm:cxn modelId="{EC40775D-4F54-4626-8D01-0EFB2AD9587F}" type="presParOf" srcId="{71383FC3-A040-488C-9D3E-5BE61021BE11}" destId="{EA73468E-DADC-4869-8109-CA9510088A19}" srcOrd="0" destOrd="0" presId="urn:microsoft.com/office/officeart/2018/2/layout/IconCircleList"/>
    <dgm:cxn modelId="{F83E2C7F-C9B4-4AD2-AD5D-611A2129754A}" type="presParOf" srcId="{71383FC3-A040-488C-9D3E-5BE61021BE11}" destId="{DF0EA8B1-B433-4D71-A18C-3DA2E8CCFD08}" srcOrd="1" destOrd="0" presId="urn:microsoft.com/office/officeart/2018/2/layout/IconCircleList"/>
    <dgm:cxn modelId="{48DADF5B-1DCF-4B5F-8CF7-D4BBCE7FDBFC}" type="presParOf" srcId="{71383FC3-A040-488C-9D3E-5BE61021BE11}" destId="{07A18CF0-6566-49AD-8A4B-D8AAEA808F84}" srcOrd="2" destOrd="0" presId="urn:microsoft.com/office/officeart/2018/2/layout/IconCircleList"/>
    <dgm:cxn modelId="{B3588544-AE9C-4AD5-A3D9-A5C7BAE1DC99}" type="presParOf" srcId="{71383FC3-A040-488C-9D3E-5BE61021BE11}" destId="{3120AFBC-CEE7-4885-A996-2227D36702B6}" srcOrd="3" destOrd="0" presId="urn:microsoft.com/office/officeart/2018/2/layout/IconCircleList"/>
    <dgm:cxn modelId="{B0830A8E-CDD7-4A40-9B00-6A9F77EBFCC5}" type="presParOf" srcId="{7C8002B3-D18D-4DAF-8272-C855122EC29B}" destId="{0B54274F-3B66-4326-A3E4-1EA9A4F1384A}" srcOrd="7" destOrd="0" presId="urn:microsoft.com/office/officeart/2018/2/layout/IconCircleList"/>
    <dgm:cxn modelId="{97F930C6-9F3B-486F-BF3F-D519B7C07CC3}" type="presParOf" srcId="{7C8002B3-D18D-4DAF-8272-C855122EC29B}" destId="{D2901495-628C-4F80-B332-E7E02CAAC070}" srcOrd="8" destOrd="0" presId="urn:microsoft.com/office/officeart/2018/2/layout/IconCircleList"/>
    <dgm:cxn modelId="{ED98290D-46EB-46A1-9149-5D1D1AE32186}" type="presParOf" srcId="{D2901495-628C-4F80-B332-E7E02CAAC070}" destId="{B5382F72-A9AD-4225-83F4-EA5FFEEE5EE2}" srcOrd="0" destOrd="0" presId="urn:microsoft.com/office/officeart/2018/2/layout/IconCircleList"/>
    <dgm:cxn modelId="{387E4C88-681F-4B37-8909-55C088B67C42}" type="presParOf" srcId="{D2901495-628C-4F80-B332-E7E02CAAC070}" destId="{E264D8D1-13F0-411D-9298-5C57B2FC49DA}" srcOrd="1" destOrd="0" presId="urn:microsoft.com/office/officeart/2018/2/layout/IconCircleList"/>
    <dgm:cxn modelId="{6B7DBB47-DCFF-48B1-91A7-164499A42BB5}" type="presParOf" srcId="{D2901495-628C-4F80-B332-E7E02CAAC070}" destId="{89C7E148-0059-42D8-B59F-B251E24FAB57}" srcOrd="2" destOrd="0" presId="urn:microsoft.com/office/officeart/2018/2/layout/IconCircleList"/>
    <dgm:cxn modelId="{7821E02E-6111-4BD6-AAED-55BE013D81FF}" type="presParOf" srcId="{D2901495-628C-4F80-B332-E7E02CAAC070}" destId="{8BFD0D6B-18CA-43BB-B69E-3ABFC4DE0971}" srcOrd="3" destOrd="0" presId="urn:microsoft.com/office/officeart/2018/2/layout/IconCircleList"/>
    <dgm:cxn modelId="{454C1DB6-E441-47CD-9294-E179DC9B1880}" type="presParOf" srcId="{7C8002B3-D18D-4DAF-8272-C855122EC29B}" destId="{8A24BF92-6C5D-462C-A266-BAA4B70E7911}" srcOrd="9" destOrd="0" presId="urn:microsoft.com/office/officeart/2018/2/layout/IconCircleList"/>
    <dgm:cxn modelId="{1804ED63-0AEC-407D-B4F9-7B847A77D8D6}" type="presParOf" srcId="{7C8002B3-D18D-4DAF-8272-C855122EC29B}" destId="{5CB29EE6-9F16-4DCA-9351-17F1E20A6178}" srcOrd="10" destOrd="0" presId="urn:microsoft.com/office/officeart/2018/2/layout/IconCircleList"/>
    <dgm:cxn modelId="{245AA307-4F40-4AC0-B535-D5E4BF6ABFBA}" type="presParOf" srcId="{5CB29EE6-9F16-4DCA-9351-17F1E20A6178}" destId="{463899C4-D4D7-49EB-AD1E-44B8377A40D7}" srcOrd="0" destOrd="0" presId="urn:microsoft.com/office/officeart/2018/2/layout/IconCircleList"/>
    <dgm:cxn modelId="{4501471C-F2A1-4663-8028-0F3E2BAEFA03}" type="presParOf" srcId="{5CB29EE6-9F16-4DCA-9351-17F1E20A6178}" destId="{43618919-02B8-4B01-B6B8-AA3DC56057BE}" srcOrd="1" destOrd="0" presId="urn:microsoft.com/office/officeart/2018/2/layout/IconCircleList"/>
    <dgm:cxn modelId="{A42EDED1-BF17-4B21-8B9B-C609AE480DA9}" type="presParOf" srcId="{5CB29EE6-9F16-4DCA-9351-17F1E20A6178}" destId="{1939748D-35F6-4DC2-A2DC-7035547F63BE}" srcOrd="2" destOrd="0" presId="urn:microsoft.com/office/officeart/2018/2/layout/IconCircleList"/>
    <dgm:cxn modelId="{0645AB4E-3428-49D1-B513-39CF4E44D166}" type="presParOf" srcId="{5CB29EE6-9F16-4DCA-9351-17F1E20A6178}" destId="{E408CCF7-00A8-49B2-9525-86E82A17FD77}"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789C3D4-A504-403B-92D7-1B1C67DA06C0}"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62AD5514-48CD-47F3-8080-9D3E8698CBDF}">
      <dgm:prSet/>
      <dgm:spPr/>
      <dgm:t>
        <a:bodyPr/>
        <a:lstStyle/>
        <a:p>
          <a:r>
            <a:rPr lang="en-GB" dirty="0">
              <a:solidFill>
                <a:schemeClr val="tx1"/>
              </a:solidFill>
            </a:rPr>
            <a:t>Purpose and Direction</a:t>
          </a:r>
          <a:endParaRPr lang="en-US" dirty="0">
            <a:solidFill>
              <a:schemeClr val="tx1"/>
            </a:solidFill>
          </a:endParaRPr>
        </a:p>
      </dgm:t>
    </dgm:pt>
    <dgm:pt modelId="{89FBD689-F4FE-4817-8768-C0DB30EFCCF9}" type="parTrans" cxnId="{8609BD73-55B9-4D64-B885-505108CBF223}">
      <dgm:prSet/>
      <dgm:spPr/>
      <dgm:t>
        <a:bodyPr/>
        <a:lstStyle/>
        <a:p>
          <a:endParaRPr lang="en-US"/>
        </a:p>
      </dgm:t>
    </dgm:pt>
    <dgm:pt modelId="{C075715F-D942-42E6-B6FC-423F0BD9CB46}" type="sibTrans" cxnId="{8609BD73-55B9-4D64-B885-505108CBF223}">
      <dgm:prSet/>
      <dgm:spPr/>
      <dgm:t>
        <a:bodyPr/>
        <a:lstStyle/>
        <a:p>
          <a:endParaRPr lang="en-US"/>
        </a:p>
      </dgm:t>
    </dgm:pt>
    <dgm:pt modelId="{5F70E25F-56B6-4D1E-80A9-128698705D59}">
      <dgm:prSet/>
      <dgm:spPr/>
      <dgm:t>
        <a:bodyPr/>
        <a:lstStyle/>
        <a:p>
          <a:r>
            <a:rPr lang="en-GB" dirty="0">
              <a:solidFill>
                <a:schemeClr val="tx1"/>
              </a:solidFill>
            </a:rPr>
            <a:t>Governance and Structure</a:t>
          </a:r>
          <a:endParaRPr lang="en-US" dirty="0">
            <a:solidFill>
              <a:schemeClr val="tx1"/>
            </a:solidFill>
          </a:endParaRPr>
        </a:p>
      </dgm:t>
    </dgm:pt>
    <dgm:pt modelId="{FE25A2C2-4243-435C-83E7-8D48B397E0E7}" type="parTrans" cxnId="{D6E33E74-82B6-4291-897A-F27BEB8B7B90}">
      <dgm:prSet/>
      <dgm:spPr/>
      <dgm:t>
        <a:bodyPr/>
        <a:lstStyle/>
        <a:p>
          <a:endParaRPr lang="en-US"/>
        </a:p>
      </dgm:t>
    </dgm:pt>
    <dgm:pt modelId="{B58EB6DB-6BB4-40EC-8E21-8FBFB80264D3}" type="sibTrans" cxnId="{D6E33E74-82B6-4291-897A-F27BEB8B7B90}">
      <dgm:prSet/>
      <dgm:spPr/>
      <dgm:t>
        <a:bodyPr/>
        <a:lstStyle/>
        <a:p>
          <a:endParaRPr lang="en-US"/>
        </a:p>
      </dgm:t>
    </dgm:pt>
    <dgm:pt modelId="{95C4903A-69FE-4185-86C6-56EA57115FD2}">
      <dgm:prSet/>
      <dgm:spPr/>
      <dgm:t>
        <a:bodyPr/>
        <a:lstStyle/>
        <a:p>
          <a:r>
            <a:rPr lang="en-GB" dirty="0">
              <a:solidFill>
                <a:schemeClr val="tx1"/>
              </a:solidFill>
            </a:rPr>
            <a:t>Leadership and Facilitation</a:t>
          </a:r>
          <a:endParaRPr lang="en-US" dirty="0">
            <a:solidFill>
              <a:schemeClr val="tx1"/>
            </a:solidFill>
          </a:endParaRPr>
        </a:p>
      </dgm:t>
    </dgm:pt>
    <dgm:pt modelId="{95D0043F-DDF0-4335-9170-C9A1E716A6DF}" type="parTrans" cxnId="{D43AF370-652C-4866-A033-0F0C3ED25F48}">
      <dgm:prSet/>
      <dgm:spPr/>
      <dgm:t>
        <a:bodyPr/>
        <a:lstStyle/>
        <a:p>
          <a:endParaRPr lang="en-US"/>
        </a:p>
      </dgm:t>
    </dgm:pt>
    <dgm:pt modelId="{FADD18A7-04FC-4618-95F4-F274D19B2527}" type="sibTrans" cxnId="{D43AF370-652C-4866-A033-0F0C3ED25F48}">
      <dgm:prSet/>
      <dgm:spPr/>
      <dgm:t>
        <a:bodyPr/>
        <a:lstStyle/>
        <a:p>
          <a:endParaRPr lang="en-US"/>
        </a:p>
      </dgm:t>
    </dgm:pt>
    <dgm:pt modelId="{1E8CBD6E-F18A-4A6E-AA93-5F1F7420A30D}">
      <dgm:prSet/>
      <dgm:spPr/>
      <dgm:t>
        <a:bodyPr/>
        <a:lstStyle/>
        <a:p>
          <a:r>
            <a:rPr lang="en-GB" dirty="0">
              <a:solidFill>
                <a:schemeClr val="tx1"/>
              </a:solidFill>
            </a:rPr>
            <a:t>Knowledge Capture and Reuse</a:t>
          </a:r>
          <a:endParaRPr lang="en-US" dirty="0">
            <a:solidFill>
              <a:schemeClr val="tx1"/>
            </a:solidFill>
          </a:endParaRPr>
        </a:p>
      </dgm:t>
    </dgm:pt>
    <dgm:pt modelId="{809AF87B-2D3E-4114-B36B-D5ABC2DBDA37}" type="parTrans" cxnId="{2FE29B71-A991-4085-AB7F-A7D7A2641E16}">
      <dgm:prSet/>
      <dgm:spPr/>
      <dgm:t>
        <a:bodyPr/>
        <a:lstStyle/>
        <a:p>
          <a:endParaRPr lang="en-US"/>
        </a:p>
      </dgm:t>
    </dgm:pt>
    <dgm:pt modelId="{021ADC31-C0F8-46B2-8072-3DDC9AABD40D}" type="sibTrans" cxnId="{2FE29B71-A991-4085-AB7F-A7D7A2641E16}">
      <dgm:prSet/>
      <dgm:spPr/>
      <dgm:t>
        <a:bodyPr/>
        <a:lstStyle/>
        <a:p>
          <a:endParaRPr lang="en-US"/>
        </a:p>
      </dgm:t>
    </dgm:pt>
    <dgm:pt modelId="{892DA32F-08D5-49F8-A814-99A19D563DE5}">
      <dgm:prSet/>
      <dgm:spPr/>
      <dgm:t>
        <a:bodyPr/>
        <a:lstStyle/>
        <a:p>
          <a:r>
            <a:rPr lang="en-GB" dirty="0">
              <a:solidFill>
                <a:schemeClr val="tx1"/>
              </a:solidFill>
            </a:rPr>
            <a:t>Integrity and Vitality </a:t>
          </a:r>
          <a:endParaRPr lang="en-US" dirty="0">
            <a:solidFill>
              <a:schemeClr val="tx1"/>
            </a:solidFill>
          </a:endParaRPr>
        </a:p>
      </dgm:t>
    </dgm:pt>
    <dgm:pt modelId="{108D1BE5-DF3A-4BA7-AFF8-3905C6486736}" type="parTrans" cxnId="{3F9B2722-5755-4954-988A-09AB7D0FFA8C}">
      <dgm:prSet/>
      <dgm:spPr/>
      <dgm:t>
        <a:bodyPr/>
        <a:lstStyle/>
        <a:p>
          <a:endParaRPr lang="en-US"/>
        </a:p>
      </dgm:t>
    </dgm:pt>
    <dgm:pt modelId="{353E9E3C-1436-42DD-B67E-DD7785475298}" type="sibTrans" cxnId="{3F9B2722-5755-4954-988A-09AB7D0FFA8C}">
      <dgm:prSet/>
      <dgm:spPr/>
      <dgm:t>
        <a:bodyPr/>
        <a:lstStyle/>
        <a:p>
          <a:endParaRPr lang="en-US"/>
        </a:p>
      </dgm:t>
    </dgm:pt>
    <dgm:pt modelId="{5379F944-D4B8-4650-8B0A-B648FD4FF8B2}">
      <dgm:prSet/>
      <dgm:spPr/>
      <dgm:t>
        <a:bodyPr/>
        <a:lstStyle/>
        <a:p>
          <a:r>
            <a:rPr lang="en-GB" dirty="0">
              <a:solidFill>
                <a:schemeClr val="tx1"/>
              </a:solidFill>
            </a:rPr>
            <a:t>Learning and Improvement</a:t>
          </a:r>
          <a:endParaRPr lang="en-US" dirty="0">
            <a:solidFill>
              <a:schemeClr val="tx1"/>
            </a:solidFill>
          </a:endParaRPr>
        </a:p>
      </dgm:t>
    </dgm:pt>
    <dgm:pt modelId="{094F40CC-C6FB-434A-A071-1E91746C4D07}" type="parTrans" cxnId="{7580F39D-5DDB-48CD-ACDE-9344010A927B}">
      <dgm:prSet/>
      <dgm:spPr/>
      <dgm:t>
        <a:bodyPr/>
        <a:lstStyle/>
        <a:p>
          <a:endParaRPr lang="en-US"/>
        </a:p>
      </dgm:t>
    </dgm:pt>
    <dgm:pt modelId="{B3F82192-C29F-42E7-AEF9-6D635889B8A4}" type="sibTrans" cxnId="{7580F39D-5DDB-48CD-ACDE-9344010A927B}">
      <dgm:prSet/>
      <dgm:spPr/>
      <dgm:t>
        <a:bodyPr/>
        <a:lstStyle/>
        <a:p>
          <a:endParaRPr lang="en-US"/>
        </a:p>
      </dgm:t>
    </dgm:pt>
    <dgm:pt modelId="{2BB95BFC-BBF5-4CA7-9D62-8D2E7E3552C4}">
      <dgm:prSet/>
      <dgm:spPr/>
      <dgm:t>
        <a:bodyPr/>
        <a:lstStyle/>
        <a:p>
          <a:r>
            <a:rPr lang="en-GB" dirty="0">
              <a:solidFill>
                <a:schemeClr val="tx1"/>
              </a:solidFill>
            </a:rPr>
            <a:t>Impact and Value</a:t>
          </a:r>
          <a:endParaRPr lang="en-US" dirty="0">
            <a:solidFill>
              <a:schemeClr val="tx1"/>
            </a:solidFill>
          </a:endParaRPr>
        </a:p>
      </dgm:t>
    </dgm:pt>
    <dgm:pt modelId="{71D57CF5-67AC-487A-BA0D-5BB4C134BC98}" type="parTrans" cxnId="{024289CD-D0F4-41D3-AB2F-70B66B7975D3}">
      <dgm:prSet/>
      <dgm:spPr/>
      <dgm:t>
        <a:bodyPr/>
        <a:lstStyle/>
        <a:p>
          <a:endParaRPr lang="en-US"/>
        </a:p>
      </dgm:t>
    </dgm:pt>
    <dgm:pt modelId="{73FFB7E5-8D4C-4994-B42C-FCB2522E30F1}" type="sibTrans" cxnId="{024289CD-D0F4-41D3-AB2F-70B66B7975D3}">
      <dgm:prSet/>
      <dgm:spPr/>
      <dgm:t>
        <a:bodyPr/>
        <a:lstStyle/>
        <a:p>
          <a:endParaRPr lang="en-US"/>
        </a:p>
      </dgm:t>
    </dgm:pt>
    <dgm:pt modelId="{A64F19A9-1BE6-40DC-93B9-FC459850815E}">
      <dgm:prSet/>
      <dgm:spPr/>
      <dgm:t>
        <a:bodyPr/>
        <a:lstStyle/>
        <a:p>
          <a:r>
            <a:rPr lang="en-GB" dirty="0">
              <a:solidFill>
                <a:schemeClr val="tx1"/>
              </a:solidFill>
            </a:rPr>
            <a:t>Sustainability and Renewal</a:t>
          </a:r>
          <a:endParaRPr lang="en-US" dirty="0">
            <a:solidFill>
              <a:schemeClr val="tx1"/>
            </a:solidFill>
          </a:endParaRPr>
        </a:p>
      </dgm:t>
    </dgm:pt>
    <dgm:pt modelId="{D3A9B078-7352-4ED7-A2B9-B53C834D60A9}" type="parTrans" cxnId="{39C96B8D-980F-4F67-926F-8CD2C6D6E573}">
      <dgm:prSet/>
      <dgm:spPr/>
      <dgm:t>
        <a:bodyPr/>
        <a:lstStyle/>
        <a:p>
          <a:endParaRPr lang="en-US"/>
        </a:p>
      </dgm:t>
    </dgm:pt>
    <dgm:pt modelId="{0C8E7B8A-E80F-463C-83B6-11E6BDA82138}" type="sibTrans" cxnId="{39C96B8D-980F-4F67-926F-8CD2C6D6E573}">
      <dgm:prSet/>
      <dgm:spPr/>
      <dgm:t>
        <a:bodyPr/>
        <a:lstStyle/>
        <a:p>
          <a:endParaRPr lang="en-US"/>
        </a:p>
      </dgm:t>
    </dgm:pt>
    <dgm:pt modelId="{1A6A7A7A-5BE8-4F62-A463-D9D80F2F69E3}" type="pres">
      <dgm:prSet presAssocID="{1789C3D4-A504-403B-92D7-1B1C67DA06C0}" presName="diagram" presStyleCnt="0">
        <dgm:presLayoutVars>
          <dgm:dir/>
          <dgm:resizeHandles val="exact"/>
        </dgm:presLayoutVars>
      </dgm:prSet>
      <dgm:spPr/>
    </dgm:pt>
    <dgm:pt modelId="{D0727F66-E5DD-4BDD-8E4A-28EE6C78DD24}" type="pres">
      <dgm:prSet presAssocID="{62AD5514-48CD-47F3-8080-9D3E8698CBDF}" presName="node" presStyleLbl="node1" presStyleIdx="0" presStyleCnt="8">
        <dgm:presLayoutVars>
          <dgm:bulletEnabled val="1"/>
        </dgm:presLayoutVars>
      </dgm:prSet>
      <dgm:spPr/>
    </dgm:pt>
    <dgm:pt modelId="{887D19D7-C1A3-4F08-BA8B-80AC1C85EF66}" type="pres">
      <dgm:prSet presAssocID="{C075715F-D942-42E6-B6FC-423F0BD9CB46}" presName="sibTrans" presStyleCnt="0"/>
      <dgm:spPr/>
    </dgm:pt>
    <dgm:pt modelId="{F29AF17A-6143-442A-8635-99285CF75E1F}" type="pres">
      <dgm:prSet presAssocID="{5F70E25F-56B6-4D1E-80A9-128698705D59}" presName="node" presStyleLbl="node1" presStyleIdx="1" presStyleCnt="8">
        <dgm:presLayoutVars>
          <dgm:bulletEnabled val="1"/>
        </dgm:presLayoutVars>
      </dgm:prSet>
      <dgm:spPr/>
    </dgm:pt>
    <dgm:pt modelId="{C334E6B8-34F9-40B6-B095-1DC1127E315C}" type="pres">
      <dgm:prSet presAssocID="{B58EB6DB-6BB4-40EC-8E21-8FBFB80264D3}" presName="sibTrans" presStyleCnt="0"/>
      <dgm:spPr/>
    </dgm:pt>
    <dgm:pt modelId="{2A62D095-41F5-4527-8168-93CD7497A764}" type="pres">
      <dgm:prSet presAssocID="{95C4903A-69FE-4185-86C6-56EA57115FD2}" presName="node" presStyleLbl="node1" presStyleIdx="2" presStyleCnt="8">
        <dgm:presLayoutVars>
          <dgm:bulletEnabled val="1"/>
        </dgm:presLayoutVars>
      </dgm:prSet>
      <dgm:spPr/>
    </dgm:pt>
    <dgm:pt modelId="{83FFF999-9052-4FC3-9C8A-10C02F52D62A}" type="pres">
      <dgm:prSet presAssocID="{FADD18A7-04FC-4618-95F4-F274D19B2527}" presName="sibTrans" presStyleCnt="0"/>
      <dgm:spPr/>
    </dgm:pt>
    <dgm:pt modelId="{F4E5408B-8BF4-43A0-BC5B-54538B7EF3C1}" type="pres">
      <dgm:prSet presAssocID="{1E8CBD6E-F18A-4A6E-AA93-5F1F7420A30D}" presName="node" presStyleLbl="node1" presStyleIdx="3" presStyleCnt="8">
        <dgm:presLayoutVars>
          <dgm:bulletEnabled val="1"/>
        </dgm:presLayoutVars>
      </dgm:prSet>
      <dgm:spPr/>
    </dgm:pt>
    <dgm:pt modelId="{337BFE43-5E53-4DF4-AD8B-E63FCEEFF694}" type="pres">
      <dgm:prSet presAssocID="{021ADC31-C0F8-46B2-8072-3DDC9AABD40D}" presName="sibTrans" presStyleCnt="0"/>
      <dgm:spPr/>
    </dgm:pt>
    <dgm:pt modelId="{FF3E226D-E399-40FE-9DE0-FC5E06B7CA42}" type="pres">
      <dgm:prSet presAssocID="{892DA32F-08D5-49F8-A814-99A19D563DE5}" presName="node" presStyleLbl="node1" presStyleIdx="4" presStyleCnt="8">
        <dgm:presLayoutVars>
          <dgm:bulletEnabled val="1"/>
        </dgm:presLayoutVars>
      </dgm:prSet>
      <dgm:spPr/>
    </dgm:pt>
    <dgm:pt modelId="{D5581E35-65E9-4D52-9275-D45CCC0CAEBB}" type="pres">
      <dgm:prSet presAssocID="{353E9E3C-1436-42DD-B67E-DD7785475298}" presName="sibTrans" presStyleCnt="0"/>
      <dgm:spPr/>
    </dgm:pt>
    <dgm:pt modelId="{2C17DE04-DB74-480F-AE4B-15A96E5A87BE}" type="pres">
      <dgm:prSet presAssocID="{5379F944-D4B8-4650-8B0A-B648FD4FF8B2}" presName="node" presStyleLbl="node1" presStyleIdx="5" presStyleCnt="8">
        <dgm:presLayoutVars>
          <dgm:bulletEnabled val="1"/>
        </dgm:presLayoutVars>
      </dgm:prSet>
      <dgm:spPr/>
    </dgm:pt>
    <dgm:pt modelId="{C2665F5C-7402-4E62-A16B-DED6205D3942}" type="pres">
      <dgm:prSet presAssocID="{B3F82192-C29F-42E7-AEF9-6D635889B8A4}" presName="sibTrans" presStyleCnt="0"/>
      <dgm:spPr/>
    </dgm:pt>
    <dgm:pt modelId="{3128B5E4-C9C4-4962-9211-6CB9205C94BB}" type="pres">
      <dgm:prSet presAssocID="{2BB95BFC-BBF5-4CA7-9D62-8D2E7E3552C4}" presName="node" presStyleLbl="node1" presStyleIdx="6" presStyleCnt="8">
        <dgm:presLayoutVars>
          <dgm:bulletEnabled val="1"/>
        </dgm:presLayoutVars>
      </dgm:prSet>
      <dgm:spPr/>
    </dgm:pt>
    <dgm:pt modelId="{8E20C521-2681-45B4-91B2-567F897ABEFD}" type="pres">
      <dgm:prSet presAssocID="{73FFB7E5-8D4C-4994-B42C-FCB2522E30F1}" presName="sibTrans" presStyleCnt="0"/>
      <dgm:spPr/>
    </dgm:pt>
    <dgm:pt modelId="{F68A1B54-F322-4FD3-8EBC-7F0EE708E8DC}" type="pres">
      <dgm:prSet presAssocID="{A64F19A9-1BE6-40DC-93B9-FC459850815E}" presName="node" presStyleLbl="node1" presStyleIdx="7" presStyleCnt="8">
        <dgm:presLayoutVars>
          <dgm:bulletEnabled val="1"/>
        </dgm:presLayoutVars>
      </dgm:prSet>
      <dgm:spPr/>
    </dgm:pt>
  </dgm:ptLst>
  <dgm:cxnLst>
    <dgm:cxn modelId="{A5A43F17-3AAC-46DD-8A84-090E1ED0C8C0}" type="presOf" srcId="{2BB95BFC-BBF5-4CA7-9D62-8D2E7E3552C4}" destId="{3128B5E4-C9C4-4962-9211-6CB9205C94BB}" srcOrd="0" destOrd="0" presId="urn:microsoft.com/office/officeart/2005/8/layout/default"/>
    <dgm:cxn modelId="{3F9B2722-5755-4954-988A-09AB7D0FFA8C}" srcId="{1789C3D4-A504-403B-92D7-1B1C67DA06C0}" destId="{892DA32F-08D5-49F8-A814-99A19D563DE5}" srcOrd="4" destOrd="0" parTransId="{108D1BE5-DF3A-4BA7-AFF8-3905C6486736}" sibTransId="{353E9E3C-1436-42DD-B67E-DD7785475298}"/>
    <dgm:cxn modelId="{8472706B-6728-4D17-999B-C20DCAAD10CA}" type="presOf" srcId="{5379F944-D4B8-4650-8B0A-B648FD4FF8B2}" destId="{2C17DE04-DB74-480F-AE4B-15A96E5A87BE}" srcOrd="0" destOrd="0" presId="urn:microsoft.com/office/officeart/2005/8/layout/default"/>
    <dgm:cxn modelId="{DF515E6C-BE4D-4830-AADE-4DAC869B0C6C}" type="presOf" srcId="{A64F19A9-1BE6-40DC-93B9-FC459850815E}" destId="{F68A1B54-F322-4FD3-8EBC-7F0EE708E8DC}" srcOrd="0" destOrd="0" presId="urn:microsoft.com/office/officeart/2005/8/layout/default"/>
    <dgm:cxn modelId="{D43AF370-652C-4866-A033-0F0C3ED25F48}" srcId="{1789C3D4-A504-403B-92D7-1B1C67DA06C0}" destId="{95C4903A-69FE-4185-86C6-56EA57115FD2}" srcOrd="2" destOrd="0" parTransId="{95D0043F-DDF0-4335-9170-C9A1E716A6DF}" sibTransId="{FADD18A7-04FC-4618-95F4-F274D19B2527}"/>
    <dgm:cxn modelId="{2FE29B71-A991-4085-AB7F-A7D7A2641E16}" srcId="{1789C3D4-A504-403B-92D7-1B1C67DA06C0}" destId="{1E8CBD6E-F18A-4A6E-AA93-5F1F7420A30D}" srcOrd="3" destOrd="0" parTransId="{809AF87B-2D3E-4114-B36B-D5ABC2DBDA37}" sibTransId="{021ADC31-C0F8-46B2-8072-3DDC9AABD40D}"/>
    <dgm:cxn modelId="{8609BD73-55B9-4D64-B885-505108CBF223}" srcId="{1789C3D4-A504-403B-92D7-1B1C67DA06C0}" destId="{62AD5514-48CD-47F3-8080-9D3E8698CBDF}" srcOrd="0" destOrd="0" parTransId="{89FBD689-F4FE-4817-8768-C0DB30EFCCF9}" sibTransId="{C075715F-D942-42E6-B6FC-423F0BD9CB46}"/>
    <dgm:cxn modelId="{D6E33E74-82B6-4291-897A-F27BEB8B7B90}" srcId="{1789C3D4-A504-403B-92D7-1B1C67DA06C0}" destId="{5F70E25F-56B6-4D1E-80A9-128698705D59}" srcOrd="1" destOrd="0" parTransId="{FE25A2C2-4243-435C-83E7-8D48B397E0E7}" sibTransId="{B58EB6DB-6BB4-40EC-8E21-8FBFB80264D3}"/>
    <dgm:cxn modelId="{1FBE9074-2D4A-4D68-9174-1B01B12D4122}" type="presOf" srcId="{1E8CBD6E-F18A-4A6E-AA93-5F1F7420A30D}" destId="{F4E5408B-8BF4-43A0-BC5B-54538B7EF3C1}" srcOrd="0" destOrd="0" presId="urn:microsoft.com/office/officeart/2005/8/layout/default"/>
    <dgm:cxn modelId="{9BD56486-8B84-47DC-9289-BD1FDFC1EB58}" type="presOf" srcId="{1789C3D4-A504-403B-92D7-1B1C67DA06C0}" destId="{1A6A7A7A-5BE8-4F62-A463-D9D80F2F69E3}" srcOrd="0" destOrd="0" presId="urn:microsoft.com/office/officeart/2005/8/layout/default"/>
    <dgm:cxn modelId="{39C96B8D-980F-4F67-926F-8CD2C6D6E573}" srcId="{1789C3D4-A504-403B-92D7-1B1C67DA06C0}" destId="{A64F19A9-1BE6-40DC-93B9-FC459850815E}" srcOrd="7" destOrd="0" parTransId="{D3A9B078-7352-4ED7-A2B9-B53C834D60A9}" sibTransId="{0C8E7B8A-E80F-463C-83B6-11E6BDA82138}"/>
    <dgm:cxn modelId="{D7F3F797-85E8-43AC-8148-5FB7CADCBA99}" type="presOf" srcId="{5F70E25F-56B6-4D1E-80A9-128698705D59}" destId="{F29AF17A-6143-442A-8635-99285CF75E1F}" srcOrd="0" destOrd="0" presId="urn:microsoft.com/office/officeart/2005/8/layout/default"/>
    <dgm:cxn modelId="{7580F39D-5DDB-48CD-ACDE-9344010A927B}" srcId="{1789C3D4-A504-403B-92D7-1B1C67DA06C0}" destId="{5379F944-D4B8-4650-8B0A-B648FD4FF8B2}" srcOrd="5" destOrd="0" parTransId="{094F40CC-C6FB-434A-A071-1E91746C4D07}" sibTransId="{B3F82192-C29F-42E7-AEF9-6D635889B8A4}"/>
    <dgm:cxn modelId="{EDF45BBC-52CC-4D4B-B7ED-83A58D6FEBB5}" type="presOf" srcId="{62AD5514-48CD-47F3-8080-9D3E8698CBDF}" destId="{D0727F66-E5DD-4BDD-8E4A-28EE6C78DD24}" srcOrd="0" destOrd="0" presId="urn:microsoft.com/office/officeart/2005/8/layout/default"/>
    <dgm:cxn modelId="{5DDD67CC-6070-47C3-841D-2FC79A85648C}" type="presOf" srcId="{892DA32F-08D5-49F8-A814-99A19D563DE5}" destId="{FF3E226D-E399-40FE-9DE0-FC5E06B7CA42}" srcOrd="0" destOrd="0" presId="urn:microsoft.com/office/officeart/2005/8/layout/default"/>
    <dgm:cxn modelId="{024289CD-D0F4-41D3-AB2F-70B66B7975D3}" srcId="{1789C3D4-A504-403B-92D7-1B1C67DA06C0}" destId="{2BB95BFC-BBF5-4CA7-9D62-8D2E7E3552C4}" srcOrd="6" destOrd="0" parTransId="{71D57CF5-67AC-487A-BA0D-5BB4C134BC98}" sibTransId="{73FFB7E5-8D4C-4994-B42C-FCB2522E30F1}"/>
    <dgm:cxn modelId="{C8F5C2F7-8E26-404D-B52A-0ECA46161FD6}" type="presOf" srcId="{95C4903A-69FE-4185-86C6-56EA57115FD2}" destId="{2A62D095-41F5-4527-8168-93CD7497A764}" srcOrd="0" destOrd="0" presId="urn:microsoft.com/office/officeart/2005/8/layout/default"/>
    <dgm:cxn modelId="{F7A1E310-B358-4B0C-BE1A-D2B59B573CE7}" type="presParOf" srcId="{1A6A7A7A-5BE8-4F62-A463-D9D80F2F69E3}" destId="{D0727F66-E5DD-4BDD-8E4A-28EE6C78DD24}" srcOrd="0" destOrd="0" presId="urn:microsoft.com/office/officeart/2005/8/layout/default"/>
    <dgm:cxn modelId="{45F40518-1EA3-4396-AA0D-8C03C33986FD}" type="presParOf" srcId="{1A6A7A7A-5BE8-4F62-A463-D9D80F2F69E3}" destId="{887D19D7-C1A3-4F08-BA8B-80AC1C85EF66}" srcOrd="1" destOrd="0" presId="urn:microsoft.com/office/officeart/2005/8/layout/default"/>
    <dgm:cxn modelId="{6EF81B8C-9075-4F85-A930-6602E625F7CE}" type="presParOf" srcId="{1A6A7A7A-5BE8-4F62-A463-D9D80F2F69E3}" destId="{F29AF17A-6143-442A-8635-99285CF75E1F}" srcOrd="2" destOrd="0" presId="urn:microsoft.com/office/officeart/2005/8/layout/default"/>
    <dgm:cxn modelId="{B82F5B27-49BC-41CB-B1D1-09AB212225A9}" type="presParOf" srcId="{1A6A7A7A-5BE8-4F62-A463-D9D80F2F69E3}" destId="{C334E6B8-34F9-40B6-B095-1DC1127E315C}" srcOrd="3" destOrd="0" presId="urn:microsoft.com/office/officeart/2005/8/layout/default"/>
    <dgm:cxn modelId="{05C8CC33-ECCF-42A5-AA5F-D4FFA93160C0}" type="presParOf" srcId="{1A6A7A7A-5BE8-4F62-A463-D9D80F2F69E3}" destId="{2A62D095-41F5-4527-8168-93CD7497A764}" srcOrd="4" destOrd="0" presId="urn:microsoft.com/office/officeart/2005/8/layout/default"/>
    <dgm:cxn modelId="{08DED461-ED97-4FF1-AE87-8B354533626A}" type="presParOf" srcId="{1A6A7A7A-5BE8-4F62-A463-D9D80F2F69E3}" destId="{83FFF999-9052-4FC3-9C8A-10C02F52D62A}" srcOrd="5" destOrd="0" presId="urn:microsoft.com/office/officeart/2005/8/layout/default"/>
    <dgm:cxn modelId="{D8E70244-5902-4D58-8613-7BBC8AD377BF}" type="presParOf" srcId="{1A6A7A7A-5BE8-4F62-A463-D9D80F2F69E3}" destId="{F4E5408B-8BF4-43A0-BC5B-54538B7EF3C1}" srcOrd="6" destOrd="0" presId="urn:microsoft.com/office/officeart/2005/8/layout/default"/>
    <dgm:cxn modelId="{C3E8F855-18DF-4459-890A-2E1E9780F182}" type="presParOf" srcId="{1A6A7A7A-5BE8-4F62-A463-D9D80F2F69E3}" destId="{337BFE43-5E53-4DF4-AD8B-E63FCEEFF694}" srcOrd="7" destOrd="0" presId="urn:microsoft.com/office/officeart/2005/8/layout/default"/>
    <dgm:cxn modelId="{7D8CC20C-77DB-4593-8661-E6656809387F}" type="presParOf" srcId="{1A6A7A7A-5BE8-4F62-A463-D9D80F2F69E3}" destId="{FF3E226D-E399-40FE-9DE0-FC5E06B7CA42}" srcOrd="8" destOrd="0" presId="urn:microsoft.com/office/officeart/2005/8/layout/default"/>
    <dgm:cxn modelId="{2DB89705-6F1F-46EA-9BDF-4132D3C5E3B1}" type="presParOf" srcId="{1A6A7A7A-5BE8-4F62-A463-D9D80F2F69E3}" destId="{D5581E35-65E9-4D52-9275-D45CCC0CAEBB}" srcOrd="9" destOrd="0" presId="urn:microsoft.com/office/officeart/2005/8/layout/default"/>
    <dgm:cxn modelId="{F2F06004-C755-4D6F-8726-FA11023F355A}" type="presParOf" srcId="{1A6A7A7A-5BE8-4F62-A463-D9D80F2F69E3}" destId="{2C17DE04-DB74-480F-AE4B-15A96E5A87BE}" srcOrd="10" destOrd="0" presId="urn:microsoft.com/office/officeart/2005/8/layout/default"/>
    <dgm:cxn modelId="{F41596CF-0FB4-4FD4-8104-77C73F4A5897}" type="presParOf" srcId="{1A6A7A7A-5BE8-4F62-A463-D9D80F2F69E3}" destId="{C2665F5C-7402-4E62-A16B-DED6205D3942}" srcOrd="11" destOrd="0" presId="urn:microsoft.com/office/officeart/2005/8/layout/default"/>
    <dgm:cxn modelId="{6B1CC4BD-C89E-4B6B-9A14-F6E5C452530A}" type="presParOf" srcId="{1A6A7A7A-5BE8-4F62-A463-D9D80F2F69E3}" destId="{3128B5E4-C9C4-4962-9211-6CB9205C94BB}" srcOrd="12" destOrd="0" presId="urn:microsoft.com/office/officeart/2005/8/layout/default"/>
    <dgm:cxn modelId="{172D9F0B-1183-4C92-93D7-59F737BDEA72}" type="presParOf" srcId="{1A6A7A7A-5BE8-4F62-A463-D9D80F2F69E3}" destId="{8E20C521-2681-45B4-91B2-567F897ABEFD}" srcOrd="13" destOrd="0" presId="urn:microsoft.com/office/officeart/2005/8/layout/default"/>
    <dgm:cxn modelId="{307EB07B-A119-4586-BC11-0322471D3B75}" type="presParOf" srcId="{1A6A7A7A-5BE8-4F62-A463-D9D80F2F69E3}" destId="{F68A1B54-F322-4FD3-8EBC-7F0EE708E8DC}"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227AD6-AF38-442B-B123-9A8CFB5F88FF}">
      <dsp:nvSpPr>
        <dsp:cNvPr id="0" name=""/>
        <dsp:cNvSpPr/>
      </dsp:nvSpPr>
      <dsp:spPr>
        <a:xfrm>
          <a:off x="740776" y="855481"/>
          <a:ext cx="1464285" cy="1464285"/>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B36F28-4235-454F-B60A-6C6088CBE9C9}">
      <dsp:nvSpPr>
        <dsp:cNvPr id="0" name=""/>
        <dsp:cNvSpPr/>
      </dsp:nvSpPr>
      <dsp:spPr>
        <a:xfrm>
          <a:off x="1052836" y="1167542"/>
          <a:ext cx="840163" cy="8401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F6E2623-61F4-4A39-9737-13C0C3C9DCE6}">
      <dsp:nvSpPr>
        <dsp:cNvPr id="0" name=""/>
        <dsp:cNvSpPr/>
      </dsp:nvSpPr>
      <dsp:spPr>
        <a:xfrm>
          <a:off x="272684" y="2775856"/>
          <a:ext cx="240046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GB" sz="1700" kern="1200"/>
            <a:t>Why assessing your Network can be helpful</a:t>
          </a:r>
          <a:endParaRPr lang="en-US" sz="1700" kern="1200"/>
        </a:p>
      </dsp:txBody>
      <dsp:txXfrm>
        <a:off x="272684" y="2775856"/>
        <a:ext cx="2400467" cy="720000"/>
      </dsp:txXfrm>
    </dsp:sp>
    <dsp:sp modelId="{044C44AA-BE59-4F2A-A3E2-F3295D458524}">
      <dsp:nvSpPr>
        <dsp:cNvPr id="0" name=""/>
        <dsp:cNvSpPr/>
      </dsp:nvSpPr>
      <dsp:spPr>
        <a:xfrm>
          <a:off x="3561325" y="855481"/>
          <a:ext cx="1464285" cy="1464285"/>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1F94C5-28E3-44F4-9C16-58AF6F9FA273}">
      <dsp:nvSpPr>
        <dsp:cNvPr id="0" name=""/>
        <dsp:cNvSpPr/>
      </dsp:nvSpPr>
      <dsp:spPr>
        <a:xfrm>
          <a:off x="3873386" y="1167542"/>
          <a:ext cx="840163" cy="84016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661D2C6-2DD7-47A1-819C-9D082604AB3B}">
      <dsp:nvSpPr>
        <dsp:cNvPr id="0" name=""/>
        <dsp:cNvSpPr/>
      </dsp:nvSpPr>
      <dsp:spPr>
        <a:xfrm>
          <a:off x="3093234" y="2775856"/>
          <a:ext cx="240046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GB" sz="1700" kern="1200"/>
            <a:t>Challenges to assessing your Network</a:t>
          </a:r>
          <a:endParaRPr lang="en-US" sz="1700" kern="1200"/>
        </a:p>
      </dsp:txBody>
      <dsp:txXfrm>
        <a:off x="3093234" y="2775856"/>
        <a:ext cx="2400467" cy="720000"/>
      </dsp:txXfrm>
    </dsp:sp>
    <dsp:sp modelId="{BF0A860C-2A7A-417B-96F8-8E64A051B91D}">
      <dsp:nvSpPr>
        <dsp:cNvPr id="0" name=""/>
        <dsp:cNvSpPr/>
      </dsp:nvSpPr>
      <dsp:spPr>
        <a:xfrm>
          <a:off x="6381875" y="855481"/>
          <a:ext cx="1464285" cy="1464285"/>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06F0E4-207F-498B-B6F9-1C961484C1A4}">
      <dsp:nvSpPr>
        <dsp:cNvPr id="0" name=""/>
        <dsp:cNvSpPr/>
      </dsp:nvSpPr>
      <dsp:spPr>
        <a:xfrm>
          <a:off x="6693936" y="1167542"/>
          <a:ext cx="840163" cy="84016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E55765D-054B-45FE-9052-4981D8F95B45}">
      <dsp:nvSpPr>
        <dsp:cNvPr id="0" name=""/>
        <dsp:cNvSpPr/>
      </dsp:nvSpPr>
      <dsp:spPr>
        <a:xfrm>
          <a:off x="5913784" y="2775856"/>
          <a:ext cx="240046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GB" sz="1700" kern="1200"/>
            <a:t>Ideas to overcome possible challenges</a:t>
          </a:r>
          <a:endParaRPr lang="en-US" sz="1700" kern="1200"/>
        </a:p>
      </dsp:txBody>
      <dsp:txXfrm>
        <a:off x="5913784" y="2775856"/>
        <a:ext cx="2400467" cy="720000"/>
      </dsp:txXfrm>
    </dsp:sp>
    <dsp:sp modelId="{631CEA5C-5F40-469B-89D9-90496D9C547C}">
      <dsp:nvSpPr>
        <dsp:cNvPr id="0" name=""/>
        <dsp:cNvSpPr/>
      </dsp:nvSpPr>
      <dsp:spPr>
        <a:xfrm>
          <a:off x="9202425" y="855481"/>
          <a:ext cx="1464285" cy="1464285"/>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8DD90B-F7B0-49A8-9137-5DA0F1DF8916}">
      <dsp:nvSpPr>
        <dsp:cNvPr id="0" name=""/>
        <dsp:cNvSpPr/>
      </dsp:nvSpPr>
      <dsp:spPr>
        <a:xfrm>
          <a:off x="9514486" y="1167542"/>
          <a:ext cx="840163" cy="84016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E9990AF-4D56-4419-A461-13A097C32E15}">
      <dsp:nvSpPr>
        <dsp:cNvPr id="0" name=""/>
        <dsp:cNvSpPr/>
      </dsp:nvSpPr>
      <dsp:spPr>
        <a:xfrm>
          <a:off x="8734334" y="2775856"/>
          <a:ext cx="240046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GB" sz="1700" kern="1200"/>
            <a:t>Examples of tools to assess your Network</a:t>
          </a:r>
          <a:endParaRPr lang="en-US" sz="1700" kern="1200"/>
        </a:p>
      </dsp:txBody>
      <dsp:txXfrm>
        <a:off x="8734334" y="2775856"/>
        <a:ext cx="2400467"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B71DCB-2B48-4185-B947-2254609385BA}">
      <dsp:nvSpPr>
        <dsp:cNvPr id="0" name=""/>
        <dsp:cNvSpPr/>
      </dsp:nvSpPr>
      <dsp:spPr>
        <a:xfrm>
          <a:off x="0" y="1848"/>
          <a:ext cx="658648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741DFA-6CFD-4F12-8636-9747962B7202}">
      <dsp:nvSpPr>
        <dsp:cNvPr id="0" name=""/>
        <dsp:cNvSpPr/>
      </dsp:nvSpPr>
      <dsp:spPr>
        <a:xfrm>
          <a:off x="0" y="1848"/>
          <a:ext cx="6586489" cy="1260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a:t>We each look at the world through different lens, shaped by so many things. Our experiences, our attitudes, our culture, our learning, the lens our roles expect us to look through and more.</a:t>
          </a:r>
          <a:endParaRPr lang="en-US" sz="1600" kern="1200"/>
        </a:p>
      </dsp:txBody>
      <dsp:txXfrm>
        <a:off x="0" y="1848"/>
        <a:ext cx="6586489" cy="1260574"/>
      </dsp:txXfrm>
    </dsp:sp>
    <dsp:sp modelId="{082CB8E8-A1AA-4C39-9028-645A8882BE3F}">
      <dsp:nvSpPr>
        <dsp:cNvPr id="0" name=""/>
        <dsp:cNvSpPr/>
      </dsp:nvSpPr>
      <dsp:spPr>
        <a:xfrm>
          <a:off x="0" y="1262422"/>
          <a:ext cx="658648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5E3DAD-CBFC-4E35-BD63-E7E5017A7DC3}">
      <dsp:nvSpPr>
        <dsp:cNvPr id="0" name=""/>
        <dsp:cNvSpPr/>
      </dsp:nvSpPr>
      <dsp:spPr>
        <a:xfrm>
          <a:off x="0" y="1262422"/>
          <a:ext cx="6586489" cy="1260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a:t>Social Networks/human Networks are made up of people, all unique, all individual, all with their own attitudes, experiences and values.</a:t>
          </a:r>
          <a:endParaRPr lang="en-US" sz="1600" kern="1200"/>
        </a:p>
      </dsp:txBody>
      <dsp:txXfrm>
        <a:off x="0" y="1262422"/>
        <a:ext cx="6586489" cy="1260574"/>
      </dsp:txXfrm>
    </dsp:sp>
    <dsp:sp modelId="{07BBF757-7F1F-4380-A497-1CD67E29258D}">
      <dsp:nvSpPr>
        <dsp:cNvPr id="0" name=""/>
        <dsp:cNvSpPr/>
      </dsp:nvSpPr>
      <dsp:spPr>
        <a:xfrm>
          <a:off x="0" y="2522996"/>
          <a:ext cx="658648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AF292B-659B-4095-A8E0-F53A162A3F0F}">
      <dsp:nvSpPr>
        <dsp:cNvPr id="0" name=""/>
        <dsp:cNvSpPr/>
      </dsp:nvSpPr>
      <dsp:spPr>
        <a:xfrm>
          <a:off x="0" y="2522996"/>
          <a:ext cx="6586489" cy="1260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The following slides offer some ideas which if considered may help our Networks understand themselves better and identify areas for action to improve Network Health. They offer one small set of ideas which may have value. There are many, many more and if you have other ideas to share, please do. Together we achieve more than we ever can alone</a:t>
          </a:r>
          <a:endParaRPr lang="en-US" sz="1600" kern="1200" dirty="0"/>
        </a:p>
      </dsp:txBody>
      <dsp:txXfrm>
        <a:off x="0" y="2522996"/>
        <a:ext cx="6586489" cy="12605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422284-A497-4B7C-BFFA-076CDEDB6133}">
      <dsp:nvSpPr>
        <dsp:cNvPr id="0" name=""/>
        <dsp:cNvSpPr/>
      </dsp:nvSpPr>
      <dsp:spPr>
        <a:xfrm>
          <a:off x="2856407" y="806026"/>
          <a:ext cx="620898" cy="91440"/>
        </a:xfrm>
        <a:custGeom>
          <a:avLst/>
          <a:gdLst/>
          <a:ahLst/>
          <a:cxnLst/>
          <a:rect l="0" t="0" r="0" b="0"/>
          <a:pathLst>
            <a:path>
              <a:moveTo>
                <a:pt x="0" y="45720"/>
              </a:moveTo>
              <a:lnTo>
                <a:pt x="620898"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50569" y="848489"/>
        <a:ext cx="32574" cy="6514"/>
      </dsp:txXfrm>
    </dsp:sp>
    <dsp:sp modelId="{C454BC25-652F-4D4B-AB1E-53785E4C2609}">
      <dsp:nvSpPr>
        <dsp:cNvPr id="0" name=""/>
        <dsp:cNvSpPr/>
      </dsp:nvSpPr>
      <dsp:spPr>
        <a:xfrm>
          <a:off x="25605" y="1966"/>
          <a:ext cx="2832601" cy="169956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8800" tIns="145695" rIns="138800" bIns="145695" numCol="1" spcCol="1270" anchor="ctr" anchorCtr="0">
          <a:noAutofit/>
        </a:bodyPr>
        <a:lstStyle/>
        <a:p>
          <a:pPr marL="0" lvl="0" indent="0" algn="ctr" defTabSz="933450">
            <a:lnSpc>
              <a:spcPct val="90000"/>
            </a:lnSpc>
            <a:spcBef>
              <a:spcPct val="0"/>
            </a:spcBef>
            <a:spcAft>
              <a:spcPct val="35000"/>
            </a:spcAft>
            <a:buNone/>
          </a:pPr>
          <a:r>
            <a:rPr lang="en-GB" sz="2100" kern="1200" dirty="0">
              <a:solidFill>
                <a:schemeClr val="tx1"/>
              </a:solidFill>
            </a:rPr>
            <a:t>It enables you to identify vulnerabilities in the Network</a:t>
          </a:r>
          <a:endParaRPr lang="en-US" sz="2100" kern="1200" dirty="0">
            <a:solidFill>
              <a:schemeClr val="tx1"/>
            </a:solidFill>
          </a:endParaRPr>
        </a:p>
      </dsp:txBody>
      <dsp:txXfrm>
        <a:off x="25605" y="1966"/>
        <a:ext cx="2832601" cy="1699561"/>
      </dsp:txXfrm>
    </dsp:sp>
    <dsp:sp modelId="{0BCAE919-C12B-417C-8670-223542625BEB}">
      <dsp:nvSpPr>
        <dsp:cNvPr id="0" name=""/>
        <dsp:cNvSpPr/>
      </dsp:nvSpPr>
      <dsp:spPr>
        <a:xfrm>
          <a:off x="1441906" y="1699727"/>
          <a:ext cx="3484100" cy="620898"/>
        </a:xfrm>
        <a:custGeom>
          <a:avLst/>
          <a:gdLst/>
          <a:ahLst/>
          <a:cxnLst/>
          <a:rect l="0" t="0" r="0" b="0"/>
          <a:pathLst>
            <a:path>
              <a:moveTo>
                <a:pt x="3484100" y="0"/>
              </a:moveTo>
              <a:lnTo>
                <a:pt x="3484100" y="327549"/>
              </a:lnTo>
              <a:lnTo>
                <a:pt x="0" y="327549"/>
              </a:lnTo>
              <a:lnTo>
                <a:pt x="0" y="620898"/>
              </a:lnTo>
            </a:path>
          </a:pathLst>
        </a:custGeom>
        <a:noFill/>
        <a:ln w="6350" cap="flat" cmpd="sng" algn="ctr">
          <a:solidFill>
            <a:schemeClr val="accent5">
              <a:hueOff val="-1689636"/>
              <a:satOff val="-4355"/>
              <a:lumOff val="-294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95344" y="2006919"/>
        <a:ext cx="177224" cy="6514"/>
      </dsp:txXfrm>
    </dsp:sp>
    <dsp:sp modelId="{E2EF0DA6-C6BF-4109-A108-B0D9F3A7F910}">
      <dsp:nvSpPr>
        <dsp:cNvPr id="0" name=""/>
        <dsp:cNvSpPr/>
      </dsp:nvSpPr>
      <dsp:spPr>
        <a:xfrm>
          <a:off x="3509705" y="1966"/>
          <a:ext cx="2832601" cy="1699561"/>
        </a:xfrm>
        <a:prstGeom prst="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8800" tIns="145695" rIns="138800" bIns="145695" numCol="1" spcCol="1270" anchor="ctr" anchorCtr="0">
          <a:noAutofit/>
        </a:bodyPr>
        <a:lstStyle/>
        <a:p>
          <a:pPr marL="0" lvl="0" indent="0" algn="ctr" defTabSz="933450">
            <a:lnSpc>
              <a:spcPct val="90000"/>
            </a:lnSpc>
            <a:spcBef>
              <a:spcPct val="0"/>
            </a:spcBef>
            <a:spcAft>
              <a:spcPct val="35000"/>
            </a:spcAft>
            <a:buNone/>
          </a:pPr>
          <a:r>
            <a:rPr lang="en-GB" sz="2100" kern="1200" dirty="0">
              <a:solidFill>
                <a:schemeClr val="tx1"/>
              </a:solidFill>
            </a:rPr>
            <a:t>It enables you to identify strengths in the Network</a:t>
          </a:r>
          <a:endParaRPr lang="en-US" sz="2100" kern="1200" dirty="0">
            <a:solidFill>
              <a:schemeClr val="tx1"/>
            </a:solidFill>
          </a:endParaRPr>
        </a:p>
      </dsp:txBody>
      <dsp:txXfrm>
        <a:off x="3509705" y="1966"/>
        <a:ext cx="2832601" cy="1699561"/>
      </dsp:txXfrm>
    </dsp:sp>
    <dsp:sp modelId="{A89FED0B-B756-42BB-9FBE-9639250D2889}">
      <dsp:nvSpPr>
        <dsp:cNvPr id="0" name=""/>
        <dsp:cNvSpPr/>
      </dsp:nvSpPr>
      <dsp:spPr>
        <a:xfrm>
          <a:off x="2856407" y="3157086"/>
          <a:ext cx="620898" cy="91440"/>
        </a:xfrm>
        <a:custGeom>
          <a:avLst/>
          <a:gdLst/>
          <a:ahLst/>
          <a:cxnLst/>
          <a:rect l="0" t="0" r="0" b="0"/>
          <a:pathLst>
            <a:path>
              <a:moveTo>
                <a:pt x="0" y="45720"/>
              </a:moveTo>
              <a:lnTo>
                <a:pt x="620898" y="45720"/>
              </a:lnTo>
            </a:path>
          </a:pathLst>
        </a:custGeom>
        <a:noFill/>
        <a:ln w="6350" cap="flat" cmpd="sng" algn="ctr">
          <a:solidFill>
            <a:schemeClr val="accent5">
              <a:hueOff val="-3379271"/>
              <a:satOff val="-8710"/>
              <a:lumOff val="-5883"/>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50569" y="3199549"/>
        <a:ext cx="32574" cy="6514"/>
      </dsp:txXfrm>
    </dsp:sp>
    <dsp:sp modelId="{0CC5E80D-40DA-4F82-8447-4245BAF03B91}">
      <dsp:nvSpPr>
        <dsp:cNvPr id="0" name=""/>
        <dsp:cNvSpPr/>
      </dsp:nvSpPr>
      <dsp:spPr>
        <a:xfrm>
          <a:off x="25605" y="2353025"/>
          <a:ext cx="2832601" cy="1699561"/>
        </a:xfrm>
        <a:prstGeom prst="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8800" tIns="145695" rIns="138800" bIns="145695" numCol="1" spcCol="1270" anchor="ctr" anchorCtr="0">
          <a:noAutofit/>
        </a:bodyPr>
        <a:lstStyle/>
        <a:p>
          <a:pPr marL="0" lvl="0" indent="0" algn="ctr" defTabSz="933450">
            <a:lnSpc>
              <a:spcPct val="90000"/>
            </a:lnSpc>
            <a:spcBef>
              <a:spcPct val="0"/>
            </a:spcBef>
            <a:spcAft>
              <a:spcPct val="35000"/>
            </a:spcAft>
            <a:buNone/>
          </a:pPr>
          <a:r>
            <a:rPr lang="en-GB" sz="2100" kern="1200" dirty="0">
              <a:solidFill>
                <a:schemeClr val="tx1"/>
              </a:solidFill>
            </a:rPr>
            <a:t>It offers an opportunity to focus on areas for development for the Network</a:t>
          </a:r>
          <a:endParaRPr lang="en-US" sz="2100" kern="1200" dirty="0">
            <a:solidFill>
              <a:schemeClr val="tx1"/>
            </a:solidFill>
          </a:endParaRPr>
        </a:p>
      </dsp:txBody>
      <dsp:txXfrm>
        <a:off x="25605" y="2353025"/>
        <a:ext cx="2832601" cy="1699561"/>
      </dsp:txXfrm>
    </dsp:sp>
    <dsp:sp modelId="{58AB7B7B-C8EF-4987-B80F-B4C7BAC6D496}">
      <dsp:nvSpPr>
        <dsp:cNvPr id="0" name=""/>
        <dsp:cNvSpPr/>
      </dsp:nvSpPr>
      <dsp:spPr>
        <a:xfrm>
          <a:off x="1441906" y="4050787"/>
          <a:ext cx="3484100" cy="620898"/>
        </a:xfrm>
        <a:custGeom>
          <a:avLst/>
          <a:gdLst/>
          <a:ahLst/>
          <a:cxnLst/>
          <a:rect l="0" t="0" r="0" b="0"/>
          <a:pathLst>
            <a:path>
              <a:moveTo>
                <a:pt x="3484100" y="0"/>
              </a:moveTo>
              <a:lnTo>
                <a:pt x="3484100" y="327549"/>
              </a:lnTo>
              <a:lnTo>
                <a:pt x="0" y="327549"/>
              </a:lnTo>
              <a:lnTo>
                <a:pt x="0" y="620898"/>
              </a:lnTo>
            </a:path>
          </a:pathLst>
        </a:custGeom>
        <a:noFill/>
        <a:ln w="6350" cap="flat" cmpd="sng" algn="ctr">
          <a:solidFill>
            <a:schemeClr val="accent5">
              <a:hueOff val="-5068907"/>
              <a:satOff val="-13064"/>
              <a:lumOff val="-882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95344" y="4357978"/>
        <a:ext cx="177224" cy="6514"/>
      </dsp:txXfrm>
    </dsp:sp>
    <dsp:sp modelId="{24B39697-CE26-4AA0-BEE7-506F41C74692}">
      <dsp:nvSpPr>
        <dsp:cNvPr id="0" name=""/>
        <dsp:cNvSpPr/>
      </dsp:nvSpPr>
      <dsp:spPr>
        <a:xfrm>
          <a:off x="3509705" y="2353025"/>
          <a:ext cx="2832601" cy="1699561"/>
        </a:xfrm>
        <a:prstGeom prst="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8800" tIns="145695" rIns="138800" bIns="145695" numCol="1" spcCol="1270" anchor="ctr" anchorCtr="0">
          <a:noAutofit/>
        </a:bodyPr>
        <a:lstStyle/>
        <a:p>
          <a:pPr marL="0" lvl="0" indent="0" algn="ctr" defTabSz="933450">
            <a:lnSpc>
              <a:spcPct val="90000"/>
            </a:lnSpc>
            <a:spcBef>
              <a:spcPct val="0"/>
            </a:spcBef>
            <a:spcAft>
              <a:spcPct val="35000"/>
            </a:spcAft>
            <a:buNone/>
          </a:pPr>
          <a:r>
            <a:rPr lang="en-GB" sz="2100" kern="1200" dirty="0">
              <a:solidFill>
                <a:schemeClr val="tx1"/>
              </a:solidFill>
            </a:rPr>
            <a:t>It can help build confidence </a:t>
          </a:r>
          <a:endParaRPr lang="en-US" sz="2100" kern="1200" dirty="0">
            <a:solidFill>
              <a:schemeClr val="tx1"/>
            </a:solidFill>
          </a:endParaRPr>
        </a:p>
      </dsp:txBody>
      <dsp:txXfrm>
        <a:off x="3509705" y="2353025"/>
        <a:ext cx="2832601" cy="1699561"/>
      </dsp:txXfrm>
    </dsp:sp>
    <dsp:sp modelId="{A25BBFAF-CA15-49C3-8F09-73945D8482F4}">
      <dsp:nvSpPr>
        <dsp:cNvPr id="0" name=""/>
        <dsp:cNvSpPr/>
      </dsp:nvSpPr>
      <dsp:spPr>
        <a:xfrm>
          <a:off x="2856407" y="5508146"/>
          <a:ext cx="620898" cy="91440"/>
        </a:xfrm>
        <a:custGeom>
          <a:avLst/>
          <a:gdLst/>
          <a:ahLst/>
          <a:cxnLst/>
          <a:rect l="0" t="0" r="0" b="0"/>
          <a:pathLst>
            <a:path>
              <a:moveTo>
                <a:pt x="0" y="45720"/>
              </a:moveTo>
              <a:lnTo>
                <a:pt x="620898" y="45720"/>
              </a:lnTo>
            </a:path>
          </a:pathLst>
        </a:custGeom>
        <a:noFill/>
        <a:ln w="6350" cap="flat" cmpd="sng" algn="ctr">
          <a:solidFill>
            <a:schemeClr val="accent5">
              <a:hueOff val="-6758543"/>
              <a:satOff val="-17419"/>
              <a:lumOff val="-1176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50569" y="5550608"/>
        <a:ext cx="32574" cy="6514"/>
      </dsp:txXfrm>
    </dsp:sp>
    <dsp:sp modelId="{91A20C7E-2882-4C4B-A1AC-832AC98DDBD4}">
      <dsp:nvSpPr>
        <dsp:cNvPr id="0" name=""/>
        <dsp:cNvSpPr/>
      </dsp:nvSpPr>
      <dsp:spPr>
        <a:xfrm>
          <a:off x="25605" y="4704085"/>
          <a:ext cx="2832601" cy="1699561"/>
        </a:xfrm>
        <a:prstGeom prst="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8800" tIns="145695" rIns="138800" bIns="145695" numCol="1" spcCol="1270" anchor="ctr" anchorCtr="0">
          <a:noAutofit/>
        </a:bodyPr>
        <a:lstStyle/>
        <a:p>
          <a:pPr marL="0" lvl="0" indent="0" algn="ctr" defTabSz="933450">
            <a:lnSpc>
              <a:spcPct val="90000"/>
            </a:lnSpc>
            <a:spcBef>
              <a:spcPct val="0"/>
            </a:spcBef>
            <a:spcAft>
              <a:spcPct val="35000"/>
            </a:spcAft>
            <a:buNone/>
          </a:pPr>
          <a:r>
            <a:rPr lang="en-GB" sz="2100" kern="1200" dirty="0">
              <a:solidFill>
                <a:schemeClr val="tx1"/>
              </a:solidFill>
            </a:rPr>
            <a:t>It can help improve relationships</a:t>
          </a:r>
          <a:endParaRPr lang="en-US" sz="2100" kern="1200" dirty="0">
            <a:solidFill>
              <a:schemeClr val="tx1"/>
            </a:solidFill>
          </a:endParaRPr>
        </a:p>
      </dsp:txBody>
      <dsp:txXfrm>
        <a:off x="25605" y="4704085"/>
        <a:ext cx="2832601" cy="1699561"/>
      </dsp:txXfrm>
    </dsp:sp>
    <dsp:sp modelId="{3411CAB5-A1B8-4CA4-90CD-423CC7B914D8}">
      <dsp:nvSpPr>
        <dsp:cNvPr id="0" name=""/>
        <dsp:cNvSpPr/>
      </dsp:nvSpPr>
      <dsp:spPr>
        <a:xfrm>
          <a:off x="3509705" y="4704085"/>
          <a:ext cx="2832601" cy="1699561"/>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8800" tIns="145695" rIns="138800" bIns="145695" numCol="1" spcCol="1270" anchor="ctr" anchorCtr="0">
          <a:noAutofit/>
        </a:bodyPr>
        <a:lstStyle/>
        <a:p>
          <a:pPr marL="0" lvl="0" indent="0" algn="ctr" defTabSz="933450">
            <a:lnSpc>
              <a:spcPct val="90000"/>
            </a:lnSpc>
            <a:spcBef>
              <a:spcPct val="0"/>
            </a:spcBef>
            <a:spcAft>
              <a:spcPct val="35000"/>
            </a:spcAft>
            <a:buNone/>
          </a:pPr>
          <a:r>
            <a:rPr lang="en-GB" sz="2100" kern="1200" dirty="0">
              <a:solidFill>
                <a:schemeClr val="tx1"/>
              </a:solidFill>
            </a:rPr>
            <a:t>It can help improve the efficiency of the Network</a:t>
          </a:r>
          <a:endParaRPr lang="en-US" sz="2100" kern="1200" dirty="0">
            <a:solidFill>
              <a:schemeClr val="tx1"/>
            </a:solidFill>
          </a:endParaRPr>
        </a:p>
      </dsp:txBody>
      <dsp:txXfrm>
        <a:off x="3509705" y="4704085"/>
        <a:ext cx="2832601" cy="16995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177A46-368E-4EEE-A5F4-FCD211F7C7F8}">
      <dsp:nvSpPr>
        <dsp:cNvPr id="0" name=""/>
        <dsp:cNvSpPr/>
      </dsp:nvSpPr>
      <dsp:spPr>
        <a:xfrm>
          <a:off x="212335" y="302868"/>
          <a:ext cx="1335915" cy="133591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116612-488F-4E81-BCAF-6C53E58F1C7F}">
      <dsp:nvSpPr>
        <dsp:cNvPr id="0" name=""/>
        <dsp:cNvSpPr/>
      </dsp:nvSpPr>
      <dsp:spPr>
        <a:xfrm>
          <a:off x="492877" y="583410"/>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4355A02-F240-4A4A-A459-E19DAD0FC5A7}">
      <dsp:nvSpPr>
        <dsp:cNvPr id="0" name=""/>
        <dsp:cNvSpPr/>
      </dsp:nvSpPr>
      <dsp:spPr>
        <a:xfrm>
          <a:off x="1834517" y="302868"/>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GB" sz="1800" kern="1200" dirty="0">
              <a:solidFill>
                <a:schemeClr val="tx1"/>
              </a:solidFill>
            </a:rPr>
            <a:t>The assessment needs to be done well or risk damaging relationships within the Network</a:t>
          </a:r>
          <a:endParaRPr lang="en-US" sz="1800" kern="1200" dirty="0">
            <a:solidFill>
              <a:schemeClr val="tx1"/>
            </a:solidFill>
          </a:endParaRPr>
        </a:p>
      </dsp:txBody>
      <dsp:txXfrm>
        <a:off x="1834517" y="302868"/>
        <a:ext cx="3148942" cy="1335915"/>
      </dsp:txXfrm>
    </dsp:sp>
    <dsp:sp modelId="{2A633A45-D9FE-4005-8E4D-3B7883A5B161}">
      <dsp:nvSpPr>
        <dsp:cNvPr id="0" name=""/>
        <dsp:cNvSpPr/>
      </dsp:nvSpPr>
      <dsp:spPr>
        <a:xfrm>
          <a:off x="5532139" y="302868"/>
          <a:ext cx="1335915" cy="133591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853D9E-714B-43C6-83E2-EB0640F574A0}">
      <dsp:nvSpPr>
        <dsp:cNvPr id="0" name=""/>
        <dsp:cNvSpPr/>
      </dsp:nvSpPr>
      <dsp:spPr>
        <a:xfrm>
          <a:off x="5812681" y="583410"/>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F5EF8ED-90B3-4302-BCCC-8093E881B417}">
      <dsp:nvSpPr>
        <dsp:cNvPr id="0" name=""/>
        <dsp:cNvSpPr/>
      </dsp:nvSpPr>
      <dsp:spPr>
        <a:xfrm>
          <a:off x="7154322" y="302868"/>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GB" sz="1800" kern="1200" dirty="0">
              <a:solidFill>
                <a:schemeClr val="tx1"/>
              </a:solidFill>
            </a:rPr>
            <a:t>The intention of the assessment needs to be clear and everyone on board with the value of this action or it may be treated with suspicion</a:t>
          </a:r>
          <a:endParaRPr lang="en-US" sz="1800" kern="1200" dirty="0">
            <a:solidFill>
              <a:schemeClr val="tx1"/>
            </a:solidFill>
          </a:endParaRPr>
        </a:p>
      </dsp:txBody>
      <dsp:txXfrm>
        <a:off x="7154322" y="302868"/>
        <a:ext cx="3148942" cy="1335915"/>
      </dsp:txXfrm>
    </dsp:sp>
    <dsp:sp modelId="{55ED9E07-7739-4154-81A9-D0050BC8A3F1}">
      <dsp:nvSpPr>
        <dsp:cNvPr id="0" name=""/>
        <dsp:cNvSpPr/>
      </dsp:nvSpPr>
      <dsp:spPr>
        <a:xfrm>
          <a:off x="212335" y="2310092"/>
          <a:ext cx="1335915" cy="133591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ECE277-7DB1-423C-88AD-17D34086E57B}">
      <dsp:nvSpPr>
        <dsp:cNvPr id="0" name=""/>
        <dsp:cNvSpPr/>
      </dsp:nvSpPr>
      <dsp:spPr>
        <a:xfrm>
          <a:off x="492877" y="2590634"/>
          <a:ext cx="774830" cy="774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B871FF0-80E0-40C1-90F7-90194D2FA7B2}">
      <dsp:nvSpPr>
        <dsp:cNvPr id="0" name=""/>
        <dsp:cNvSpPr/>
      </dsp:nvSpPr>
      <dsp:spPr>
        <a:xfrm>
          <a:off x="1834517" y="231009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GB" sz="1800" kern="1200" dirty="0">
              <a:solidFill>
                <a:schemeClr val="tx1"/>
              </a:solidFill>
            </a:rPr>
            <a:t>Network Members do not have a lot of ‘spare time’ so any assessment needs to be relevant and viewed as a good use of time for the Network members </a:t>
          </a:r>
          <a:endParaRPr lang="en-US" sz="1800" kern="1200" dirty="0">
            <a:solidFill>
              <a:schemeClr val="tx1"/>
            </a:solidFill>
          </a:endParaRPr>
        </a:p>
      </dsp:txBody>
      <dsp:txXfrm>
        <a:off x="1834517" y="2310092"/>
        <a:ext cx="3148942" cy="1335915"/>
      </dsp:txXfrm>
    </dsp:sp>
    <dsp:sp modelId="{5A712BF4-D723-4757-BB99-C2157109B526}">
      <dsp:nvSpPr>
        <dsp:cNvPr id="0" name=""/>
        <dsp:cNvSpPr/>
      </dsp:nvSpPr>
      <dsp:spPr>
        <a:xfrm>
          <a:off x="5532139" y="2310092"/>
          <a:ext cx="1335915" cy="133591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3FFCA3-4992-47A2-ACF5-C4122A3AC46D}">
      <dsp:nvSpPr>
        <dsp:cNvPr id="0" name=""/>
        <dsp:cNvSpPr/>
      </dsp:nvSpPr>
      <dsp:spPr>
        <a:xfrm>
          <a:off x="5812681" y="2590634"/>
          <a:ext cx="774830" cy="7748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0170857-7CC8-4820-9B9A-24AA9058A853}">
      <dsp:nvSpPr>
        <dsp:cNvPr id="0" name=""/>
        <dsp:cNvSpPr/>
      </dsp:nvSpPr>
      <dsp:spPr>
        <a:xfrm>
          <a:off x="7154322" y="231009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GB" sz="1800" kern="1200" dirty="0">
              <a:solidFill>
                <a:schemeClr val="tx1"/>
              </a:solidFill>
            </a:rPr>
            <a:t>People come with different lens that they look at the world through, be mindful of this when collating responses</a:t>
          </a:r>
          <a:endParaRPr lang="en-US" sz="1800" kern="1200" dirty="0">
            <a:solidFill>
              <a:schemeClr val="tx1"/>
            </a:solidFill>
          </a:endParaRPr>
        </a:p>
      </dsp:txBody>
      <dsp:txXfrm>
        <a:off x="7154322" y="2310092"/>
        <a:ext cx="3148942" cy="133591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DDC4C2-F753-49BF-98BF-648927AE5B99}">
      <dsp:nvSpPr>
        <dsp:cNvPr id="0" name=""/>
        <dsp:cNvSpPr/>
      </dsp:nvSpPr>
      <dsp:spPr>
        <a:xfrm>
          <a:off x="961120" y="2079"/>
          <a:ext cx="2094322" cy="125659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solidFill>
                <a:schemeClr val="tx1"/>
              </a:solidFill>
            </a:rPr>
            <a:t>The energy within the Network</a:t>
          </a:r>
          <a:endParaRPr lang="en-US" sz="1900" kern="1200" dirty="0">
            <a:solidFill>
              <a:schemeClr val="tx1"/>
            </a:solidFill>
          </a:endParaRPr>
        </a:p>
      </dsp:txBody>
      <dsp:txXfrm>
        <a:off x="961120" y="2079"/>
        <a:ext cx="2094322" cy="1256593"/>
      </dsp:txXfrm>
    </dsp:sp>
    <dsp:sp modelId="{3AD7A4A0-8778-4BB2-88F8-20603F22A9F7}">
      <dsp:nvSpPr>
        <dsp:cNvPr id="0" name=""/>
        <dsp:cNvSpPr/>
      </dsp:nvSpPr>
      <dsp:spPr>
        <a:xfrm>
          <a:off x="3264875" y="2079"/>
          <a:ext cx="2094322" cy="125659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solidFill>
                <a:schemeClr val="tx1"/>
              </a:solidFill>
            </a:rPr>
            <a:t>How Inclusive &amp; diverse the Network is</a:t>
          </a:r>
          <a:endParaRPr lang="en-US" sz="1900" kern="1200" dirty="0">
            <a:solidFill>
              <a:schemeClr val="tx1"/>
            </a:solidFill>
          </a:endParaRPr>
        </a:p>
      </dsp:txBody>
      <dsp:txXfrm>
        <a:off x="3264875" y="2079"/>
        <a:ext cx="2094322" cy="1256593"/>
      </dsp:txXfrm>
    </dsp:sp>
    <dsp:sp modelId="{EAA54505-5FDC-4A48-89A8-1D31A0DF7E38}">
      <dsp:nvSpPr>
        <dsp:cNvPr id="0" name=""/>
        <dsp:cNvSpPr/>
      </dsp:nvSpPr>
      <dsp:spPr>
        <a:xfrm>
          <a:off x="5568630" y="2079"/>
          <a:ext cx="2094322" cy="125659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solidFill>
                <a:schemeClr val="tx1"/>
              </a:solidFill>
            </a:rPr>
            <a:t>The level of ideas and innovation in the Network</a:t>
          </a:r>
          <a:endParaRPr lang="en-US" sz="1900" kern="1200" dirty="0">
            <a:solidFill>
              <a:schemeClr val="tx1"/>
            </a:solidFill>
          </a:endParaRPr>
        </a:p>
      </dsp:txBody>
      <dsp:txXfrm>
        <a:off x="5568630" y="2079"/>
        <a:ext cx="2094322" cy="1256593"/>
      </dsp:txXfrm>
    </dsp:sp>
    <dsp:sp modelId="{76722E81-0F4B-4C61-9181-46B30607C4A8}">
      <dsp:nvSpPr>
        <dsp:cNvPr id="0" name=""/>
        <dsp:cNvSpPr/>
      </dsp:nvSpPr>
      <dsp:spPr>
        <a:xfrm>
          <a:off x="7872385" y="2079"/>
          <a:ext cx="2094322" cy="125659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solidFill>
                <a:schemeClr val="tx1"/>
              </a:solidFill>
            </a:rPr>
            <a:t>The resources and expertise within the Network</a:t>
          </a:r>
          <a:endParaRPr lang="en-US" sz="1900" kern="1200" dirty="0">
            <a:solidFill>
              <a:schemeClr val="tx1"/>
            </a:solidFill>
          </a:endParaRPr>
        </a:p>
      </dsp:txBody>
      <dsp:txXfrm>
        <a:off x="7872385" y="2079"/>
        <a:ext cx="2094322" cy="1256593"/>
      </dsp:txXfrm>
    </dsp:sp>
    <dsp:sp modelId="{971F2520-4D69-4B74-A7CF-66B334158645}">
      <dsp:nvSpPr>
        <dsp:cNvPr id="0" name=""/>
        <dsp:cNvSpPr/>
      </dsp:nvSpPr>
      <dsp:spPr>
        <a:xfrm>
          <a:off x="961120" y="1468105"/>
          <a:ext cx="2094322" cy="125659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solidFill>
                <a:schemeClr val="tx1"/>
              </a:solidFill>
            </a:rPr>
            <a:t>The size of the membership of the Network</a:t>
          </a:r>
          <a:endParaRPr lang="en-US" sz="1900" kern="1200" dirty="0">
            <a:solidFill>
              <a:schemeClr val="tx1"/>
            </a:solidFill>
          </a:endParaRPr>
        </a:p>
      </dsp:txBody>
      <dsp:txXfrm>
        <a:off x="961120" y="1468105"/>
        <a:ext cx="2094322" cy="1256593"/>
      </dsp:txXfrm>
    </dsp:sp>
    <dsp:sp modelId="{4682AB02-6AC2-4E8F-A471-22C03FF0E22C}">
      <dsp:nvSpPr>
        <dsp:cNvPr id="0" name=""/>
        <dsp:cNvSpPr/>
      </dsp:nvSpPr>
      <dsp:spPr>
        <a:xfrm>
          <a:off x="3264875" y="1468105"/>
          <a:ext cx="2094322" cy="125659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solidFill>
                <a:schemeClr val="tx1"/>
              </a:solidFill>
            </a:rPr>
            <a:t>Leadership within the Network</a:t>
          </a:r>
          <a:endParaRPr lang="en-US" sz="1900" kern="1200" dirty="0">
            <a:solidFill>
              <a:schemeClr val="tx1"/>
            </a:solidFill>
          </a:endParaRPr>
        </a:p>
      </dsp:txBody>
      <dsp:txXfrm>
        <a:off x="3264875" y="1468105"/>
        <a:ext cx="2094322" cy="1256593"/>
      </dsp:txXfrm>
    </dsp:sp>
    <dsp:sp modelId="{93CFBDC1-D97B-475F-81E1-ADE7FFC469B4}">
      <dsp:nvSpPr>
        <dsp:cNvPr id="0" name=""/>
        <dsp:cNvSpPr/>
      </dsp:nvSpPr>
      <dsp:spPr>
        <a:xfrm>
          <a:off x="5568630" y="1468105"/>
          <a:ext cx="2094322" cy="125659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solidFill>
                <a:schemeClr val="tx1"/>
              </a:solidFill>
            </a:rPr>
            <a:t>How well Network members know each other</a:t>
          </a:r>
          <a:endParaRPr lang="en-US" sz="1900" kern="1200" dirty="0">
            <a:solidFill>
              <a:schemeClr val="tx1"/>
            </a:solidFill>
          </a:endParaRPr>
        </a:p>
      </dsp:txBody>
      <dsp:txXfrm>
        <a:off x="5568630" y="1468105"/>
        <a:ext cx="2094322" cy="1256593"/>
      </dsp:txXfrm>
    </dsp:sp>
    <dsp:sp modelId="{44C34B02-0232-4744-BB70-78CFAEC93FC5}">
      <dsp:nvSpPr>
        <dsp:cNvPr id="0" name=""/>
        <dsp:cNvSpPr/>
      </dsp:nvSpPr>
      <dsp:spPr>
        <a:xfrm>
          <a:off x="7872385" y="1468105"/>
          <a:ext cx="2094322" cy="125659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solidFill>
                <a:schemeClr val="tx1"/>
              </a:solidFill>
            </a:rPr>
            <a:t>How much of a ‘clique’ culture exists in the Network</a:t>
          </a:r>
          <a:endParaRPr lang="en-US" sz="1900" kern="1200" dirty="0">
            <a:solidFill>
              <a:schemeClr val="tx1"/>
            </a:solidFill>
          </a:endParaRPr>
        </a:p>
      </dsp:txBody>
      <dsp:txXfrm>
        <a:off x="7872385" y="1468105"/>
        <a:ext cx="2094322" cy="1256593"/>
      </dsp:txXfrm>
    </dsp:sp>
    <dsp:sp modelId="{145C8BF1-D696-405D-B6D7-1CCA85089890}">
      <dsp:nvSpPr>
        <dsp:cNvPr id="0" name=""/>
        <dsp:cNvSpPr/>
      </dsp:nvSpPr>
      <dsp:spPr>
        <a:xfrm>
          <a:off x="4416753" y="2934131"/>
          <a:ext cx="2094322" cy="125659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solidFill>
                <a:schemeClr val="tx1"/>
              </a:solidFill>
            </a:rPr>
            <a:t>What are the levels of trust in the Network</a:t>
          </a:r>
          <a:endParaRPr lang="en-US" sz="1900" kern="1200" dirty="0">
            <a:solidFill>
              <a:schemeClr val="tx1"/>
            </a:solidFill>
          </a:endParaRPr>
        </a:p>
      </dsp:txBody>
      <dsp:txXfrm>
        <a:off x="4416753" y="2934131"/>
        <a:ext cx="2094322" cy="125659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09734F-9B4D-42AF-B8E7-D5A0AEBB4EC7}">
      <dsp:nvSpPr>
        <dsp:cNvPr id="0" name=""/>
        <dsp:cNvSpPr/>
      </dsp:nvSpPr>
      <dsp:spPr>
        <a:xfrm>
          <a:off x="334178" y="211"/>
          <a:ext cx="965039" cy="965039"/>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7D2C27-793C-470F-ADED-1248162DB053}">
      <dsp:nvSpPr>
        <dsp:cNvPr id="0" name=""/>
        <dsp:cNvSpPr/>
      </dsp:nvSpPr>
      <dsp:spPr>
        <a:xfrm>
          <a:off x="539842" y="205875"/>
          <a:ext cx="553710" cy="5537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099756E-9C85-4365-B2E6-71AC46CDF809}">
      <dsp:nvSpPr>
        <dsp:cNvPr id="0" name=""/>
        <dsp:cNvSpPr/>
      </dsp:nvSpPr>
      <dsp:spPr>
        <a:xfrm>
          <a:off x="25682" y="1265836"/>
          <a:ext cx="1582031" cy="632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GB" sz="1100" kern="1200" dirty="0">
              <a:solidFill>
                <a:schemeClr val="tx1"/>
              </a:solidFill>
            </a:rPr>
            <a:t>The level of collaboration in the Network</a:t>
          </a:r>
          <a:endParaRPr lang="en-US" sz="1100" kern="1200" dirty="0">
            <a:solidFill>
              <a:schemeClr val="tx1"/>
            </a:solidFill>
          </a:endParaRPr>
        </a:p>
      </dsp:txBody>
      <dsp:txXfrm>
        <a:off x="25682" y="1265836"/>
        <a:ext cx="1582031" cy="632812"/>
      </dsp:txXfrm>
    </dsp:sp>
    <dsp:sp modelId="{B9D8657F-9EB7-4EC3-AEB5-51969E302882}">
      <dsp:nvSpPr>
        <dsp:cNvPr id="0" name=""/>
        <dsp:cNvSpPr/>
      </dsp:nvSpPr>
      <dsp:spPr>
        <a:xfrm>
          <a:off x="2193064" y="211"/>
          <a:ext cx="965039" cy="965039"/>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2B0727-FE7A-4B6A-A642-BDD135E5E60C}">
      <dsp:nvSpPr>
        <dsp:cNvPr id="0" name=""/>
        <dsp:cNvSpPr/>
      </dsp:nvSpPr>
      <dsp:spPr>
        <a:xfrm>
          <a:off x="2398728" y="205875"/>
          <a:ext cx="553710" cy="55371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88BDC19-3A19-49D1-BC85-DEF788278EA9}">
      <dsp:nvSpPr>
        <dsp:cNvPr id="0" name=""/>
        <dsp:cNvSpPr/>
      </dsp:nvSpPr>
      <dsp:spPr>
        <a:xfrm>
          <a:off x="1884568" y="1265836"/>
          <a:ext cx="1582031" cy="632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GB" sz="1100" kern="1200" dirty="0">
              <a:solidFill>
                <a:schemeClr val="tx1"/>
              </a:solidFill>
            </a:rPr>
            <a:t>The opportunities the Network recognise</a:t>
          </a:r>
          <a:endParaRPr lang="en-US" sz="1100" kern="1200" dirty="0">
            <a:solidFill>
              <a:schemeClr val="tx1"/>
            </a:solidFill>
          </a:endParaRPr>
        </a:p>
      </dsp:txBody>
      <dsp:txXfrm>
        <a:off x="1884568" y="1265836"/>
        <a:ext cx="1582031" cy="632812"/>
      </dsp:txXfrm>
    </dsp:sp>
    <dsp:sp modelId="{2707600D-EA2C-41F1-A5B9-12B8FE529C49}">
      <dsp:nvSpPr>
        <dsp:cNvPr id="0" name=""/>
        <dsp:cNvSpPr/>
      </dsp:nvSpPr>
      <dsp:spPr>
        <a:xfrm>
          <a:off x="4051951" y="211"/>
          <a:ext cx="965039" cy="965039"/>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A982F7-938B-4A70-B8B5-B512E44EBE1D}">
      <dsp:nvSpPr>
        <dsp:cNvPr id="0" name=""/>
        <dsp:cNvSpPr/>
      </dsp:nvSpPr>
      <dsp:spPr>
        <a:xfrm>
          <a:off x="4257615" y="205875"/>
          <a:ext cx="553710" cy="55371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D2066A1-735D-454F-AE0F-7370899AA7A3}">
      <dsp:nvSpPr>
        <dsp:cNvPr id="0" name=""/>
        <dsp:cNvSpPr/>
      </dsp:nvSpPr>
      <dsp:spPr>
        <a:xfrm>
          <a:off x="3743455" y="1265836"/>
          <a:ext cx="1582031" cy="632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GB" sz="1100" kern="1200" dirty="0">
              <a:solidFill>
                <a:schemeClr val="tx1"/>
              </a:solidFill>
            </a:rPr>
            <a:t>The level of action the Network takes</a:t>
          </a:r>
          <a:endParaRPr lang="en-US" sz="1100" kern="1200" dirty="0">
            <a:solidFill>
              <a:schemeClr val="tx1"/>
            </a:solidFill>
          </a:endParaRPr>
        </a:p>
      </dsp:txBody>
      <dsp:txXfrm>
        <a:off x="3743455" y="1265836"/>
        <a:ext cx="1582031" cy="632812"/>
      </dsp:txXfrm>
    </dsp:sp>
    <dsp:sp modelId="{F0AB66C0-A76C-4816-90D3-DC77DB798EE6}">
      <dsp:nvSpPr>
        <dsp:cNvPr id="0" name=""/>
        <dsp:cNvSpPr/>
      </dsp:nvSpPr>
      <dsp:spPr>
        <a:xfrm>
          <a:off x="5910838" y="211"/>
          <a:ext cx="965039" cy="965039"/>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E953A8-C75C-4FFF-B1DF-3CC9FE7F90A5}">
      <dsp:nvSpPr>
        <dsp:cNvPr id="0" name=""/>
        <dsp:cNvSpPr/>
      </dsp:nvSpPr>
      <dsp:spPr>
        <a:xfrm>
          <a:off x="6116502" y="205875"/>
          <a:ext cx="553710" cy="55371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385C233-AFCB-475B-8806-C382A5C38732}">
      <dsp:nvSpPr>
        <dsp:cNvPr id="0" name=""/>
        <dsp:cNvSpPr/>
      </dsp:nvSpPr>
      <dsp:spPr>
        <a:xfrm>
          <a:off x="5602342" y="1265836"/>
          <a:ext cx="1582031" cy="632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GB" sz="1100" kern="1200" dirty="0">
              <a:solidFill>
                <a:schemeClr val="tx1"/>
              </a:solidFill>
            </a:rPr>
            <a:t>The effectiveness of self organised projects</a:t>
          </a:r>
          <a:endParaRPr lang="en-US" sz="1100" kern="1200" dirty="0">
            <a:solidFill>
              <a:schemeClr val="tx1"/>
            </a:solidFill>
          </a:endParaRPr>
        </a:p>
      </dsp:txBody>
      <dsp:txXfrm>
        <a:off x="5602342" y="1265836"/>
        <a:ext cx="1582031" cy="632812"/>
      </dsp:txXfrm>
    </dsp:sp>
    <dsp:sp modelId="{6ADC3504-7BA1-4A0D-8F21-863F3F5EA0F5}">
      <dsp:nvSpPr>
        <dsp:cNvPr id="0" name=""/>
        <dsp:cNvSpPr/>
      </dsp:nvSpPr>
      <dsp:spPr>
        <a:xfrm>
          <a:off x="7769725" y="211"/>
          <a:ext cx="965039" cy="965039"/>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BDD0C9-F641-418A-B9C8-78A2B2609BCA}">
      <dsp:nvSpPr>
        <dsp:cNvPr id="0" name=""/>
        <dsp:cNvSpPr/>
      </dsp:nvSpPr>
      <dsp:spPr>
        <a:xfrm>
          <a:off x="7975389" y="205875"/>
          <a:ext cx="553710" cy="55371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96F4270-16BB-472A-8876-72A16304E140}">
      <dsp:nvSpPr>
        <dsp:cNvPr id="0" name=""/>
        <dsp:cNvSpPr/>
      </dsp:nvSpPr>
      <dsp:spPr>
        <a:xfrm>
          <a:off x="7461228" y="1265836"/>
          <a:ext cx="1582031" cy="632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GB" sz="1100" kern="1200" dirty="0">
              <a:solidFill>
                <a:schemeClr val="tx1"/>
              </a:solidFill>
            </a:rPr>
            <a:t>The level of commitment of Network members to follow through on what they said they would do</a:t>
          </a:r>
          <a:endParaRPr lang="en-US" sz="1100" kern="1200" dirty="0">
            <a:solidFill>
              <a:schemeClr val="tx1"/>
            </a:solidFill>
          </a:endParaRPr>
        </a:p>
      </dsp:txBody>
      <dsp:txXfrm>
        <a:off x="7461228" y="1265836"/>
        <a:ext cx="1582031" cy="632812"/>
      </dsp:txXfrm>
    </dsp:sp>
    <dsp:sp modelId="{B1F0B029-E031-4E17-8D48-7BC6C6552E80}">
      <dsp:nvSpPr>
        <dsp:cNvPr id="0" name=""/>
        <dsp:cNvSpPr/>
      </dsp:nvSpPr>
      <dsp:spPr>
        <a:xfrm>
          <a:off x="9628611" y="211"/>
          <a:ext cx="965039" cy="965039"/>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8CCE9F-F486-41CC-9140-FEDE2697B300}">
      <dsp:nvSpPr>
        <dsp:cNvPr id="0" name=""/>
        <dsp:cNvSpPr/>
      </dsp:nvSpPr>
      <dsp:spPr>
        <a:xfrm>
          <a:off x="9834275" y="205875"/>
          <a:ext cx="553710" cy="55371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FF2EE30-3151-46A7-836D-760C627EA918}">
      <dsp:nvSpPr>
        <dsp:cNvPr id="0" name=""/>
        <dsp:cNvSpPr/>
      </dsp:nvSpPr>
      <dsp:spPr>
        <a:xfrm>
          <a:off x="9320115" y="1265836"/>
          <a:ext cx="1582031" cy="632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GB" sz="1100" kern="1200" dirty="0">
              <a:solidFill>
                <a:schemeClr val="tx1"/>
              </a:solidFill>
            </a:rPr>
            <a:t>The level of initiative Network members take</a:t>
          </a:r>
          <a:endParaRPr lang="en-US" sz="1100" kern="1200" dirty="0">
            <a:solidFill>
              <a:schemeClr val="tx1"/>
            </a:solidFill>
          </a:endParaRPr>
        </a:p>
      </dsp:txBody>
      <dsp:txXfrm>
        <a:off x="9320115" y="1265836"/>
        <a:ext cx="1582031" cy="632812"/>
      </dsp:txXfrm>
    </dsp:sp>
    <dsp:sp modelId="{D9A4B519-DD04-4F6C-93CE-1A849274B49D}">
      <dsp:nvSpPr>
        <dsp:cNvPr id="0" name=""/>
        <dsp:cNvSpPr/>
      </dsp:nvSpPr>
      <dsp:spPr>
        <a:xfrm>
          <a:off x="4981394" y="2294156"/>
          <a:ext cx="965039" cy="965039"/>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3F7972-0D52-44D3-8AF8-7E9E811C806D}">
      <dsp:nvSpPr>
        <dsp:cNvPr id="0" name=""/>
        <dsp:cNvSpPr/>
      </dsp:nvSpPr>
      <dsp:spPr>
        <a:xfrm>
          <a:off x="5187059" y="2499820"/>
          <a:ext cx="553710" cy="553710"/>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F07ED47-E886-48BB-B58C-E9C94646F7C3}">
      <dsp:nvSpPr>
        <dsp:cNvPr id="0" name=""/>
        <dsp:cNvSpPr/>
      </dsp:nvSpPr>
      <dsp:spPr>
        <a:xfrm>
          <a:off x="4672898" y="3559781"/>
          <a:ext cx="1582031" cy="632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GB" sz="1100" kern="1200" dirty="0">
              <a:solidFill>
                <a:schemeClr val="tx1"/>
              </a:solidFill>
            </a:rPr>
            <a:t>The involvement of new people in Network activities</a:t>
          </a:r>
          <a:endParaRPr lang="en-US" sz="1100" kern="1200" dirty="0">
            <a:solidFill>
              <a:schemeClr val="tx1"/>
            </a:solidFill>
          </a:endParaRPr>
        </a:p>
      </dsp:txBody>
      <dsp:txXfrm>
        <a:off x="4672898" y="3559781"/>
        <a:ext cx="1582031" cy="63281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66310B-7965-410E-9630-8200C6F58C18}">
      <dsp:nvSpPr>
        <dsp:cNvPr id="0" name=""/>
        <dsp:cNvSpPr/>
      </dsp:nvSpPr>
      <dsp:spPr>
        <a:xfrm>
          <a:off x="282221" y="368029"/>
          <a:ext cx="1371985" cy="137198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570F7A-A249-4D03-9B4A-2689A44E1664}">
      <dsp:nvSpPr>
        <dsp:cNvPr id="0" name=""/>
        <dsp:cNvSpPr/>
      </dsp:nvSpPr>
      <dsp:spPr>
        <a:xfrm>
          <a:off x="570337" y="656145"/>
          <a:ext cx="795751" cy="7957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42F29E8-90AF-4905-AD1C-EA83D7ACF376}">
      <dsp:nvSpPr>
        <dsp:cNvPr id="0" name=""/>
        <dsp:cNvSpPr/>
      </dsp:nvSpPr>
      <dsp:spPr>
        <a:xfrm>
          <a:off x="1948202" y="368029"/>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GB" sz="2400" kern="1200" dirty="0">
              <a:solidFill>
                <a:schemeClr val="tx1"/>
              </a:solidFill>
            </a:rPr>
            <a:t>To what degree does the Network see itself as a Network</a:t>
          </a:r>
          <a:endParaRPr lang="en-US" sz="2400" kern="1200" dirty="0">
            <a:solidFill>
              <a:schemeClr val="tx1"/>
            </a:solidFill>
          </a:endParaRPr>
        </a:p>
      </dsp:txBody>
      <dsp:txXfrm>
        <a:off x="1948202" y="368029"/>
        <a:ext cx="3233964" cy="1371985"/>
      </dsp:txXfrm>
    </dsp:sp>
    <dsp:sp modelId="{3004BB84-745D-4AA5-8DBE-1B32D0F49D60}">
      <dsp:nvSpPr>
        <dsp:cNvPr id="0" name=""/>
        <dsp:cNvSpPr/>
      </dsp:nvSpPr>
      <dsp:spPr>
        <a:xfrm>
          <a:off x="5745661" y="368029"/>
          <a:ext cx="1371985" cy="137198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D1128A-08A1-4A1B-88AC-C8889CAD5C24}">
      <dsp:nvSpPr>
        <dsp:cNvPr id="0" name=""/>
        <dsp:cNvSpPr/>
      </dsp:nvSpPr>
      <dsp:spPr>
        <a:xfrm>
          <a:off x="6033778" y="656145"/>
          <a:ext cx="795751" cy="7957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2E8D829-1500-4AB1-9B7F-1483344FF7D5}">
      <dsp:nvSpPr>
        <dsp:cNvPr id="0" name=""/>
        <dsp:cNvSpPr/>
      </dsp:nvSpPr>
      <dsp:spPr>
        <a:xfrm>
          <a:off x="7411643" y="368029"/>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GB" sz="2400" kern="1200" dirty="0">
              <a:solidFill>
                <a:schemeClr val="tx1"/>
              </a:solidFill>
            </a:rPr>
            <a:t>What leadership styles are at play, controlling, or facilitative</a:t>
          </a:r>
          <a:endParaRPr lang="en-US" sz="2400" kern="1200" dirty="0">
            <a:solidFill>
              <a:schemeClr val="tx1"/>
            </a:solidFill>
          </a:endParaRPr>
        </a:p>
      </dsp:txBody>
      <dsp:txXfrm>
        <a:off x="7411643" y="368029"/>
        <a:ext cx="3233964" cy="1371985"/>
      </dsp:txXfrm>
    </dsp:sp>
    <dsp:sp modelId="{7D5CD217-41F7-4C18-9F78-FE3A01F25F08}">
      <dsp:nvSpPr>
        <dsp:cNvPr id="0" name=""/>
        <dsp:cNvSpPr/>
      </dsp:nvSpPr>
      <dsp:spPr>
        <a:xfrm>
          <a:off x="282221" y="2452790"/>
          <a:ext cx="1371985" cy="137198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B38096-6F82-4E9B-90D4-948AC3A97DBE}">
      <dsp:nvSpPr>
        <dsp:cNvPr id="0" name=""/>
        <dsp:cNvSpPr/>
      </dsp:nvSpPr>
      <dsp:spPr>
        <a:xfrm>
          <a:off x="570337" y="2740907"/>
          <a:ext cx="795751" cy="79575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C388E9C-B170-45FF-8EE0-5626EA9D46B9}">
      <dsp:nvSpPr>
        <dsp:cNvPr id="0" name=""/>
        <dsp:cNvSpPr/>
      </dsp:nvSpPr>
      <dsp:spPr>
        <a:xfrm>
          <a:off x="1948202" y="2452790"/>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GB" sz="2400" kern="1200" dirty="0">
              <a:solidFill>
                <a:schemeClr val="tx1"/>
              </a:solidFill>
            </a:rPr>
            <a:t>The clarity of goals and purpose of the Network</a:t>
          </a:r>
          <a:endParaRPr lang="en-US" sz="2400" kern="1200" dirty="0">
            <a:solidFill>
              <a:schemeClr val="tx1"/>
            </a:solidFill>
          </a:endParaRPr>
        </a:p>
      </dsp:txBody>
      <dsp:txXfrm>
        <a:off x="1948202" y="2452790"/>
        <a:ext cx="3233964" cy="1371985"/>
      </dsp:txXfrm>
    </dsp:sp>
    <dsp:sp modelId="{9AEE6E8D-3E39-4291-A955-F8A14AAA82CF}">
      <dsp:nvSpPr>
        <dsp:cNvPr id="0" name=""/>
        <dsp:cNvSpPr/>
      </dsp:nvSpPr>
      <dsp:spPr>
        <a:xfrm>
          <a:off x="5745661" y="2452790"/>
          <a:ext cx="1371985" cy="137198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88B8D5-9B2D-4A0B-8772-EF67CF70E616}">
      <dsp:nvSpPr>
        <dsp:cNvPr id="0" name=""/>
        <dsp:cNvSpPr/>
      </dsp:nvSpPr>
      <dsp:spPr>
        <a:xfrm>
          <a:off x="6033778" y="2740907"/>
          <a:ext cx="795751" cy="79575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E9E3CA2-817E-42D8-B63D-B7BFCCB07712}">
      <dsp:nvSpPr>
        <dsp:cNvPr id="0" name=""/>
        <dsp:cNvSpPr/>
      </dsp:nvSpPr>
      <dsp:spPr>
        <a:xfrm>
          <a:off x="7411643" y="2452790"/>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GB" sz="2400" kern="1200" dirty="0">
              <a:solidFill>
                <a:schemeClr val="tx1"/>
              </a:solidFill>
            </a:rPr>
            <a:t>The degree and clarity of existence of a governing group in the Network</a:t>
          </a:r>
          <a:endParaRPr lang="en-US" sz="2400" kern="1200" dirty="0">
            <a:solidFill>
              <a:schemeClr val="tx1"/>
            </a:solidFill>
          </a:endParaRPr>
        </a:p>
      </dsp:txBody>
      <dsp:txXfrm>
        <a:off x="7411643" y="2452790"/>
        <a:ext cx="3233964" cy="137198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C6796B-7ECD-4A62-BB09-A4100BDA6B49}">
      <dsp:nvSpPr>
        <dsp:cNvPr id="0" name=""/>
        <dsp:cNvSpPr/>
      </dsp:nvSpPr>
      <dsp:spPr>
        <a:xfrm>
          <a:off x="82613" y="908559"/>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05649C-D960-4995-AFEC-4D7D91B347FB}">
      <dsp:nvSpPr>
        <dsp:cNvPr id="0" name=""/>
        <dsp:cNvSpPr/>
      </dsp:nvSpPr>
      <dsp:spPr>
        <a:xfrm>
          <a:off x="271034" y="1096980"/>
          <a:ext cx="520402" cy="5204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89E720-957B-48AD-A044-C2FCF48415D2}">
      <dsp:nvSpPr>
        <dsp:cNvPr id="0" name=""/>
        <dsp:cNvSpPr/>
      </dsp:nvSpPr>
      <dsp:spPr>
        <a:xfrm>
          <a:off x="1172126" y="9085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GB" sz="1400" kern="1200"/>
            <a:t>How well does information flow in the core of the Network?</a:t>
          </a:r>
          <a:endParaRPr lang="en-US" sz="1400" kern="1200"/>
        </a:p>
      </dsp:txBody>
      <dsp:txXfrm>
        <a:off x="1172126" y="908559"/>
        <a:ext cx="2114937" cy="897246"/>
      </dsp:txXfrm>
    </dsp:sp>
    <dsp:sp modelId="{386E66D3-B967-4B46-BD7D-321C88D22BCC}">
      <dsp:nvSpPr>
        <dsp:cNvPr id="0" name=""/>
        <dsp:cNvSpPr/>
      </dsp:nvSpPr>
      <dsp:spPr>
        <a:xfrm>
          <a:off x="3655575" y="908559"/>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A2B2F3-2B92-4CAA-99BA-7C949CA3C7D4}">
      <dsp:nvSpPr>
        <dsp:cNvPr id="0" name=""/>
        <dsp:cNvSpPr/>
      </dsp:nvSpPr>
      <dsp:spPr>
        <a:xfrm>
          <a:off x="3843996" y="1096980"/>
          <a:ext cx="520402" cy="5204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59A386-E987-475E-9754-58BC0CC10D71}">
      <dsp:nvSpPr>
        <dsp:cNvPr id="0" name=""/>
        <dsp:cNvSpPr/>
      </dsp:nvSpPr>
      <dsp:spPr>
        <a:xfrm>
          <a:off x="4745088" y="9085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GB" sz="1400" kern="1200"/>
            <a:t>How well does information flow in the wider Network?</a:t>
          </a:r>
          <a:endParaRPr lang="en-US" sz="1400" kern="1200"/>
        </a:p>
      </dsp:txBody>
      <dsp:txXfrm>
        <a:off x="4745088" y="908559"/>
        <a:ext cx="2114937" cy="897246"/>
      </dsp:txXfrm>
    </dsp:sp>
    <dsp:sp modelId="{0D8DB543-4087-4FA9-86D5-B8E471604590}">
      <dsp:nvSpPr>
        <dsp:cNvPr id="0" name=""/>
        <dsp:cNvSpPr/>
      </dsp:nvSpPr>
      <dsp:spPr>
        <a:xfrm>
          <a:off x="7228536" y="908559"/>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25AECF-740E-499C-A172-0F8C9F6D90D1}">
      <dsp:nvSpPr>
        <dsp:cNvPr id="0" name=""/>
        <dsp:cNvSpPr/>
      </dsp:nvSpPr>
      <dsp:spPr>
        <a:xfrm>
          <a:off x="7416958" y="1096980"/>
          <a:ext cx="520402" cy="5204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4AAAE6-C741-4F6B-AC4E-32C7B92DBFD1}">
      <dsp:nvSpPr>
        <dsp:cNvPr id="0" name=""/>
        <dsp:cNvSpPr/>
      </dsp:nvSpPr>
      <dsp:spPr>
        <a:xfrm>
          <a:off x="8318049" y="9085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GB" sz="1400" kern="1200"/>
            <a:t>What level of understanding to Network approaches exists?</a:t>
          </a:r>
          <a:endParaRPr lang="en-US" sz="1400" kern="1200"/>
        </a:p>
      </dsp:txBody>
      <dsp:txXfrm>
        <a:off x="8318049" y="908559"/>
        <a:ext cx="2114937" cy="897246"/>
      </dsp:txXfrm>
    </dsp:sp>
    <dsp:sp modelId="{EA73468E-DADC-4869-8109-CA9510088A19}">
      <dsp:nvSpPr>
        <dsp:cNvPr id="0" name=""/>
        <dsp:cNvSpPr/>
      </dsp:nvSpPr>
      <dsp:spPr>
        <a:xfrm>
          <a:off x="82613" y="2545532"/>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0EA8B1-B433-4D71-A18C-3DA2E8CCFD08}">
      <dsp:nvSpPr>
        <dsp:cNvPr id="0" name=""/>
        <dsp:cNvSpPr/>
      </dsp:nvSpPr>
      <dsp:spPr>
        <a:xfrm>
          <a:off x="271034" y="2733954"/>
          <a:ext cx="520402" cy="52040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20AFBC-CEE7-4885-A996-2227D36702B6}">
      <dsp:nvSpPr>
        <dsp:cNvPr id="0" name=""/>
        <dsp:cNvSpPr/>
      </dsp:nvSpPr>
      <dsp:spPr>
        <a:xfrm>
          <a:off x="1172126" y="254553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GB" sz="1400" kern="1200"/>
            <a:t>The level of Networking and collaboration skills in the Network</a:t>
          </a:r>
          <a:endParaRPr lang="en-US" sz="1400" kern="1200"/>
        </a:p>
      </dsp:txBody>
      <dsp:txXfrm>
        <a:off x="1172126" y="2545532"/>
        <a:ext cx="2114937" cy="897246"/>
      </dsp:txXfrm>
    </dsp:sp>
    <dsp:sp modelId="{B5382F72-A9AD-4225-83F4-EA5FFEEE5EE2}">
      <dsp:nvSpPr>
        <dsp:cNvPr id="0" name=""/>
        <dsp:cNvSpPr/>
      </dsp:nvSpPr>
      <dsp:spPr>
        <a:xfrm>
          <a:off x="3655575" y="2545532"/>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64D8D1-13F0-411D-9298-5C57B2FC49DA}">
      <dsp:nvSpPr>
        <dsp:cNvPr id="0" name=""/>
        <dsp:cNvSpPr/>
      </dsp:nvSpPr>
      <dsp:spPr>
        <a:xfrm>
          <a:off x="3843996" y="2733954"/>
          <a:ext cx="520402" cy="52040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FD0D6B-18CA-43BB-B69E-3ABFC4DE0971}">
      <dsp:nvSpPr>
        <dsp:cNvPr id="0" name=""/>
        <dsp:cNvSpPr/>
      </dsp:nvSpPr>
      <dsp:spPr>
        <a:xfrm>
          <a:off x="4745088" y="254553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GB" sz="1400" kern="1200"/>
            <a:t>The number of breakthroughs and Learning the Network experience</a:t>
          </a:r>
          <a:endParaRPr lang="en-US" sz="1400" kern="1200"/>
        </a:p>
      </dsp:txBody>
      <dsp:txXfrm>
        <a:off x="4745088" y="2545532"/>
        <a:ext cx="2114937" cy="897246"/>
      </dsp:txXfrm>
    </dsp:sp>
    <dsp:sp modelId="{463899C4-D4D7-49EB-AD1E-44B8377A40D7}">
      <dsp:nvSpPr>
        <dsp:cNvPr id="0" name=""/>
        <dsp:cNvSpPr/>
      </dsp:nvSpPr>
      <dsp:spPr>
        <a:xfrm>
          <a:off x="7228536" y="2545532"/>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618919-02B8-4B01-B6B8-AA3DC56057BE}">
      <dsp:nvSpPr>
        <dsp:cNvPr id="0" name=""/>
        <dsp:cNvSpPr/>
      </dsp:nvSpPr>
      <dsp:spPr>
        <a:xfrm>
          <a:off x="7416958" y="2733954"/>
          <a:ext cx="520402" cy="52040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08CCF7-00A8-49B2-9525-86E82A17FD77}">
      <dsp:nvSpPr>
        <dsp:cNvPr id="0" name=""/>
        <dsp:cNvSpPr/>
      </dsp:nvSpPr>
      <dsp:spPr>
        <a:xfrm>
          <a:off x="8318049" y="254553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GB" sz="1400" kern="1200"/>
            <a:t>The extent to which social media is used to support communication</a:t>
          </a:r>
          <a:endParaRPr lang="en-US" sz="1400" kern="1200"/>
        </a:p>
      </dsp:txBody>
      <dsp:txXfrm>
        <a:off x="8318049" y="2545532"/>
        <a:ext cx="2114937" cy="89724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727F66-E5DD-4BDD-8E4A-28EE6C78DD24}">
      <dsp:nvSpPr>
        <dsp:cNvPr id="0" name=""/>
        <dsp:cNvSpPr/>
      </dsp:nvSpPr>
      <dsp:spPr>
        <a:xfrm>
          <a:off x="2957" y="491097"/>
          <a:ext cx="2346482" cy="140788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solidFill>
                <a:schemeClr val="tx1"/>
              </a:solidFill>
            </a:rPr>
            <a:t>Purpose and Direction</a:t>
          </a:r>
          <a:endParaRPr lang="en-US" sz="2800" kern="1200" dirty="0">
            <a:solidFill>
              <a:schemeClr val="tx1"/>
            </a:solidFill>
          </a:endParaRPr>
        </a:p>
      </dsp:txBody>
      <dsp:txXfrm>
        <a:off x="2957" y="491097"/>
        <a:ext cx="2346482" cy="1407889"/>
      </dsp:txXfrm>
    </dsp:sp>
    <dsp:sp modelId="{F29AF17A-6143-442A-8635-99285CF75E1F}">
      <dsp:nvSpPr>
        <dsp:cNvPr id="0" name=""/>
        <dsp:cNvSpPr/>
      </dsp:nvSpPr>
      <dsp:spPr>
        <a:xfrm>
          <a:off x="2584088" y="491097"/>
          <a:ext cx="2346482" cy="140788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solidFill>
                <a:schemeClr val="tx1"/>
              </a:solidFill>
            </a:rPr>
            <a:t>Governance and Structure</a:t>
          </a:r>
          <a:endParaRPr lang="en-US" sz="2800" kern="1200" dirty="0">
            <a:solidFill>
              <a:schemeClr val="tx1"/>
            </a:solidFill>
          </a:endParaRPr>
        </a:p>
      </dsp:txBody>
      <dsp:txXfrm>
        <a:off x="2584088" y="491097"/>
        <a:ext cx="2346482" cy="1407889"/>
      </dsp:txXfrm>
    </dsp:sp>
    <dsp:sp modelId="{2A62D095-41F5-4527-8168-93CD7497A764}">
      <dsp:nvSpPr>
        <dsp:cNvPr id="0" name=""/>
        <dsp:cNvSpPr/>
      </dsp:nvSpPr>
      <dsp:spPr>
        <a:xfrm>
          <a:off x="5165218" y="491097"/>
          <a:ext cx="2346482" cy="140788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solidFill>
                <a:schemeClr val="tx1"/>
              </a:solidFill>
            </a:rPr>
            <a:t>Leadership and Facilitation</a:t>
          </a:r>
          <a:endParaRPr lang="en-US" sz="2800" kern="1200" dirty="0">
            <a:solidFill>
              <a:schemeClr val="tx1"/>
            </a:solidFill>
          </a:endParaRPr>
        </a:p>
      </dsp:txBody>
      <dsp:txXfrm>
        <a:off x="5165218" y="491097"/>
        <a:ext cx="2346482" cy="1407889"/>
      </dsp:txXfrm>
    </dsp:sp>
    <dsp:sp modelId="{F4E5408B-8BF4-43A0-BC5B-54538B7EF3C1}">
      <dsp:nvSpPr>
        <dsp:cNvPr id="0" name=""/>
        <dsp:cNvSpPr/>
      </dsp:nvSpPr>
      <dsp:spPr>
        <a:xfrm>
          <a:off x="7746349" y="491097"/>
          <a:ext cx="2346482" cy="140788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solidFill>
                <a:schemeClr val="tx1"/>
              </a:solidFill>
            </a:rPr>
            <a:t>Knowledge Capture and Reuse</a:t>
          </a:r>
          <a:endParaRPr lang="en-US" sz="2800" kern="1200" dirty="0">
            <a:solidFill>
              <a:schemeClr val="tx1"/>
            </a:solidFill>
          </a:endParaRPr>
        </a:p>
      </dsp:txBody>
      <dsp:txXfrm>
        <a:off x="7746349" y="491097"/>
        <a:ext cx="2346482" cy="1407889"/>
      </dsp:txXfrm>
    </dsp:sp>
    <dsp:sp modelId="{FF3E226D-E399-40FE-9DE0-FC5E06B7CA42}">
      <dsp:nvSpPr>
        <dsp:cNvPr id="0" name=""/>
        <dsp:cNvSpPr/>
      </dsp:nvSpPr>
      <dsp:spPr>
        <a:xfrm>
          <a:off x="2957" y="2133634"/>
          <a:ext cx="2346482" cy="140788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solidFill>
                <a:schemeClr val="tx1"/>
              </a:solidFill>
            </a:rPr>
            <a:t>Integrity and Vitality </a:t>
          </a:r>
          <a:endParaRPr lang="en-US" sz="2800" kern="1200" dirty="0">
            <a:solidFill>
              <a:schemeClr val="tx1"/>
            </a:solidFill>
          </a:endParaRPr>
        </a:p>
      </dsp:txBody>
      <dsp:txXfrm>
        <a:off x="2957" y="2133634"/>
        <a:ext cx="2346482" cy="1407889"/>
      </dsp:txXfrm>
    </dsp:sp>
    <dsp:sp modelId="{2C17DE04-DB74-480F-AE4B-15A96E5A87BE}">
      <dsp:nvSpPr>
        <dsp:cNvPr id="0" name=""/>
        <dsp:cNvSpPr/>
      </dsp:nvSpPr>
      <dsp:spPr>
        <a:xfrm>
          <a:off x="2584088" y="2133634"/>
          <a:ext cx="2346482" cy="140788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solidFill>
                <a:schemeClr val="tx1"/>
              </a:solidFill>
            </a:rPr>
            <a:t>Learning and Improvement</a:t>
          </a:r>
          <a:endParaRPr lang="en-US" sz="2800" kern="1200" dirty="0">
            <a:solidFill>
              <a:schemeClr val="tx1"/>
            </a:solidFill>
          </a:endParaRPr>
        </a:p>
      </dsp:txBody>
      <dsp:txXfrm>
        <a:off x="2584088" y="2133634"/>
        <a:ext cx="2346482" cy="1407889"/>
      </dsp:txXfrm>
    </dsp:sp>
    <dsp:sp modelId="{3128B5E4-C9C4-4962-9211-6CB9205C94BB}">
      <dsp:nvSpPr>
        <dsp:cNvPr id="0" name=""/>
        <dsp:cNvSpPr/>
      </dsp:nvSpPr>
      <dsp:spPr>
        <a:xfrm>
          <a:off x="5165218" y="2133634"/>
          <a:ext cx="2346482" cy="140788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solidFill>
                <a:schemeClr val="tx1"/>
              </a:solidFill>
            </a:rPr>
            <a:t>Impact and Value</a:t>
          </a:r>
          <a:endParaRPr lang="en-US" sz="2800" kern="1200" dirty="0">
            <a:solidFill>
              <a:schemeClr val="tx1"/>
            </a:solidFill>
          </a:endParaRPr>
        </a:p>
      </dsp:txBody>
      <dsp:txXfrm>
        <a:off x="5165218" y="2133634"/>
        <a:ext cx="2346482" cy="1407889"/>
      </dsp:txXfrm>
    </dsp:sp>
    <dsp:sp modelId="{F68A1B54-F322-4FD3-8EBC-7F0EE708E8DC}">
      <dsp:nvSpPr>
        <dsp:cNvPr id="0" name=""/>
        <dsp:cNvSpPr/>
      </dsp:nvSpPr>
      <dsp:spPr>
        <a:xfrm>
          <a:off x="7746349" y="2133634"/>
          <a:ext cx="2346482" cy="140788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solidFill>
                <a:schemeClr val="tx1"/>
              </a:solidFill>
            </a:rPr>
            <a:t>Sustainability and Renewal</a:t>
          </a:r>
          <a:endParaRPr lang="en-US" sz="2800" kern="1200" dirty="0">
            <a:solidFill>
              <a:schemeClr val="tx1"/>
            </a:solidFill>
          </a:endParaRPr>
        </a:p>
      </dsp:txBody>
      <dsp:txXfrm>
        <a:off x="7746349" y="2133634"/>
        <a:ext cx="2346482" cy="1407889"/>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5A845-1BDA-815A-3E02-32B56DB4493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00FDBEF-163C-ECB4-A7C6-BD85E98BD8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3C864C7-9775-E62B-E7BF-376401C2A8D7}"/>
              </a:ext>
            </a:extLst>
          </p:cNvPr>
          <p:cNvSpPr>
            <a:spLocks noGrp="1"/>
          </p:cNvSpPr>
          <p:nvPr>
            <p:ph type="dt" sz="half" idx="10"/>
          </p:nvPr>
        </p:nvSpPr>
        <p:spPr/>
        <p:txBody>
          <a:bodyPr/>
          <a:lstStyle/>
          <a:p>
            <a:fld id="{883D6CFF-C8DD-4C9A-9060-D3A80E487725}" type="datetimeFigureOut">
              <a:rPr lang="en-GB" smtClean="0"/>
              <a:t>17/11/2022</a:t>
            </a:fld>
            <a:endParaRPr lang="en-GB"/>
          </a:p>
        </p:txBody>
      </p:sp>
      <p:sp>
        <p:nvSpPr>
          <p:cNvPr id="5" name="Footer Placeholder 4">
            <a:extLst>
              <a:ext uri="{FF2B5EF4-FFF2-40B4-BE49-F238E27FC236}">
                <a16:creationId xmlns:a16="http://schemas.microsoft.com/office/drawing/2014/main" id="{7C38549A-E4E7-8356-56A4-68F9161259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DD3CA6F-2D2B-EA45-13BF-E3B1E3161CA5}"/>
              </a:ext>
            </a:extLst>
          </p:cNvPr>
          <p:cNvSpPr>
            <a:spLocks noGrp="1"/>
          </p:cNvSpPr>
          <p:nvPr>
            <p:ph type="sldNum" sz="quarter" idx="12"/>
          </p:nvPr>
        </p:nvSpPr>
        <p:spPr/>
        <p:txBody>
          <a:bodyPr/>
          <a:lstStyle/>
          <a:p>
            <a:fld id="{B5CC9F3F-A5D2-4888-8688-87CD128F2D70}" type="slidenum">
              <a:rPr lang="en-GB" smtClean="0"/>
              <a:t>‹#›</a:t>
            </a:fld>
            <a:endParaRPr lang="en-GB"/>
          </a:p>
        </p:txBody>
      </p:sp>
    </p:spTree>
    <p:extLst>
      <p:ext uri="{BB962C8B-B14F-4D97-AF65-F5344CB8AC3E}">
        <p14:creationId xmlns:p14="http://schemas.microsoft.com/office/powerpoint/2010/main" val="4290158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30F8B-E947-621D-A7E4-15D608D7B43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6E82B90-7064-DAB7-4934-921DB3F4A3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79A5141-0A38-851C-B220-7E0E82091481}"/>
              </a:ext>
            </a:extLst>
          </p:cNvPr>
          <p:cNvSpPr>
            <a:spLocks noGrp="1"/>
          </p:cNvSpPr>
          <p:nvPr>
            <p:ph type="dt" sz="half" idx="10"/>
          </p:nvPr>
        </p:nvSpPr>
        <p:spPr/>
        <p:txBody>
          <a:bodyPr/>
          <a:lstStyle/>
          <a:p>
            <a:fld id="{883D6CFF-C8DD-4C9A-9060-D3A80E487725}" type="datetimeFigureOut">
              <a:rPr lang="en-GB" smtClean="0"/>
              <a:t>17/11/2022</a:t>
            </a:fld>
            <a:endParaRPr lang="en-GB"/>
          </a:p>
        </p:txBody>
      </p:sp>
      <p:sp>
        <p:nvSpPr>
          <p:cNvPr id="5" name="Footer Placeholder 4">
            <a:extLst>
              <a:ext uri="{FF2B5EF4-FFF2-40B4-BE49-F238E27FC236}">
                <a16:creationId xmlns:a16="http://schemas.microsoft.com/office/drawing/2014/main" id="{54DE1989-865C-B4C5-C7EB-CDBC54BC8D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18C0756-CBF0-F995-63CA-3039D5F043FA}"/>
              </a:ext>
            </a:extLst>
          </p:cNvPr>
          <p:cNvSpPr>
            <a:spLocks noGrp="1"/>
          </p:cNvSpPr>
          <p:nvPr>
            <p:ph type="sldNum" sz="quarter" idx="12"/>
          </p:nvPr>
        </p:nvSpPr>
        <p:spPr/>
        <p:txBody>
          <a:bodyPr/>
          <a:lstStyle/>
          <a:p>
            <a:fld id="{B5CC9F3F-A5D2-4888-8688-87CD128F2D70}" type="slidenum">
              <a:rPr lang="en-GB" smtClean="0"/>
              <a:t>‹#›</a:t>
            </a:fld>
            <a:endParaRPr lang="en-GB"/>
          </a:p>
        </p:txBody>
      </p:sp>
    </p:spTree>
    <p:extLst>
      <p:ext uri="{BB962C8B-B14F-4D97-AF65-F5344CB8AC3E}">
        <p14:creationId xmlns:p14="http://schemas.microsoft.com/office/powerpoint/2010/main" val="3088619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03F3C7-8342-22AE-5BDE-ED0B53F0D4D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FB9ED93-D028-7E90-074A-CCA7D1C45C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00EECAC-5FA8-BF13-CE83-23B71F581812}"/>
              </a:ext>
            </a:extLst>
          </p:cNvPr>
          <p:cNvSpPr>
            <a:spLocks noGrp="1"/>
          </p:cNvSpPr>
          <p:nvPr>
            <p:ph type="dt" sz="half" idx="10"/>
          </p:nvPr>
        </p:nvSpPr>
        <p:spPr/>
        <p:txBody>
          <a:bodyPr/>
          <a:lstStyle/>
          <a:p>
            <a:fld id="{883D6CFF-C8DD-4C9A-9060-D3A80E487725}" type="datetimeFigureOut">
              <a:rPr lang="en-GB" smtClean="0"/>
              <a:t>17/11/2022</a:t>
            </a:fld>
            <a:endParaRPr lang="en-GB"/>
          </a:p>
        </p:txBody>
      </p:sp>
      <p:sp>
        <p:nvSpPr>
          <p:cNvPr id="5" name="Footer Placeholder 4">
            <a:extLst>
              <a:ext uri="{FF2B5EF4-FFF2-40B4-BE49-F238E27FC236}">
                <a16:creationId xmlns:a16="http://schemas.microsoft.com/office/drawing/2014/main" id="{ED0A633D-15B6-C941-82F5-6EA4149A77C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0B9E33-B344-14EC-BA3C-B8AF35BF27F0}"/>
              </a:ext>
            </a:extLst>
          </p:cNvPr>
          <p:cNvSpPr>
            <a:spLocks noGrp="1"/>
          </p:cNvSpPr>
          <p:nvPr>
            <p:ph type="sldNum" sz="quarter" idx="12"/>
          </p:nvPr>
        </p:nvSpPr>
        <p:spPr/>
        <p:txBody>
          <a:bodyPr/>
          <a:lstStyle/>
          <a:p>
            <a:fld id="{B5CC9F3F-A5D2-4888-8688-87CD128F2D70}" type="slidenum">
              <a:rPr lang="en-GB" smtClean="0"/>
              <a:t>‹#›</a:t>
            </a:fld>
            <a:endParaRPr lang="en-GB"/>
          </a:p>
        </p:txBody>
      </p:sp>
    </p:spTree>
    <p:extLst>
      <p:ext uri="{BB962C8B-B14F-4D97-AF65-F5344CB8AC3E}">
        <p14:creationId xmlns:p14="http://schemas.microsoft.com/office/powerpoint/2010/main" val="3127817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7C371-F64A-38EC-02DA-5B11153A731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1F7E73C-EBBE-ACAC-4A4E-87F95768EF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28936A-6255-061B-F3E7-2381160A8BEC}"/>
              </a:ext>
            </a:extLst>
          </p:cNvPr>
          <p:cNvSpPr>
            <a:spLocks noGrp="1"/>
          </p:cNvSpPr>
          <p:nvPr>
            <p:ph type="dt" sz="half" idx="10"/>
          </p:nvPr>
        </p:nvSpPr>
        <p:spPr/>
        <p:txBody>
          <a:bodyPr/>
          <a:lstStyle/>
          <a:p>
            <a:fld id="{883D6CFF-C8DD-4C9A-9060-D3A80E487725}" type="datetimeFigureOut">
              <a:rPr lang="en-GB" smtClean="0"/>
              <a:t>17/11/2022</a:t>
            </a:fld>
            <a:endParaRPr lang="en-GB"/>
          </a:p>
        </p:txBody>
      </p:sp>
      <p:sp>
        <p:nvSpPr>
          <p:cNvPr id="5" name="Footer Placeholder 4">
            <a:extLst>
              <a:ext uri="{FF2B5EF4-FFF2-40B4-BE49-F238E27FC236}">
                <a16:creationId xmlns:a16="http://schemas.microsoft.com/office/drawing/2014/main" id="{26E17E20-94ED-1DD4-05F0-6B6FB6D7DA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47D489-DE54-553F-C99C-8492CCB059DD}"/>
              </a:ext>
            </a:extLst>
          </p:cNvPr>
          <p:cNvSpPr>
            <a:spLocks noGrp="1"/>
          </p:cNvSpPr>
          <p:nvPr>
            <p:ph type="sldNum" sz="quarter" idx="12"/>
          </p:nvPr>
        </p:nvSpPr>
        <p:spPr/>
        <p:txBody>
          <a:bodyPr/>
          <a:lstStyle/>
          <a:p>
            <a:fld id="{B5CC9F3F-A5D2-4888-8688-87CD128F2D70}" type="slidenum">
              <a:rPr lang="en-GB" smtClean="0"/>
              <a:t>‹#›</a:t>
            </a:fld>
            <a:endParaRPr lang="en-GB"/>
          </a:p>
        </p:txBody>
      </p:sp>
    </p:spTree>
    <p:extLst>
      <p:ext uri="{BB962C8B-B14F-4D97-AF65-F5344CB8AC3E}">
        <p14:creationId xmlns:p14="http://schemas.microsoft.com/office/powerpoint/2010/main" val="3478346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59BDF-9414-BA8A-4944-3D74484B97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03CD6E1-A3FC-25C2-6907-9F3BD8E382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79D954-A8D0-54D3-0CFE-60920E1105D8}"/>
              </a:ext>
            </a:extLst>
          </p:cNvPr>
          <p:cNvSpPr>
            <a:spLocks noGrp="1"/>
          </p:cNvSpPr>
          <p:nvPr>
            <p:ph type="dt" sz="half" idx="10"/>
          </p:nvPr>
        </p:nvSpPr>
        <p:spPr/>
        <p:txBody>
          <a:bodyPr/>
          <a:lstStyle/>
          <a:p>
            <a:fld id="{883D6CFF-C8DD-4C9A-9060-D3A80E487725}" type="datetimeFigureOut">
              <a:rPr lang="en-GB" smtClean="0"/>
              <a:t>17/11/2022</a:t>
            </a:fld>
            <a:endParaRPr lang="en-GB"/>
          </a:p>
        </p:txBody>
      </p:sp>
      <p:sp>
        <p:nvSpPr>
          <p:cNvPr id="5" name="Footer Placeholder 4">
            <a:extLst>
              <a:ext uri="{FF2B5EF4-FFF2-40B4-BE49-F238E27FC236}">
                <a16:creationId xmlns:a16="http://schemas.microsoft.com/office/drawing/2014/main" id="{8CA4FC03-6E5D-2D6F-5B48-3CFF1FE30F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9A0B2D-949D-7496-3BDB-D9E3912DC1F8}"/>
              </a:ext>
            </a:extLst>
          </p:cNvPr>
          <p:cNvSpPr>
            <a:spLocks noGrp="1"/>
          </p:cNvSpPr>
          <p:nvPr>
            <p:ph type="sldNum" sz="quarter" idx="12"/>
          </p:nvPr>
        </p:nvSpPr>
        <p:spPr/>
        <p:txBody>
          <a:bodyPr/>
          <a:lstStyle/>
          <a:p>
            <a:fld id="{B5CC9F3F-A5D2-4888-8688-87CD128F2D70}" type="slidenum">
              <a:rPr lang="en-GB" smtClean="0"/>
              <a:t>‹#›</a:t>
            </a:fld>
            <a:endParaRPr lang="en-GB"/>
          </a:p>
        </p:txBody>
      </p:sp>
    </p:spTree>
    <p:extLst>
      <p:ext uri="{BB962C8B-B14F-4D97-AF65-F5344CB8AC3E}">
        <p14:creationId xmlns:p14="http://schemas.microsoft.com/office/powerpoint/2010/main" val="2976851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9C8C3-38E7-F8DA-CA0C-E507909FF56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39AAB72-8DC8-8A7F-3084-224FF27863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FFE6B55-6619-D63B-CFC7-A06F7AA623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CD7DDAC-A3E5-45CB-747B-6775E9FA1D6F}"/>
              </a:ext>
            </a:extLst>
          </p:cNvPr>
          <p:cNvSpPr>
            <a:spLocks noGrp="1"/>
          </p:cNvSpPr>
          <p:nvPr>
            <p:ph type="dt" sz="half" idx="10"/>
          </p:nvPr>
        </p:nvSpPr>
        <p:spPr/>
        <p:txBody>
          <a:bodyPr/>
          <a:lstStyle/>
          <a:p>
            <a:fld id="{883D6CFF-C8DD-4C9A-9060-D3A80E487725}" type="datetimeFigureOut">
              <a:rPr lang="en-GB" smtClean="0"/>
              <a:t>17/11/2022</a:t>
            </a:fld>
            <a:endParaRPr lang="en-GB"/>
          </a:p>
        </p:txBody>
      </p:sp>
      <p:sp>
        <p:nvSpPr>
          <p:cNvPr id="6" name="Footer Placeholder 5">
            <a:extLst>
              <a:ext uri="{FF2B5EF4-FFF2-40B4-BE49-F238E27FC236}">
                <a16:creationId xmlns:a16="http://schemas.microsoft.com/office/drawing/2014/main" id="{039E1051-ABFC-EB26-D350-48F45694494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9670A61-138E-02CB-0674-70A3E8FD0D97}"/>
              </a:ext>
            </a:extLst>
          </p:cNvPr>
          <p:cNvSpPr>
            <a:spLocks noGrp="1"/>
          </p:cNvSpPr>
          <p:nvPr>
            <p:ph type="sldNum" sz="quarter" idx="12"/>
          </p:nvPr>
        </p:nvSpPr>
        <p:spPr/>
        <p:txBody>
          <a:bodyPr/>
          <a:lstStyle/>
          <a:p>
            <a:fld id="{B5CC9F3F-A5D2-4888-8688-87CD128F2D70}" type="slidenum">
              <a:rPr lang="en-GB" smtClean="0"/>
              <a:t>‹#›</a:t>
            </a:fld>
            <a:endParaRPr lang="en-GB"/>
          </a:p>
        </p:txBody>
      </p:sp>
    </p:spTree>
    <p:extLst>
      <p:ext uri="{BB962C8B-B14F-4D97-AF65-F5344CB8AC3E}">
        <p14:creationId xmlns:p14="http://schemas.microsoft.com/office/powerpoint/2010/main" val="2880434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D8BAA-52FA-AD35-49EB-31748EB8EFB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F75A3DD-D69B-BD64-C61D-1450849164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5E7953-D76E-6B36-39DE-898FDC39530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0799F57-01B8-3D6E-8960-B2F17343EC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9BCCDF-6FFB-FA5C-15FA-71FA581C7A9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000947F-53A9-CE97-9A18-B88B67DB64EA}"/>
              </a:ext>
            </a:extLst>
          </p:cNvPr>
          <p:cNvSpPr>
            <a:spLocks noGrp="1"/>
          </p:cNvSpPr>
          <p:nvPr>
            <p:ph type="dt" sz="half" idx="10"/>
          </p:nvPr>
        </p:nvSpPr>
        <p:spPr/>
        <p:txBody>
          <a:bodyPr/>
          <a:lstStyle/>
          <a:p>
            <a:fld id="{883D6CFF-C8DD-4C9A-9060-D3A80E487725}" type="datetimeFigureOut">
              <a:rPr lang="en-GB" smtClean="0"/>
              <a:t>17/11/2022</a:t>
            </a:fld>
            <a:endParaRPr lang="en-GB"/>
          </a:p>
        </p:txBody>
      </p:sp>
      <p:sp>
        <p:nvSpPr>
          <p:cNvPr id="8" name="Footer Placeholder 7">
            <a:extLst>
              <a:ext uri="{FF2B5EF4-FFF2-40B4-BE49-F238E27FC236}">
                <a16:creationId xmlns:a16="http://schemas.microsoft.com/office/drawing/2014/main" id="{077ECCA6-E86D-B539-F162-DF5D9746E11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FBB8AEC-BFB4-25CD-6BDB-7675885DA13D}"/>
              </a:ext>
            </a:extLst>
          </p:cNvPr>
          <p:cNvSpPr>
            <a:spLocks noGrp="1"/>
          </p:cNvSpPr>
          <p:nvPr>
            <p:ph type="sldNum" sz="quarter" idx="12"/>
          </p:nvPr>
        </p:nvSpPr>
        <p:spPr/>
        <p:txBody>
          <a:bodyPr/>
          <a:lstStyle/>
          <a:p>
            <a:fld id="{B5CC9F3F-A5D2-4888-8688-87CD128F2D70}" type="slidenum">
              <a:rPr lang="en-GB" smtClean="0"/>
              <a:t>‹#›</a:t>
            </a:fld>
            <a:endParaRPr lang="en-GB"/>
          </a:p>
        </p:txBody>
      </p:sp>
    </p:spTree>
    <p:extLst>
      <p:ext uri="{BB962C8B-B14F-4D97-AF65-F5344CB8AC3E}">
        <p14:creationId xmlns:p14="http://schemas.microsoft.com/office/powerpoint/2010/main" val="4029836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0F9A8-CD76-7756-DCED-3758C2BAED4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227AA85-1944-6FF1-05B7-7327A75FE413}"/>
              </a:ext>
            </a:extLst>
          </p:cNvPr>
          <p:cNvSpPr>
            <a:spLocks noGrp="1"/>
          </p:cNvSpPr>
          <p:nvPr>
            <p:ph type="dt" sz="half" idx="10"/>
          </p:nvPr>
        </p:nvSpPr>
        <p:spPr/>
        <p:txBody>
          <a:bodyPr/>
          <a:lstStyle/>
          <a:p>
            <a:fld id="{883D6CFF-C8DD-4C9A-9060-D3A80E487725}" type="datetimeFigureOut">
              <a:rPr lang="en-GB" smtClean="0"/>
              <a:t>17/11/2022</a:t>
            </a:fld>
            <a:endParaRPr lang="en-GB"/>
          </a:p>
        </p:txBody>
      </p:sp>
      <p:sp>
        <p:nvSpPr>
          <p:cNvPr id="4" name="Footer Placeholder 3">
            <a:extLst>
              <a:ext uri="{FF2B5EF4-FFF2-40B4-BE49-F238E27FC236}">
                <a16:creationId xmlns:a16="http://schemas.microsoft.com/office/drawing/2014/main" id="{F6555CD0-059C-C238-C92E-CF02DAF007C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D586DC1-C0BB-4090-1642-CDB96956BEC4}"/>
              </a:ext>
            </a:extLst>
          </p:cNvPr>
          <p:cNvSpPr>
            <a:spLocks noGrp="1"/>
          </p:cNvSpPr>
          <p:nvPr>
            <p:ph type="sldNum" sz="quarter" idx="12"/>
          </p:nvPr>
        </p:nvSpPr>
        <p:spPr/>
        <p:txBody>
          <a:bodyPr/>
          <a:lstStyle/>
          <a:p>
            <a:fld id="{B5CC9F3F-A5D2-4888-8688-87CD128F2D70}" type="slidenum">
              <a:rPr lang="en-GB" smtClean="0"/>
              <a:t>‹#›</a:t>
            </a:fld>
            <a:endParaRPr lang="en-GB"/>
          </a:p>
        </p:txBody>
      </p:sp>
    </p:spTree>
    <p:extLst>
      <p:ext uri="{BB962C8B-B14F-4D97-AF65-F5344CB8AC3E}">
        <p14:creationId xmlns:p14="http://schemas.microsoft.com/office/powerpoint/2010/main" val="2787735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FFE159-3A0D-007C-9A9A-22745FFE7FBE}"/>
              </a:ext>
            </a:extLst>
          </p:cNvPr>
          <p:cNvSpPr>
            <a:spLocks noGrp="1"/>
          </p:cNvSpPr>
          <p:nvPr>
            <p:ph type="dt" sz="half" idx="10"/>
          </p:nvPr>
        </p:nvSpPr>
        <p:spPr/>
        <p:txBody>
          <a:bodyPr/>
          <a:lstStyle/>
          <a:p>
            <a:fld id="{883D6CFF-C8DD-4C9A-9060-D3A80E487725}" type="datetimeFigureOut">
              <a:rPr lang="en-GB" smtClean="0"/>
              <a:t>17/11/2022</a:t>
            </a:fld>
            <a:endParaRPr lang="en-GB"/>
          </a:p>
        </p:txBody>
      </p:sp>
      <p:sp>
        <p:nvSpPr>
          <p:cNvPr id="3" name="Footer Placeholder 2">
            <a:extLst>
              <a:ext uri="{FF2B5EF4-FFF2-40B4-BE49-F238E27FC236}">
                <a16:creationId xmlns:a16="http://schemas.microsoft.com/office/drawing/2014/main" id="{3BC9970E-9AE7-46E1-630D-74BA506F3BD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CB653E4-917F-E7FC-687D-7C27940055BB}"/>
              </a:ext>
            </a:extLst>
          </p:cNvPr>
          <p:cNvSpPr>
            <a:spLocks noGrp="1"/>
          </p:cNvSpPr>
          <p:nvPr>
            <p:ph type="sldNum" sz="quarter" idx="12"/>
          </p:nvPr>
        </p:nvSpPr>
        <p:spPr/>
        <p:txBody>
          <a:bodyPr/>
          <a:lstStyle/>
          <a:p>
            <a:fld id="{B5CC9F3F-A5D2-4888-8688-87CD128F2D70}" type="slidenum">
              <a:rPr lang="en-GB" smtClean="0"/>
              <a:t>‹#›</a:t>
            </a:fld>
            <a:endParaRPr lang="en-GB"/>
          </a:p>
        </p:txBody>
      </p:sp>
    </p:spTree>
    <p:extLst>
      <p:ext uri="{BB962C8B-B14F-4D97-AF65-F5344CB8AC3E}">
        <p14:creationId xmlns:p14="http://schemas.microsoft.com/office/powerpoint/2010/main" val="3123924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06E19-D33E-8A0E-D04B-10520CA7C6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6AFF4D8-7FA0-527B-FF06-9E354B917F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75D88E8-3DED-5151-5366-E819377C19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3B0142-0AAB-68BF-FEB9-7EF2755BCAB2}"/>
              </a:ext>
            </a:extLst>
          </p:cNvPr>
          <p:cNvSpPr>
            <a:spLocks noGrp="1"/>
          </p:cNvSpPr>
          <p:nvPr>
            <p:ph type="dt" sz="half" idx="10"/>
          </p:nvPr>
        </p:nvSpPr>
        <p:spPr/>
        <p:txBody>
          <a:bodyPr/>
          <a:lstStyle/>
          <a:p>
            <a:fld id="{883D6CFF-C8DD-4C9A-9060-D3A80E487725}" type="datetimeFigureOut">
              <a:rPr lang="en-GB" smtClean="0"/>
              <a:t>17/11/2022</a:t>
            </a:fld>
            <a:endParaRPr lang="en-GB"/>
          </a:p>
        </p:txBody>
      </p:sp>
      <p:sp>
        <p:nvSpPr>
          <p:cNvPr id="6" name="Footer Placeholder 5">
            <a:extLst>
              <a:ext uri="{FF2B5EF4-FFF2-40B4-BE49-F238E27FC236}">
                <a16:creationId xmlns:a16="http://schemas.microsoft.com/office/drawing/2014/main" id="{1CE54C6E-8B3E-7BE4-DBB6-8F621623EEC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8A1E3FF-3A15-4BC6-DD47-7DBE3B01DBAC}"/>
              </a:ext>
            </a:extLst>
          </p:cNvPr>
          <p:cNvSpPr>
            <a:spLocks noGrp="1"/>
          </p:cNvSpPr>
          <p:nvPr>
            <p:ph type="sldNum" sz="quarter" idx="12"/>
          </p:nvPr>
        </p:nvSpPr>
        <p:spPr/>
        <p:txBody>
          <a:bodyPr/>
          <a:lstStyle/>
          <a:p>
            <a:fld id="{B5CC9F3F-A5D2-4888-8688-87CD128F2D70}" type="slidenum">
              <a:rPr lang="en-GB" smtClean="0"/>
              <a:t>‹#›</a:t>
            </a:fld>
            <a:endParaRPr lang="en-GB"/>
          </a:p>
        </p:txBody>
      </p:sp>
    </p:spTree>
    <p:extLst>
      <p:ext uri="{BB962C8B-B14F-4D97-AF65-F5344CB8AC3E}">
        <p14:creationId xmlns:p14="http://schemas.microsoft.com/office/powerpoint/2010/main" val="2156905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5B9BE-7FC5-53C1-BD9F-7C656FEAFF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BAF69F0-A40C-EB31-A65B-B1E4A9400D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2CB06D3-A349-A794-9A4C-52E8511304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1178CD-ADE2-E142-07F5-AED9739CB2E6}"/>
              </a:ext>
            </a:extLst>
          </p:cNvPr>
          <p:cNvSpPr>
            <a:spLocks noGrp="1"/>
          </p:cNvSpPr>
          <p:nvPr>
            <p:ph type="dt" sz="half" idx="10"/>
          </p:nvPr>
        </p:nvSpPr>
        <p:spPr/>
        <p:txBody>
          <a:bodyPr/>
          <a:lstStyle/>
          <a:p>
            <a:fld id="{883D6CFF-C8DD-4C9A-9060-D3A80E487725}" type="datetimeFigureOut">
              <a:rPr lang="en-GB" smtClean="0"/>
              <a:t>17/11/2022</a:t>
            </a:fld>
            <a:endParaRPr lang="en-GB"/>
          </a:p>
        </p:txBody>
      </p:sp>
      <p:sp>
        <p:nvSpPr>
          <p:cNvPr id="6" name="Footer Placeholder 5">
            <a:extLst>
              <a:ext uri="{FF2B5EF4-FFF2-40B4-BE49-F238E27FC236}">
                <a16:creationId xmlns:a16="http://schemas.microsoft.com/office/drawing/2014/main" id="{D7BEAEF2-237F-4D51-3F38-A62517F4D64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D0DADB8-9753-192A-B19E-B2D9EE037E53}"/>
              </a:ext>
            </a:extLst>
          </p:cNvPr>
          <p:cNvSpPr>
            <a:spLocks noGrp="1"/>
          </p:cNvSpPr>
          <p:nvPr>
            <p:ph type="sldNum" sz="quarter" idx="12"/>
          </p:nvPr>
        </p:nvSpPr>
        <p:spPr/>
        <p:txBody>
          <a:bodyPr/>
          <a:lstStyle/>
          <a:p>
            <a:fld id="{B5CC9F3F-A5D2-4888-8688-87CD128F2D70}" type="slidenum">
              <a:rPr lang="en-GB" smtClean="0"/>
              <a:t>‹#›</a:t>
            </a:fld>
            <a:endParaRPr lang="en-GB"/>
          </a:p>
        </p:txBody>
      </p:sp>
    </p:spTree>
    <p:extLst>
      <p:ext uri="{BB962C8B-B14F-4D97-AF65-F5344CB8AC3E}">
        <p14:creationId xmlns:p14="http://schemas.microsoft.com/office/powerpoint/2010/main" val="4005212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0D6409-4EDA-9B4D-CE4C-EC0133A978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3919234-02EC-9B81-9282-BC72B6A105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9A69CD-DE09-94C4-311F-BA03FD3FAA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3D6CFF-C8DD-4C9A-9060-D3A80E487725}" type="datetimeFigureOut">
              <a:rPr lang="en-GB" smtClean="0"/>
              <a:t>17/11/2022</a:t>
            </a:fld>
            <a:endParaRPr lang="en-GB"/>
          </a:p>
        </p:txBody>
      </p:sp>
      <p:sp>
        <p:nvSpPr>
          <p:cNvPr id="5" name="Footer Placeholder 4">
            <a:extLst>
              <a:ext uri="{FF2B5EF4-FFF2-40B4-BE49-F238E27FC236}">
                <a16:creationId xmlns:a16="http://schemas.microsoft.com/office/drawing/2014/main" id="{DE8F764F-6353-A9C8-B8BE-018F7C30FC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141077A-D5C0-E8F4-212D-F53D11155D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CC9F3F-A5D2-4888-8688-87CD128F2D70}" type="slidenum">
              <a:rPr lang="en-GB" smtClean="0"/>
              <a:t>‹#›</a:t>
            </a:fld>
            <a:endParaRPr lang="en-GB"/>
          </a:p>
        </p:txBody>
      </p:sp>
    </p:spTree>
    <p:extLst>
      <p:ext uri="{BB962C8B-B14F-4D97-AF65-F5344CB8AC3E}">
        <p14:creationId xmlns:p14="http://schemas.microsoft.com/office/powerpoint/2010/main" val="10980641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hyperlink" Target="https://networkweaver.com/product/network-weaver-handbook-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hyperlink" Target="https://www.source4networks.org.uk/images/site/files/Maturity_Model_Matrix_v2_071216-FINAL.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cope-scotland.org/" TargetMode="External"/><Relationship Id="rId7" Type="http://schemas.openxmlformats.org/officeDocument/2006/relationships/image" Target="../media/image2.png"/><Relationship Id="rId2" Type="http://schemas.openxmlformats.org/officeDocument/2006/relationships/hyperlink" Target="mailto:hilda@cope-scotland.org" TargetMode="Externa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58.png"/><Relationship Id="rId4" Type="http://schemas.openxmlformats.org/officeDocument/2006/relationships/image" Target="../media/image57.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hyperlink" Target="http://15s30m.co.uk/" TargetMode="External"/><Relationship Id="rId2" Type="http://schemas.openxmlformats.org/officeDocument/2006/relationships/hyperlink" Target="https://www.liberatingstructures.com/7-15-solutions/" TargetMode="External"/><Relationship Id="rId1" Type="http://schemas.openxmlformats.org/officeDocument/2006/relationships/slideLayout" Target="../slideLayouts/slideLayout2.xml"/><Relationship Id="rId4" Type="http://schemas.openxmlformats.org/officeDocument/2006/relationships/hyperlink" Target="https://www.liberatingstructures.com/14-min-spec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hyperlink" Target="https://www.mindtools.com/pages/article/good-relationships.htm#:~:text=A%20good%20work%20relationship%20requires,energy%20%22watching%20your%20back.%22" TargetMode="External"/><Relationship Id="rId5" Type="http://schemas.openxmlformats.org/officeDocument/2006/relationships/hyperlink" Target="https://www.liberatingstructures.com/5-appreciative-interviews-ai/" TargetMode="External"/><Relationship Id="rId4" Type="http://schemas.openxmlformats.org/officeDocument/2006/relationships/hyperlink" Target="https://www.liberatingstructures.com/3-nine-whys/"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FFB6EAD-767A-4A95-9246-C39976AD11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4D5479-AC75-0EDF-7F91-AA193CD4DA6C}"/>
              </a:ext>
            </a:extLst>
          </p:cNvPr>
          <p:cNvSpPr>
            <a:spLocks noGrp="1"/>
          </p:cNvSpPr>
          <p:nvPr>
            <p:ph type="ctrTitle"/>
          </p:nvPr>
        </p:nvSpPr>
        <p:spPr>
          <a:xfrm>
            <a:off x="6639611" y="753626"/>
            <a:ext cx="5081925" cy="3004145"/>
          </a:xfrm>
        </p:spPr>
        <p:txBody>
          <a:bodyPr>
            <a:normAutofit/>
          </a:bodyPr>
          <a:lstStyle/>
          <a:p>
            <a:r>
              <a:rPr lang="en-GB" dirty="0"/>
              <a:t>Assessing your Network</a:t>
            </a:r>
          </a:p>
        </p:txBody>
      </p:sp>
      <p:pic>
        <p:nvPicPr>
          <p:cNvPr id="7" name="Picture 6" descr="Icon&#10;&#10;Description automatically generated">
            <a:extLst>
              <a:ext uri="{FF2B5EF4-FFF2-40B4-BE49-F238E27FC236}">
                <a16:creationId xmlns:a16="http://schemas.microsoft.com/office/drawing/2014/main" id="{0D1A2249-04EE-AE10-BA33-42AA9A1335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464" y="305422"/>
            <a:ext cx="2565029" cy="2714316"/>
          </a:xfrm>
          <a:custGeom>
            <a:avLst/>
            <a:gdLst/>
            <a:ahLst/>
            <a:cxnLst/>
            <a:rect l="l" t="t" r="r" b="b"/>
            <a:pathLst>
              <a:path w="1964763" h="1856167">
                <a:moveTo>
                  <a:pt x="34265" y="0"/>
                </a:moveTo>
                <a:lnTo>
                  <a:pt x="1930498" y="0"/>
                </a:lnTo>
                <a:cubicBezTo>
                  <a:pt x="1949422" y="0"/>
                  <a:pt x="1964763" y="15341"/>
                  <a:pt x="1964763" y="34265"/>
                </a:cubicBezTo>
                <a:lnTo>
                  <a:pt x="1964763" y="1821902"/>
                </a:lnTo>
                <a:cubicBezTo>
                  <a:pt x="1964763" y="1840826"/>
                  <a:pt x="1949422" y="1856167"/>
                  <a:pt x="1930498" y="1856167"/>
                </a:cubicBezTo>
                <a:lnTo>
                  <a:pt x="34265" y="1856167"/>
                </a:lnTo>
                <a:cubicBezTo>
                  <a:pt x="15341" y="1856167"/>
                  <a:pt x="0" y="1840826"/>
                  <a:pt x="0" y="1821902"/>
                </a:cubicBezTo>
                <a:lnTo>
                  <a:pt x="0" y="34265"/>
                </a:lnTo>
                <a:cubicBezTo>
                  <a:pt x="0" y="15341"/>
                  <a:pt x="15341" y="0"/>
                  <a:pt x="34265" y="0"/>
                </a:cubicBezTo>
                <a:close/>
              </a:path>
            </a:pathLst>
          </a:custGeom>
        </p:spPr>
      </p:pic>
      <p:sp>
        <p:nvSpPr>
          <p:cNvPr id="14" name="Freeform: Shape 13">
            <a:extLst>
              <a:ext uri="{FF2B5EF4-FFF2-40B4-BE49-F238E27FC236}">
                <a16:creationId xmlns:a16="http://schemas.microsoft.com/office/drawing/2014/main" id="{07062BB1-E215-424E-80C4-7E1CF179A3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0301"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B368E167-B2D7-4904-BB6B-AE0486A2C6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295758"/>
            <a:ext cx="1261243" cy="1648694"/>
          </a:xfrm>
          <a:custGeom>
            <a:avLst/>
            <a:gdLst>
              <a:gd name="connsiteX0" fmla="*/ 824347 w 1261243"/>
              <a:gd name="connsiteY0" fmla="*/ 0 h 1648694"/>
              <a:gd name="connsiteX1" fmla="*/ 1145220 w 1261243"/>
              <a:gd name="connsiteY1" fmla="*/ 64781 h 1648694"/>
              <a:gd name="connsiteX2" fmla="*/ 1261243 w 1261243"/>
              <a:gd name="connsiteY2" fmla="*/ 127757 h 1648694"/>
              <a:gd name="connsiteX3" fmla="*/ 1261243 w 1261243"/>
              <a:gd name="connsiteY3" fmla="*/ 1520938 h 1648694"/>
              <a:gd name="connsiteX4" fmla="*/ 1145220 w 1261243"/>
              <a:gd name="connsiteY4" fmla="*/ 1583913 h 1648694"/>
              <a:gd name="connsiteX5" fmla="*/ 824347 w 1261243"/>
              <a:gd name="connsiteY5" fmla="*/ 1648694 h 1648694"/>
              <a:gd name="connsiteX6" fmla="*/ 0 w 1261243"/>
              <a:gd name="connsiteY6" fmla="*/ 824347 h 1648694"/>
              <a:gd name="connsiteX7" fmla="*/ 824347 w 1261243"/>
              <a:gd name="connsiteY7" fmla="*/ 0 h 1648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1243" h="1648694">
                <a:moveTo>
                  <a:pt x="824347" y="0"/>
                </a:moveTo>
                <a:cubicBezTo>
                  <a:pt x="938165" y="0"/>
                  <a:pt x="1046596" y="23067"/>
                  <a:pt x="1145220" y="64781"/>
                </a:cubicBezTo>
                <a:lnTo>
                  <a:pt x="1261243" y="127757"/>
                </a:lnTo>
                <a:lnTo>
                  <a:pt x="1261243" y="1520938"/>
                </a:lnTo>
                <a:lnTo>
                  <a:pt x="1145220" y="1583913"/>
                </a:lnTo>
                <a:cubicBezTo>
                  <a:pt x="1046596" y="1625627"/>
                  <a:pt x="938165" y="1648694"/>
                  <a:pt x="824347" y="1648694"/>
                </a:cubicBezTo>
                <a:cubicBezTo>
                  <a:pt x="369073" y="1648694"/>
                  <a:pt x="0" y="1279621"/>
                  <a:pt x="0" y="824347"/>
                </a:cubicBezTo>
                <a:cubicBezTo>
                  <a:pt x="0" y="369073"/>
                  <a:pt x="369073" y="0"/>
                  <a:pt x="824347" y="0"/>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Oval 17">
            <a:extLst>
              <a:ext uri="{FF2B5EF4-FFF2-40B4-BE49-F238E27FC236}">
                <a16:creationId xmlns:a16="http://schemas.microsoft.com/office/drawing/2014/main" id="{6FD0FBFA-B43E-40C1-A6E4-B88234171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112432" y="4748447"/>
            <a:ext cx="569514" cy="569514"/>
          </a:xfrm>
          <a:prstGeom prst="ellipse">
            <a:avLst/>
          </a:prstGeom>
          <a:noFill/>
          <a:ln w="127000">
            <a:solidFill>
              <a:schemeClr val="accent5">
                <a:alpha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ircle&#10;&#10;Description automatically generated with medium confidence">
            <a:extLst>
              <a:ext uri="{FF2B5EF4-FFF2-40B4-BE49-F238E27FC236}">
                <a16:creationId xmlns:a16="http://schemas.microsoft.com/office/drawing/2014/main" id="{3ECFD68C-1436-59A5-108C-B508B341EB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2220" y="2005195"/>
            <a:ext cx="2565029" cy="2973945"/>
          </a:xfrm>
          <a:custGeom>
            <a:avLst/>
            <a:gdLst/>
            <a:ahLst/>
            <a:cxnLst/>
            <a:rect l="l" t="t" r="r" b="b"/>
            <a:pathLst>
              <a:path w="1964763" h="1856167">
                <a:moveTo>
                  <a:pt x="34265" y="0"/>
                </a:moveTo>
                <a:lnTo>
                  <a:pt x="1930498" y="0"/>
                </a:lnTo>
                <a:cubicBezTo>
                  <a:pt x="1949422" y="0"/>
                  <a:pt x="1964763" y="15341"/>
                  <a:pt x="1964763" y="34265"/>
                </a:cubicBezTo>
                <a:lnTo>
                  <a:pt x="1964763" y="1821902"/>
                </a:lnTo>
                <a:cubicBezTo>
                  <a:pt x="1964763" y="1840826"/>
                  <a:pt x="1949422" y="1856167"/>
                  <a:pt x="1930498" y="1856167"/>
                </a:cubicBezTo>
                <a:lnTo>
                  <a:pt x="34265" y="1856167"/>
                </a:lnTo>
                <a:cubicBezTo>
                  <a:pt x="15341" y="1856167"/>
                  <a:pt x="0" y="1840826"/>
                  <a:pt x="0" y="1821902"/>
                </a:cubicBezTo>
                <a:lnTo>
                  <a:pt x="0" y="34265"/>
                </a:lnTo>
                <a:cubicBezTo>
                  <a:pt x="0" y="15341"/>
                  <a:pt x="15341" y="0"/>
                  <a:pt x="34265" y="0"/>
                </a:cubicBezTo>
                <a:close/>
              </a:path>
            </a:pathLst>
          </a:custGeom>
        </p:spPr>
      </p:pic>
      <p:sp>
        <p:nvSpPr>
          <p:cNvPr id="20" name="Freeform: Shape 19">
            <a:extLst>
              <a:ext uri="{FF2B5EF4-FFF2-40B4-BE49-F238E27FC236}">
                <a16:creationId xmlns:a16="http://schemas.microsoft.com/office/drawing/2014/main" id="{70A21480-D93D-46BE-9A94-B5A80469D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33E49524-66B4-4DB0-AD09-DC8B9874E1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98354" y="6039059"/>
            <a:ext cx="1978348" cy="818941"/>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E5EBF8F5-ABE5-4029-A8FC-4E32622D70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136562" flipH="1">
            <a:off x="3441866" y="5166681"/>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1937482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A56159C-90F6-8111-0963-47E35B5AB8A3}"/>
              </a:ext>
            </a:extLst>
          </p:cNvPr>
          <p:cNvSpPr>
            <a:spLocks noGrp="1"/>
          </p:cNvSpPr>
          <p:nvPr>
            <p:ph type="title"/>
          </p:nvPr>
        </p:nvSpPr>
        <p:spPr>
          <a:xfrm>
            <a:off x="1371597" y="348865"/>
            <a:ext cx="10044023" cy="877729"/>
          </a:xfrm>
        </p:spPr>
        <p:txBody>
          <a:bodyPr anchor="ctr">
            <a:normAutofit fontScale="90000"/>
          </a:bodyPr>
          <a:lstStyle/>
          <a:p>
            <a:r>
              <a:rPr lang="en-GB" sz="4000" dirty="0">
                <a:solidFill>
                  <a:srgbClr val="FFFFFF"/>
                </a:solidFill>
              </a:rPr>
              <a:t>Ideas to asses how healthy our Networks are. Looking through the lens of ‘The Relationship Network’</a:t>
            </a:r>
          </a:p>
        </p:txBody>
      </p:sp>
      <p:graphicFrame>
        <p:nvGraphicFramePr>
          <p:cNvPr id="5" name="Content Placeholder 2">
            <a:extLst>
              <a:ext uri="{FF2B5EF4-FFF2-40B4-BE49-F238E27FC236}">
                <a16:creationId xmlns:a16="http://schemas.microsoft.com/office/drawing/2014/main" id="{37FD3BC8-E0C3-0C12-A966-72C84CEE4405}"/>
              </a:ext>
            </a:extLst>
          </p:cNvPr>
          <p:cNvGraphicFramePr>
            <a:graphicFrameLocks noGrp="1"/>
          </p:cNvGraphicFramePr>
          <p:nvPr>
            <p:ph idx="1"/>
            <p:extLst>
              <p:ext uri="{D42A27DB-BD31-4B8C-83A1-F6EECF244321}">
                <p14:modId xmlns:p14="http://schemas.microsoft.com/office/powerpoint/2010/main" val="2711472574"/>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041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909C530-8844-01F5-6099-4E7CA73BE357}"/>
              </a:ext>
            </a:extLst>
          </p:cNvPr>
          <p:cNvSpPr>
            <a:spLocks noGrp="1"/>
          </p:cNvSpPr>
          <p:nvPr>
            <p:ph type="title"/>
          </p:nvPr>
        </p:nvSpPr>
        <p:spPr>
          <a:xfrm>
            <a:off x="1371597" y="348865"/>
            <a:ext cx="10044023" cy="877729"/>
          </a:xfrm>
        </p:spPr>
        <p:txBody>
          <a:bodyPr anchor="ctr">
            <a:normAutofit/>
          </a:bodyPr>
          <a:lstStyle/>
          <a:p>
            <a:r>
              <a:rPr lang="en-GB" sz="2800" dirty="0">
                <a:solidFill>
                  <a:srgbClr val="FFFFFF"/>
                </a:solidFill>
              </a:rPr>
              <a:t>Ideas to assess how healthy your Network is. Looking through the lens of ‘The Action Network’</a:t>
            </a:r>
          </a:p>
        </p:txBody>
      </p:sp>
      <p:graphicFrame>
        <p:nvGraphicFramePr>
          <p:cNvPr id="5" name="Content Placeholder 2">
            <a:extLst>
              <a:ext uri="{FF2B5EF4-FFF2-40B4-BE49-F238E27FC236}">
                <a16:creationId xmlns:a16="http://schemas.microsoft.com/office/drawing/2014/main" id="{0D4C3269-D16E-1646-419E-58A9B150F2CA}"/>
              </a:ext>
            </a:extLst>
          </p:cNvPr>
          <p:cNvGraphicFramePr>
            <a:graphicFrameLocks noGrp="1"/>
          </p:cNvGraphicFramePr>
          <p:nvPr>
            <p:ph idx="1"/>
            <p:extLst>
              <p:ext uri="{D42A27DB-BD31-4B8C-83A1-F6EECF244321}">
                <p14:modId xmlns:p14="http://schemas.microsoft.com/office/powerpoint/2010/main" val="163111430"/>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6621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843189-524B-8B2D-F03B-B642E5986436}"/>
              </a:ext>
            </a:extLst>
          </p:cNvPr>
          <p:cNvSpPr>
            <a:spLocks noGrp="1"/>
          </p:cNvSpPr>
          <p:nvPr>
            <p:ph type="title"/>
          </p:nvPr>
        </p:nvSpPr>
        <p:spPr>
          <a:xfrm>
            <a:off x="1371597" y="348865"/>
            <a:ext cx="10044023" cy="877729"/>
          </a:xfrm>
        </p:spPr>
        <p:txBody>
          <a:bodyPr anchor="ctr">
            <a:normAutofit fontScale="90000"/>
          </a:bodyPr>
          <a:lstStyle/>
          <a:p>
            <a:r>
              <a:rPr lang="en-GB" sz="3400" dirty="0">
                <a:solidFill>
                  <a:srgbClr val="FFFFFF"/>
                </a:solidFill>
              </a:rPr>
              <a:t>Ideas to assess your Network. Looking through the lens of  ‘The Intentional Network’</a:t>
            </a:r>
          </a:p>
        </p:txBody>
      </p:sp>
      <p:graphicFrame>
        <p:nvGraphicFramePr>
          <p:cNvPr id="5" name="Content Placeholder 2">
            <a:extLst>
              <a:ext uri="{FF2B5EF4-FFF2-40B4-BE49-F238E27FC236}">
                <a16:creationId xmlns:a16="http://schemas.microsoft.com/office/drawing/2014/main" id="{0DC29A13-76A1-D67A-C5CB-B4A3A73284DF}"/>
              </a:ext>
            </a:extLst>
          </p:cNvPr>
          <p:cNvGraphicFramePr>
            <a:graphicFrameLocks noGrp="1"/>
          </p:cNvGraphicFramePr>
          <p:nvPr>
            <p:ph idx="1"/>
            <p:extLst>
              <p:ext uri="{D42A27DB-BD31-4B8C-83A1-F6EECF244321}">
                <p14:modId xmlns:p14="http://schemas.microsoft.com/office/powerpoint/2010/main" val="3954640824"/>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18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8D4AE-6785-6212-F797-651069676DB2}"/>
              </a:ext>
            </a:extLst>
          </p:cNvPr>
          <p:cNvSpPr>
            <a:spLocks noGrp="1"/>
          </p:cNvSpPr>
          <p:nvPr>
            <p:ph type="title"/>
          </p:nvPr>
        </p:nvSpPr>
        <p:spPr/>
        <p:txBody>
          <a:bodyPr/>
          <a:lstStyle/>
          <a:p>
            <a:r>
              <a:rPr lang="en-GB" dirty="0"/>
              <a:t>Ideas to assess your Network. Looking through the lens of ‘Support for the Network’</a:t>
            </a:r>
          </a:p>
        </p:txBody>
      </p:sp>
      <p:graphicFrame>
        <p:nvGraphicFramePr>
          <p:cNvPr id="5" name="Content Placeholder 2">
            <a:extLst>
              <a:ext uri="{FF2B5EF4-FFF2-40B4-BE49-F238E27FC236}">
                <a16:creationId xmlns:a16="http://schemas.microsoft.com/office/drawing/2014/main" id="{4AD591A9-C47A-931A-47C2-56C618925CDC}"/>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0582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15">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6000E9-77DA-1A7C-6288-A5AF359F116A}"/>
              </a:ext>
            </a:extLst>
          </p:cNvPr>
          <p:cNvSpPr>
            <a:spLocks noGrp="1"/>
          </p:cNvSpPr>
          <p:nvPr>
            <p:ph type="title"/>
          </p:nvPr>
        </p:nvSpPr>
        <p:spPr>
          <a:xfrm>
            <a:off x="630936" y="502920"/>
            <a:ext cx="3419856" cy="1463040"/>
          </a:xfrm>
        </p:spPr>
        <p:txBody>
          <a:bodyPr anchor="ctr">
            <a:normAutofit/>
          </a:bodyPr>
          <a:lstStyle/>
          <a:p>
            <a:r>
              <a:rPr lang="en-GB" sz="2300" dirty="0"/>
              <a:t>Pause for thought: The Network Guardian Role and support for the Network</a:t>
            </a:r>
          </a:p>
        </p:txBody>
      </p:sp>
      <p:sp>
        <p:nvSpPr>
          <p:cNvPr id="33"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9675A27-1B2D-48B4-0CBE-F7804ACB9818}"/>
              </a:ext>
            </a:extLst>
          </p:cNvPr>
          <p:cNvSpPr>
            <a:spLocks noGrp="1"/>
          </p:cNvSpPr>
          <p:nvPr>
            <p:ph idx="1"/>
          </p:nvPr>
        </p:nvSpPr>
        <p:spPr>
          <a:xfrm>
            <a:off x="4654295" y="502920"/>
            <a:ext cx="6894576" cy="1463040"/>
          </a:xfrm>
        </p:spPr>
        <p:txBody>
          <a:bodyPr anchor="ctr">
            <a:normAutofit/>
          </a:bodyPr>
          <a:lstStyle/>
          <a:p>
            <a:pPr marL="0" indent="0">
              <a:buNone/>
            </a:pPr>
            <a:r>
              <a:rPr lang="en-GB" sz="1200">
                <a:latin typeface="Arial" panose="020B0604020202020204" pitchFamily="34" charset="0"/>
                <a:cs typeface="Arial" panose="020B0604020202020204" pitchFamily="34" charset="0"/>
              </a:rPr>
              <a:t>It may be of interest to visit June Holley’s Handbook </a:t>
            </a:r>
            <a:r>
              <a:rPr lang="en-GB" sz="1200" u="sng">
                <a:effectLst/>
                <a:latin typeface="Arial" panose="020B0604020202020204" pitchFamily="34" charset="0"/>
                <a:ea typeface="Calibri" panose="020F0502020204030204" pitchFamily="34" charset="0"/>
                <a:cs typeface="Arial" panose="020B0604020202020204" pitchFamily="34" charset="0"/>
                <a:hlinkClick r:id="rId2"/>
              </a:rPr>
              <a:t>Network Weaving Handbook</a:t>
            </a:r>
            <a:r>
              <a:rPr lang="en-GB" sz="1200" u="sng">
                <a:effectLst/>
                <a:latin typeface="Arial" panose="020B0604020202020204" pitchFamily="34" charset="0"/>
                <a:ea typeface="Calibri" panose="020F0502020204030204" pitchFamily="34" charset="0"/>
                <a:cs typeface="Arial" panose="020B0604020202020204" pitchFamily="34" charset="0"/>
              </a:rPr>
              <a:t>  </a:t>
            </a:r>
            <a:r>
              <a:rPr lang="en-GB" sz="1200">
                <a:effectLst/>
                <a:latin typeface="Arial" panose="020B0604020202020204" pitchFamily="34" charset="0"/>
                <a:ea typeface="Calibri" panose="020F0502020204030204" pitchFamily="34" charset="0"/>
                <a:cs typeface="Arial" panose="020B0604020202020204" pitchFamily="34" charset="0"/>
              </a:rPr>
              <a:t>and explore the types of Network Leadership roles. Often the Network Guardian role is least represented yet their role is significant for the overall health of the Network. Further exploration on how we nurture and support Network Guardians may have value for those who find themselves in this role</a:t>
            </a:r>
          </a:p>
          <a:p>
            <a:pPr marL="0" indent="0">
              <a:buNone/>
            </a:pPr>
            <a:r>
              <a:rPr lang="en-GB" sz="1200">
                <a:effectLst/>
                <a:latin typeface="Arial" panose="020B0604020202020204" pitchFamily="34" charset="0"/>
                <a:ea typeface="Calibri" panose="020F0502020204030204" pitchFamily="34" charset="0"/>
                <a:cs typeface="Arial" panose="020B0604020202020204" pitchFamily="34" charset="0"/>
              </a:rPr>
              <a:t>These are the scores around what role people scored highest in at the QI Alumni event (attended by 175 people in May 2022)</a:t>
            </a:r>
          </a:p>
          <a:p>
            <a:pPr marL="0" indent="0">
              <a:buNone/>
            </a:pPr>
            <a:endParaRPr lang="en-GB" sz="1200" dirty="0"/>
          </a:p>
        </p:txBody>
      </p:sp>
      <p:pic>
        <p:nvPicPr>
          <p:cNvPr id="4" name="Picture 3" descr="Graphical user interface, application&#10;&#10;Description automatically generated">
            <a:extLst>
              <a:ext uri="{FF2B5EF4-FFF2-40B4-BE49-F238E27FC236}">
                <a16:creationId xmlns:a16="http://schemas.microsoft.com/office/drawing/2014/main" id="{D7831CF7-0AAA-D7E2-6106-DFD3849E144A}"/>
              </a:ext>
            </a:extLst>
          </p:cNvPr>
          <p:cNvPicPr>
            <a:picLocks noChangeAspect="1"/>
          </p:cNvPicPr>
          <p:nvPr/>
        </p:nvPicPr>
        <p:blipFill rotWithShape="1">
          <a:blip r:embed="rId3"/>
          <a:srcRect l="26757" t="18481" r="57758" b="53759"/>
          <a:stretch/>
        </p:blipFill>
        <p:spPr bwMode="auto">
          <a:xfrm>
            <a:off x="2408918" y="2290936"/>
            <a:ext cx="7361971" cy="3959352"/>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4204893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5C1BF7-FF9A-7D1B-41D1-1FF9D2C3DED3}"/>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6100" kern="1200">
                <a:solidFill>
                  <a:schemeClr val="tx1"/>
                </a:solidFill>
                <a:latin typeface="+mj-lt"/>
                <a:ea typeface="+mj-ea"/>
                <a:cs typeface="+mj-cs"/>
              </a:rPr>
              <a:t>The 4 Network Weaver roles</a:t>
            </a:r>
          </a:p>
        </p:txBody>
      </p:sp>
      <p:sp>
        <p:nvSpPr>
          <p:cNvPr id="19"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a16="http://schemas.microsoft.com/office/drawing/2014/main" id="{ED1FD687-497A-9EA9-9C2F-81D9CFD1DAB7}"/>
              </a:ext>
            </a:extLst>
          </p:cNvPr>
          <p:cNvGraphicFramePr>
            <a:graphicFrameLocks noGrp="1"/>
          </p:cNvGraphicFramePr>
          <p:nvPr>
            <p:extLst>
              <p:ext uri="{D42A27DB-BD31-4B8C-83A1-F6EECF244321}">
                <p14:modId xmlns:p14="http://schemas.microsoft.com/office/powerpoint/2010/main" val="173445172"/>
              </p:ext>
            </p:extLst>
          </p:nvPr>
        </p:nvGraphicFramePr>
        <p:xfrm>
          <a:off x="4392538" y="404045"/>
          <a:ext cx="7476375" cy="5654492"/>
        </p:xfrm>
        <a:graphic>
          <a:graphicData uri="http://schemas.openxmlformats.org/drawingml/2006/table">
            <a:tbl>
              <a:tblPr firstRow="1" firstCol="1" lastRow="1" lastCol="1" bandRow="1" bandCol="1">
                <a:noFill/>
              </a:tblPr>
              <a:tblGrid>
                <a:gridCol w="2905761">
                  <a:extLst>
                    <a:ext uri="{9D8B030D-6E8A-4147-A177-3AD203B41FA5}">
                      <a16:colId xmlns:a16="http://schemas.microsoft.com/office/drawing/2014/main" val="1874640144"/>
                    </a:ext>
                  </a:extLst>
                </a:gridCol>
                <a:gridCol w="4570614">
                  <a:extLst>
                    <a:ext uri="{9D8B030D-6E8A-4147-A177-3AD203B41FA5}">
                      <a16:colId xmlns:a16="http://schemas.microsoft.com/office/drawing/2014/main" val="117686336"/>
                    </a:ext>
                  </a:extLst>
                </a:gridCol>
              </a:tblGrid>
              <a:tr h="583775">
                <a:tc>
                  <a:txBody>
                    <a:bodyPr/>
                    <a:lstStyle/>
                    <a:p>
                      <a:pPr algn="l" fontAlgn="t">
                        <a:lnSpc>
                          <a:spcPct val="107000"/>
                        </a:lnSpc>
                        <a:spcBef>
                          <a:spcPts val="15"/>
                        </a:spcBef>
                        <a:spcAft>
                          <a:spcPts val="0"/>
                        </a:spcAft>
                      </a:pPr>
                      <a:r>
                        <a:rPr lang="en-GB" sz="1000" b="1" i="0" u="none" strike="noStrike" dirty="0">
                          <a:solidFill>
                            <a:srgbClr val="FFFFFF"/>
                          </a:solidFill>
                          <a:effectLst/>
                          <a:latin typeface="Arial" panose="020B0604020202020204" pitchFamily="34" charset="0"/>
                          <a:ea typeface="Microsoft Sans Serif" panose="020B0604020202020204" pitchFamily="34" charset="0"/>
                          <a:cs typeface="Times New Roman" panose="02020603050405020304" pitchFamily="18" charset="0"/>
                        </a:rPr>
                        <a:t> </a:t>
                      </a:r>
                      <a:endParaRPr lang="en-GB" sz="1000" b="1" i="0" u="none" strike="noStrike" dirty="0">
                        <a:solidFill>
                          <a:srgbClr val="FFFFFF"/>
                        </a:solidFill>
                        <a:effectLst/>
                        <a:latin typeface="Arial" panose="020B0604020202020204" pitchFamily="34" charset="0"/>
                      </a:endParaRPr>
                    </a:p>
                    <a:p>
                      <a:pPr marL="896112" marR="905256" algn="ctr" fontAlgn="t">
                        <a:lnSpc>
                          <a:spcPct val="107000"/>
                        </a:lnSpc>
                        <a:spcBef>
                          <a:spcPts val="0"/>
                        </a:spcBef>
                        <a:spcAft>
                          <a:spcPts val="0"/>
                        </a:spcAft>
                      </a:pPr>
                      <a:r>
                        <a:rPr lang="en-GB" sz="1200" b="1" i="0" u="none" strike="noStrike" dirty="0">
                          <a:solidFill>
                            <a:schemeClr val="tx1"/>
                          </a:solidFill>
                          <a:effectLst/>
                          <a:latin typeface="Arial" panose="020B0604020202020204" pitchFamily="34" charset="0"/>
                          <a:ea typeface="Microsoft Sans Serif" panose="020B0604020202020204" pitchFamily="34" charset="0"/>
                          <a:cs typeface="Times New Roman" panose="02020603050405020304" pitchFamily="18" charset="0"/>
                        </a:rPr>
                        <a:t>Role</a:t>
                      </a:r>
                      <a:endParaRPr lang="en-GB" sz="1200" b="1" i="0" u="none" strike="noStrike" dirty="0">
                        <a:solidFill>
                          <a:schemeClr val="tx1"/>
                        </a:solidFill>
                        <a:effectLst/>
                        <a:latin typeface="Arial" panose="020B0604020202020204" pitchFamily="34" charset="0"/>
                      </a:endParaRPr>
                    </a:p>
                  </a:txBody>
                  <a:tcPr marL="145519" marR="87311" marT="87311" marB="87311">
                    <a:lnL w="38100" cap="flat" cmpd="sng" algn="ctr">
                      <a:no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pPr algn="l" fontAlgn="t">
                        <a:lnSpc>
                          <a:spcPct val="107000"/>
                        </a:lnSpc>
                        <a:spcBef>
                          <a:spcPts val="15"/>
                        </a:spcBef>
                        <a:spcAft>
                          <a:spcPts val="0"/>
                        </a:spcAft>
                      </a:pPr>
                      <a:r>
                        <a:rPr lang="en-GB" sz="1000" b="1" i="0" u="none" strike="noStrike" dirty="0">
                          <a:solidFill>
                            <a:srgbClr val="FFFFFF"/>
                          </a:solidFill>
                          <a:effectLst/>
                          <a:latin typeface="Arial" panose="020B0604020202020204" pitchFamily="34" charset="0"/>
                          <a:ea typeface="Microsoft Sans Serif" panose="020B0604020202020204" pitchFamily="34" charset="0"/>
                          <a:cs typeface="Times New Roman" panose="02020603050405020304" pitchFamily="18" charset="0"/>
                        </a:rPr>
                        <a:t> </a:t>
                      </a:r>
                      <a:endParaRPr lang="en-GB" sz="1000" b="1" i="0" u="none" strike="noStrike" dirty="0">
                        <a:solidFill>
                          <a:srgbClr val="FFFFFF"/>
                        </a:solidFill>
                        <a:effectLst/>
                        <a:latin typeface="Arial" panose="020B0604020202020204" pitchFamily="34" charset="0"/>
                      </a:endParaRPr>
                    </a:p>
                    <a:p>
                      <a:pPr marL="1115568" marR="1106424" algn="ctr" fontAlgn="t">
                        <a:lnSpc>
                          <a:spcPct val="107000"/>
                        </a:lnSpc>
                        <a:spcBef>
                          <a:spcPts val="0"/>
                        </a:spcBef>
                        <a:spcAft>
                          <a:spcPts val="0"/>
                        </a:spcAft>
                      </a:pPr>
                      <a:r>
                        <a:rPr lang="en-GB" sz="1200" b="1" i="0" u="none" strike="noStrike" dirty="0">
                          <a:solidFill>
                            <a:schemeClr val="tx1"/>
                          </a:solidFill>
                          <a:effectLst/>
                          <a:latin typeface="Arial" panose="020B0604020202020204" pitchFamily="34" charset="0"/>
                          <a:ea typeface="Microsoft Sans Serif" panose="020B0604020202020204" pitchFamily="34" charset="0"/>
                          <a:cs typeface="Times New Roman" panose="02020603050405020304" pitchFamily="18" charset="0"/>
                        </a:rPr>
                        <a:t>Skills and Tasks</a:t>
                      </a:r>
                      <a:endParaRPr lang="en-GB" sz="1200" b="1" i="0" u="none" strike="noStrike" dirty="0">
                        <a:solidFill>
                          <a:schemeClr val="tx1"/>
                        </a:solidFill>
                        <a:effectLst/>
                        <a:latin typeface="Arial" panose="020B0604020202020204" pitchFamily="34" charset="0"/>
                      </a:endParaRPr>
                    </a:p>
                  </a:txBody>
                  <a:tcPr marL="145519" marR="87311" marT="87311" marB="87311">
                    <a:lnL w="38100" cap="flat" cmpd="sng" algn="ctr">
                      <a:solidFill>
                        <a:srgbClr val="FFFFFF"/>
                      </a:solidFill>
                      <a:prstDash val="solid"/>
                    </a:lnL>
                    <a:lnR w="38100" cap="flat" cmpd="sng" algn="ctr">
                      <a:noFill/>
                      <a:prstDash val="solid"/>
                    </a:lnR>
                    <a:lnT w="38100" cap="flat" cmpd="sng" algn="ctr">
                      <a:noFill/>
                      <a:prstDash val="solid"/>
                    </a:lnT>
                    <a:lnB w="38100" cap="flat" cmpd="sng" algn="ctr">
                      <a:solidFill>
                        <a:srgbClr val="FFFFFF"/>
                      </a:solidFill>
                      <a:prstDash val="solid"/>
                    </a:lnB>
                    <a:solidFill>
                      <a:srgbClr val="636B68">
                        <a:alpha val="69804"/>
                      </a:srgbClr>
                    </a:solidFill>
                  </a:tcPr>
                </a:tc>
                <a:extLst>
                  <a:ext uri="{0D108BD9-81ED-4DB2-BD59-A6C34878D82A}">
                    <a16:rowId xmlns:a16="http://schemas.microsoft.com/office/drawing/2014/main" val="3676970173"/>
                  </a:ext>
                </a:extLst>
              </a:tr>
              <a:tr h="1159225">
                <a:tc>
                  <a:txBody>
                    <a:bodyPr/>
                    <a:lstStyle/>
                    <a:p>
                      <a:pPr algn="l" fontAlgn="t">
                        <a:lnSpc>
                          <a:spcPct val="107000"/>
                        </a:lnSpc>
                        <a:spcBef>
                          <a:spcPts val="5"/>
                        </a:spcBef>
                        <a:spcAft>
                          <a:spcPts val="0"/>
                        </a:spcAft>
                      </a:pPr>
                      <a:r>
                        <a:rPr lang="en-GB" sz="1200" b="1" i="0" u="none" strike="noStrike" dirty="0">
                          <a:solidFill>
                            <a:srgbClr val="FFFFFF"/>
                          </a:solidFill>
                          <a:effectLst/>
                          <a:latin typeface="Arial" panose="020B0604020202020204" pitchFamily="34" charset="0"/>
                          <a:ea typeface="Microsoft Sans Serif" panose="020B0604020202020204" pitchFamily="34" charset="0"/>
                          <a:cs typeface="Times New Roman" panose="02020603050405020304" pitchFamily="18" charset="0"/>
                        </a:rPr>
                        <a:t> </a:t>
                      </a:r>
                      <a:endParaRPr lang="en-GB" sz="1200" b="1" i="0" u="none" strike="noStrike" dirty="0">
                        <a:solidFill>
                          <a:srgbClr val="FFFFFF"/>
                        </a:solidFill>
                        <a:effectLst/>
                        <a:latin typeface="Arial" panose="020B0604020202020204" pitchFamily="34" charset="0"/>
                      </a:endParaRPr>
                    </a:p>
                    <a:p>
                      <a:pPr marL="64008" algn="l" fontAlgn="t">
                        <a:lnSpc>
                          <a:spcPct val="107000"/>
                        </a:lnSpc>
                        <a:spcBef>
                          <a:spcPts val="5"/>
                        </a:spcBef>
                        <a:spcAft>
                          <a:spcPts val="0"/>
                        </a:spcAft>
                      </a:pPr>
                      <a:r>
                        <a:rPr lang="en-GB" sz="1200" b="1" i="0" u="none" strike="noStrike" dirty="0">
                          <a:solidFill>
                            <a:schemeClr val="tx1"/>
                          </a:solidFill>
                          <a:effectLst/>
                          <a:latin typeface="Arial" panose="020B0604020202020204" pitchFamily="34" charset="0"/>
                          <a:ea typeface="Microsoft Sans Serif" panose="020B0604020202020204" pitchFamily="34" charset="0"/>
                          <a:cs typeface="Times New Roman" panose="02020603050405020304" pitchFamily="18" charset="0"/>
                        </a:rPr>
                        <a:t>Connector</a:t>
                      </a:r>
                      <a:endParaRPr lang="en-GB" sz="1200" b="1" i="0" u="none" strike="noStrike" dirty="0">
                        <a:solidFill>
                          <a:schemeClr val="tx1"/>
                        </a:solidFill>
                        <a:effectLst/>
                        <a:latin typeface="Arial" panose="020B0604020202020204" pitchFamily="34" charset="0"/>
                      </a:endParaRPr>
                    </a:p>
                  </a:txBody>
                  <a:tcPr marL="145519" marR="87311" marT="87311" marB="87311">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636B68">
                        <a:alpha val="69804"/>
                      </a:srgbClr>
                    </a:solidFill>
                  </a:tcPr>
                </a:tc>
                <a:tc>
                  <a:txBody>
                    <a:bodyPr/>
                    <a:lstStyle/>
                    <a:p>
                      <a:pPr algn="l" fontAlgn="t">
                        <a:lnSpc>
                          <a:spcPct val="107000"/>
                        </a:lnSpc>
                        <a:spcBef>
                          <a:spcPts val="20"/>
                        </a:spcBef>
                        <a:spcAft>
                          <a:spcPts val="0"/>
                        </a:spcAft>
                      </a:pPr>
                      <a:r>
                        <a:rPr lang="en-GB" sz="1200" b="1" i="0" u="none" strike="noStrike" dirty="0">
                          <a:solidFill>
                            <a:srgbClr val="FFFFFF"/>
                          </a:solidFill>
                          <a:effectLst/>
                          <a:latin typeface="Arial" panose="020B0604020202020204" pitchFamily="34" charset="0"/>
                          <a:ea typeface="Microsoft Sans Serif" panose="020B0604020202020204" pitchFamily="34" charset="0"/>
                          <a:cs typeface="Times New Roman" panose="02020603050405020304" pitchFamily="18" charset="0"/>
                        </a:rPr>
                        <a:t> </a:t>
                      </a:r>
                      <a:endParaRPr lang="en-GB" sz="1200" b="1" i="0" u="none" strike="noStrike" dirty="0">
                        <a:solidFill>
                          <a:srgbClr val="FFFFFF"/>
                        </a:solidFill>
                        <a:effectLst/>
                        <a:latin typeface="Arial" panose="020B0604020202020204" pitchFamily="34" charset="0"/>
                      </a:endParaRPr>
                    </a:p>
                    <a:p>
                      <a:pPr marL="347472" indent="-347472" algn="l" fontAlgn="t">
                        <a:lnSpc>
                          <a:spcPct val="107000"/>
                        </a:lnSpc>
                        <a:spcBef>
                          <a:spcPts val="5"/>
                        </a:spcBef>
                        <a:spcAft>
                          <a:spcPts val="0"/>
                        </a:spcAft>
                        <a:tabLst>
                          <a:tab pos="504825" algn="l"/>
                          <a:tab pos="505460" algn="l"/>
                        </a:tabLst>
                      </a:pPr>
                      <a:r>
                        <a:rPr lang="en-GB" sz="1200" b="0" i="0" u="none" strike="noStrike" dirty="0">
                          <a:solidFill>
                            <a:schemeClr val="tx1"/>
                          </a:solidFill>
                          <a:effectLst/>
                          <a:latin typeface="Arial" panose="020B0604020202020204" pitchFamily="34" charset="0"/>
                          <a:ea typeface="Symbol" panose="05050102010706020507" pitchFamily="18" charset="2"/>
                          <a:cs typeface="Symbol" panose="05050102010706020507" pitchFamily="18" charset="2"/>
                        </a:rPr>
                        <a:t>Mapping</a:t>
                      </a:r>
                      <a:r>
                        <a:rPr lang="en-GB" sz="1200" b="0" i="0" u="none" strike="noStrike" spc="5" dirty="0">
                          <a:solidFill>
                            <a:schemeClr val="tx1"/>
                          </a:solidFill>
                          <a:effectLst/>
                          <a:latin typeface="Arial" panose="020B0604020202020204" pitchFamily="34" charset="0"/>
                          <a:ea typeface="Symbol" panose="05050102010706020507" pitchFamily="18" charset="2"/>
                          <a:cs typeface="Symbol" panose="05050102010706020507" pitchFamily="18" charset="2"/>
                        </a:rPr>
                        <a:t> </a:t>
                      </a:r>
                      <a:r>
                        <a:rPr lang="en-GB" sz="1200" b="0" i="0" u="none" strike="noStrike" dirty="0">
                          <a:solidFill>
                            <a:schemeClr val="tx1"/>
                          </a:solidFill>
                          <a:effectLst/>
                          <a:latin typeface="Arial" panose="020B0604020202020204" pitchFamily="34" charset="0"/>
                          <a:ea typeface="Symbol" panose="05050102010706020507" pitchFamily="18" charset="2"/>
                          <a:cs typeface="Symbol" panose="05050102010706020507" pitchFamily="18" charset="2"/>
                        </a:rPr>
                        <a:t>networks</a:t>
                      </a:r>
                      <a:endParaRPr lang="en-GB" sz="1200" b="0" i="0" u="none" strike="noStrike" dirty="0">
                        <a:solidFill>
                          <a:schemeClr val="tx1"/>
                        </a:solidFill>
                        <a:effectLst/>
                        <a:latin typeface="Arial" panose="020B0604020202020204" pitchFamily="34" charset="0"/>
                      </a:endParaRPr>
                    </a:p>
                    <a:p>
                      <a:pPr marL="347472" indent="-347472" algn="l" fontAlgn="t">
                        <a:lnSpc>
                          <a:spcPct val="107000"/>
                        </a:lnSpc>
                        <a:spcBef>
                          <a:spcPts val="75"/>
                        </a:spcBef>
                        <a:spcAft>
                          <a:spcPts val="0"/>
                        </a:spcAft>
                        <a:tabLst>
                          <a:tab pos="504825" algn="l"/>
                          <a:tab pos="505460" algn="l"/>
                        </a:tabLst>
                      </a:pPr>
                      <a:r>
                        <a:rPr lang="en-GB" sz="1200" b="0" i="0" u="none" strike="noStrike" dirty="0">
                          <a:solidFill>
                            <a:schemeClr val="tx1"/>
                          </a:solidFill>
                          <a:effectLst/>
                          <a:latin typeface="Arial" panose="020B0604020202020204" pitchFamily="34" charset="0"/>
                          <a:ea typeface="Symbol" panose="05050102010706020507" pitchFamily="18" charset="2"/>
                          <a:cs typeface="Symbol" panose="05050102010706020507" pitchFamily="18" charset="2"/>
                        </a:rPr>
                        <a:t>Analysing</a:t>
                      </a:r>
                      <a:r>
                        <a:rPr lang="en-GB" sz="1200" b="0" i="0" u="none" strike="noStrike" spc="5" dirty="0">
                          <a:solidFill>
                            <a:schemeClr val="tx1"/>
                          </a:solidFill>
                          <a:effectLst/>
                          <a:latin typeface="Arial" panose="020B0604020202020204" pitchFamily="34" charset="0"/>
                          <a:ea typeface="Symbol" panose="05050102010706020507" pitchFamily="18" charset="2"/>
                          <a:cs typeface="Symbol" panose="05050102010706020507" pitchFamily="18" charset="2"/>
                        </a:rPr>
                        <a:t> </a:t>
                      </a:r>
                      <a:r>
                        <a:rPr lang="en-GB" sz="1200" b="0" i="0" u="none" strike="noStrike" dirty="0">
                          <a:solidFill>
                            <a:schemeClr val="tx1"/>
                          </a:solidFill>
                          <a:effectLst/>
                          <a:latin typeface="Arial" panose="020B0604020202020204" pitchFamily="34" charset="0"/>
                          <a:ea typeface="Symbol" panose="05050102010706020507" pitchFamily="18" charset="2"/>
                          <a:cs typeface="Symbol" panose="05050102010706020507" pitchFamily="18" charset="2"/>
                        </a:rPr>
                        <a:t>maps</a:t>
                      </a:r>
                      <a:endParaRPr lang="en-GB" sz="1200" b="0" i="0" u="none" strike="noStrike" dirty="0">
                        <a:solidFill>
                          <a:schemeClr val="tx1"/>
                        </a:solidFill>
                        <a:effectLst/>
                        <a:latin typeface="Arial" panose="020B0604020202020204" pitchFamily="34" charset="0"/>
                      </a:endParaRPr>
                    </a:p>
                    <a:p>
                      <a:pPr marL="347472" indent="-347472" algn="l" fontAlgn="t">
                        <a:lnSpc>
                          <a:spcPct val="107000"/>
                        </a:lnSpc>
                        <a:spcBef>
                          <a:spcPts val="50"/>
                        </a:spcBef>
                        <a:spcAft>
                          <a:spcPts val="0"/>
                        </a:spcAft>
                        <a:tabLst>
                          <a:tab pos="504825" algn="l"/>
                          <a:tab pos="505460" algn="l"/>
                        </a:tabLst>
                      </a:pPr>
                      <a:r>
                        <a:rPr lang="en-GB" sz="1200" b="0" i="0" u="none" strike="noStrike" dirty="0">
                          <a:solidFill>
                            <a:schemeClr val="tx1"/>
                          </a:solidFill>
                          <a:effectLst/>
                          <a:latin typeface="Arial" panose="020B0604020202020204" pitchFamily="34" charset="0"/>
                          <a:ea typeface="Symbol" panose="05050102010706020507" pitchFamily="18" charset="2"/>
                          <a:cs typeface="Symbol" panose="05050102010706020507" pitchFamily="18" charset="2"/>
                        </a:rPr>
                        <a:t>Closing</a:t>
                      </a:r>
                      <a:r>
                        <a:rPr lang="en-GB" sz="1200" b="0" i="0" u="none" strike="noStrike" spc="5" dirty="0">
                          <a:solidFill>
                            <a:schemeClr val="tx1"/>
                          </a:solidFill>
                          <a:effectLst/>
                          <a:latin typeface="Arial" panose="020B0604020202020204" pitchFamily="34" charset="0"/>
                          <a:ea typeface="Symbol" panose="05050102010706020507" pitchFamily="18" charset="2"/>
                          <a:cs typeface="Symbol" panose="05050102010706020507" pitchFamily="18" charset="2"/>
                        </a:rPr>
                        <a:t> </a:t>
                      </a:r>
                      <a:r>
                        <a:rPr lang="en-GB" sz="1200" b="0" i="0" u="none" strike="noStrike" dirty="0">
                          <a:solidFill>
                            <a:schemeClr val="tx1"/>
                          </a:solidFill>
                          <a:effectLst/>
                          <a:latin typeface="Arial" panose="020B0604020202020204" pitchFamily="34" charset="0"/>
                          <a:ea typeface="Symbol" panose="05050102010706020507" pitchFamily="18" charset="2"/>
                          <a:cs typeface="Symbol" panose="05050102010706020507" pitchFamily="18" charset="2"/>
                        </a:rPr>
                        <a:t>triangles</a:t>
                      </a:r>
                      <a:endParaRPr lang="en-GB" sz="1200" b="0" i="0" u="none" strike="noStrike" dirty="0">
                        <a:solidFill>
                          <a:schemeClr val="tx1"/>
                        </a:solidFill>
                        <a:effectLst/>
                        <a:latin typeface="Arial" panose="020B0604020202020204" pitchFamily="34" charset="0"/>
                      </a:endParaRPr>
                    </a:p>
                    <a:p>
                      <a:pPr marL="347472" indent="-347472" algn="l" fontAlgn="t">
                        <a:lnSpc>
                          <a:spcPct val="107000"/>
                        </a:lnSpc>
                        <a:spcBef>
                          <a:spcPts val="55"/>
                        </a:spcBef>
                        <a:spcAft>
                          <a:spcPts val="0"/>
                        </a:spcAft>
                        <a:tabLst>
                          <a:tab pos="504825" algn="l"/>
                          <a:tab pos="505460" algn="l"/>
                        </a:tabLst>
                      </a:pPr>
                      <a:r>
                        <a:rPr lang="en-GB" sz="1200" b="0" i="0" u="none" strike="noStrike" dirty="0">
                          <a:solidFill>
                            <a:schemeClr val="tx1"/>
                          </a:solidFill>
                          <a:effectLst/>
                          <a:latin typeface="Arial" panose="020B0604020202020204" pitchFamily="34" charset="0"/>
                          <a:ea typeface="Symbol" panose="05050102010706020507" pitchFamily="18" charset="2"/>
                          <a:cs typeface="Symbol" panose="05050102010706020507" pitchFamily="18" charset="2"/>
                        </a:rPr>
                        <a:t>Building</a:t>
                      </a:r>
                      <a:r>
                        <a:rPr lang="en-GB" sz="1200" b="0" i="0" u="none" strike="noStrike" spc="5" dirty="0">
                          <a:solidFill>
                            <a:schemeClr val="tx1"/>
                          </a:solidFill>
                          <a:effectLst/>
                          <a:latin typeface="Arial" panose="020B0604020202020204" pitchFamily="34" charset="0"/>
                          <a:ea typeface="Symbol" panose="05050102010706020507" pitchFamily="18" charset="2"/>
                          <a:cs typeface="Symbol" panose="05050102010706020507" pitchFamily="18" charset="2"/>
                        </a:rPr>
                        <a:t> </a:t>
                      </a:r>
                      <a:r>
                        <a:rPr lang="en-GB" sz="1200" b="0" i="0" u="none" strike="noStrike" dirty="0">
                          <a:solidFill>
                            <a:schemeClr val="tx1"/>
                          </a:solidFill>
                          <a:effectLst/>
                          <a:latin typeface="Arial" panose="020B0604020202020204" pitchFamily="34" charset="0"/>
                          <a:ea typeface="Symbol" panose="05050102010706020507" pitchFamily="18" charset="2"/>
                          <a:cs typeface="Symbol" panose="05050102010706020507" pitchFamily="18" charset="2"/>
                        </a:rPr>
                        <a:t>trust</a:t>
                      </a:r>
                      <a:endParaRPr lang="en-GB" sz="1200" b="0" i="0" u="none" strike="noStrike" dirty="0">
                        <a:solidFill>
                          <a:schemeClr val="tx1"/>
                        </a:solidFill>
                        <a:effectLst/>
                        <a:latin typeface="Arial" panose="020B0604020202020204" pitchFamily="34" charset="0"/>
                      </a:endParaRPr>
                    </a:p>
                  </a:txBody>
                  <a:tcPr marL="145519" marR="87311" marT="87311" marB="87311">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636B68">
                        <a:alpha val="69804"/>
                      </a:srgbClr>
                    </a:solidFill>
                  </a:tcPr>
                </a:tc>
                <a:extLst>
                  <a:ext uri="{0D108BD9-81ED-4DB2-BD59-A6C34878D82A}">
                    <a16:rowId xmlns:a16="http://schemas.microsoft.com/office/drawing/2014/main" val="165644325"/>
                  </a:ext>
                </a:extLst>
              </a:tr>
              <a:tr h="1159225">
                <a:tc>
                  <a:txBody>
                    <a:bodyPr/>
                    <a:lstStyle/>
                    <a:p>
                      <a:pPr algn="l" fontAlgn="t">
                        <a:lnSpc>
                          <a:spcPct val="107000"/>
                        </a:lnSpc>
                        <a:spcBef>
                          <a:spcPts val="10"/>
                        </a:spcBef>
                        <a:spcAft>
                          <a:spcPts val="0"/>
                        </a:spcAft>
                      </a:pPr>
                      <a:r>
                        <a:rPr lang="en-GB" sz="1200" b="1" i="0" u="none" strike="noStrike" dirty="0">
                          <a:solidFill>
                            <a:srgbClr val="FFFFFF"/>
                          </a:solidFill>
                          <a:effectLst/>
                          <a:latin typeface="Arial" panose="020B0604020202020204" pitchFamily="34" charset="0"/>
                          <a:ea typeface="Microsoft Sans Serif" panose="020B0604020202020204" pitchFamily="34" charset="0"/>
                          <a:cs typeface="Times New Roman" panose="02020603050405020304" pitchFamily="18" charset="0"/>
                        </a:rPr>
                        <a:t> </a:t>
                      </a:r>
                      <a:endParaRPr lang="en-GB" sz="1200" b="1" i="0" u="none" strike="noStrike" dirty="0">
                        <a:solidFill>
                          <a:srgbClr val="FFFFFF"/>
                        </a:solidFill>
                        <a:effectLst/>
                        <a:latin typeface="Arial" panose="020B0604020202020204" pitchFamily="34" charset="0"/>
                      </a:endParaRPr>
                    </a:p>
                    <a:p>
                      <a:pPr marL="64008" marR="91440" algn="l" fontAlgn="t">
                        <a:lnSpc>
                          <a:spcPct val="105000"/>
                        </a:lnSpc>
                        <a:spcBef>
                          <a:spcPts val="0"/>
                        </a:spcBef>
                        <a:spcAft>
                          <a:spcPts val="0"/>
                        </a:spcAft>
                      </a:pPr>
                      <a:r>
                        <a:rPr lang="en-GB" sz="1200" b="1" i="0" u="none" strike="noStrike" dirty="0">
                          <a:solidFill>
                            <a:schemeClr val="tx1"/>
                          </a:solidFill>
                          <a:effectLst/>
                          <a:latin typeface="Arial" panose="020B0604020202020204" pitchFamily="34" charset="0"/>
                          <a:ea typeface="Microsoft Sans Serif" panose="020B0604020202020204" pitchFamily="34" charset="0"/>
                          <a:cs typeface="Times New Roman" panose="02020603050405020304" pitchFamily="18" charset="0"/>
                        </a:rPr>
                        <a:t>Project Coordinator and Coaching Project Coordinators</a:t>
                      </a:r>
                      <a:endParaRPr lang="en-GB" sz="1200" b="1" i="0" u="none" strike="noStrike" dirty="0">
                        <a:solidFill>
                          <a:schemeClr val="tx1"/>
                        </a:solidFill>
                        <a:effectLst/>
                        <a:latin typeface="Arial" panose="020B0604020202020204" pitchFamily="34" charset="0"/>
                      </a:endParaRPr>
                    </a:p>
                  </a:txBody>
                  <a:tcPr marL="145519" marR="87311" marT="87311" marB="87311">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636B68">
                        <a:alpha val="69804"/>
                      </a:srgbClr>
                    </a:solidFill>
                  </a:tcPr>
                </a:tc>
                <a:tc>
                  <a:txBody>
                    <a:bodyPr/>
                    <a:lstStyle/>
                    <a:p>
                      <a:pPr algn="l" fontAlgn="t">
                        <a:lnSpc>
                          <a:spcPct val="107000"/>
                        </a:lnSpc>
                        <a:spcBef>
                          <a:spcPts val="25"/>
                        </a:spcBef>
                        <a:spcAft>
                          <a:spcPts val="0"/>
                        </a:spcAft>
                      </a:pPr>
                      <a:r>
                        <a:rPr lang="en-GB" sz="1200" b="1" i="0" u="none" strike="noStrike" dirty="0">
                          <a:solidFill>
                            <a:srgbClr val="FFFFFF"/>
                          </a:solidFill>
                          <a:effectLst/>
                          <a:latin typeface="Arial" panose="020B0604020202020204" pitchFamily="34" charset="0"/>
                          <a:ea typeface="Microsoft Sans Serif" panose="020B0604020202020204" pitchFamily="34" charset="0"/>
                          <a:cs typeface="Times New Roman" panose="02020603050405020304" pitchFamily="18" charset="0"/>
                        </a:rPr>
                        <a:t> </a:t>
                      </a:r>
                      <a:endParaRPr lang="en-GB" sz="1200" b="1" i="0" u="none" strike="noStrike" dirty="0">
                        <a:solidFill>
                          <a:srgbClr val="FFFFFF"/>
                        </a:solidFill>
                        <a:effectLst/>
                        <a:latin typeface="Arial" panose="020B0604020202020204" pitchFamily="34" charset="0"/>
                      </a:endParaRPr>
                    </a:p>
                    <a:p>
                      <a:pPr marL="347472" indent="-347472" algn="l" fontAlgn="t">
                        <a:lnSpc>
                          <a:spcPct val="107000"/>
                        </a:lnSpc>
                        <a:spcBef>
                          <a:spcPts val="0"/>
                        </a:spcBef>
                        <a:spcAft>
                          <a:spcPts val="0"/>
                        </a:spcAft>
                        <a:tabLst>
                          <a:tab pos="507365" algn="l"/>
                          <a:tab pos="508000" algn="l"/>
                        </a:tabLst>
                      </a:pPr>
                      <a:r>
                        <a:rPr lang="en-GB" sz="1200" b="0" i="0" u="none" strike="noStrike" dirty="0">
                          <a:solidFill>
                            <a:schemeClr val="tx1"/>
                          </a:solidFill>
                          <a:effectLst/>
                          <a:latin typeface="Arial" panose="020B0604020202020204" pitchFamily="34" charset="0"/>
                          <a:ea typeface="Symbol" panose="05050102010706020507" pitchFamily="18" charset="2"/>
                          <a:cs typeface="Symbol" panose="05050102010706020507" pitchFamily="18" charset="2"/>
                        </a:rPr>
                        <a:t>Forming action</a:t>
                      </a:r>
                      <a:r>
                        <a:rPr lang="en-GB" sz="1200" b="0" i="0" u="none" strike="noStrike" spc="10" dirty="0">
                          <a:solidFill>
                            <a:schemeClr val="tx1"/>
                          </a:solidFill>
                          <a:effectLst/>
                          <a:latin typeface="Arial" panose="020B0604020202020204" pitchFamily="34" charset="0"/>
                          <a:ea typeface="Symbol" panose="05050102010706020507" pitchFamily="18" charset="2"/>
                          <a:cs typeface="Symbol" panose="05050102010706020507" pitchFamily="18" charset="2"/>
                        </a:rPr>
                        <a:t> </a:t>
                      </a:r>
                      <a:r>
                        <a:rPr lang="en-GB" sz="1200" b="0" i="0" u="none" strike="noStrike" dirty="0">
                          <a:solidFill>
                            <a:schemeClr val="tx1"/>
                          </a:solidFill>
                          <a:effectLst/>
                          <a:latin typeface="Arial" panose="020B0604020202020204" pitchFamily="34" charset="0"/>
                          <a:ea typeface="Symbol" panose="05050102010706020507" pitchFamily="18" charset="2"/>
                          <a:cs typeface="Symbol" panose="05050102010706020507" pitchFamily="18" charset="2"/>
                        </a:rPr>
                        <a:t>groups</a:t>
                      </a:r>
                      <a:endParaRPr lang="en-GB" sz="1200" b="0" i="0" u="none" strike="noStrike" dirty="0">
                        <a:solidFill>
                          <a:schemeClr val="tx1"/>
                        </a:solidFill>
                        <a:effectLst/>
                        <a:latin typeface="Arial" panose="020B0604020202020204" pitchFamily="34" charset="0"/>
                      </a:endParaRPr>
                    </a:p>
                    <a:p>
                      <a:pPr marL="347472" indent="-347472" algn="l" fontAlgn="t">
                        <a:lnSpc>
                          <a:spcPct val="107000"/>
                        </a:lnSpc>
                        <a:spcBef>
                          <a:spcPts val="55"/>
                        </a:spcBef>
                        <a:spcAft>
                          <a:spcPts val="0"/>
                        </a:spcAft>
                        <a:tabLst>
                          <a:tab pos="507365" algn="l"/>
                          <a:tab pos="508000" algn="l"/>
                        </a:tabLst>
                      </a:pPr>
                      <a:r>
                        <a:rPr lang="en-GB" sz="1200" b="0" i="0" u="none" strike="noStrike" dirty="0">
                          <a:solidFill>
                            <a:schemeClr val="tx1"/>
                          </a:solidFill>
                          <a:effectLst/>
                          <a:latin typeface="Arial" panose="020B0604020202020204" pitchFamily="34" charset="0"/>
                          <a:ea typeface="Symbol" panose="05050102010706020507" pitchFamily="18" charset="2"/>
                          <a:cs typeface="Symbol" panose="05050102010706020507" pitchFamily="18" charset="2"/>
                        </a:rPr>
                        <a:t>Setting up coordination</a:t>
                      </a:r>
                      <a:r>
                        <a:rPr lang="en-GB" sz="1200" b="0" i="0" u="none" strike="noStrike" spc="15" dirty="0">
                          <a:solidFill>
                            <a:schemeClr val="tx1"/>
                          </a:solidFill>
                          <a:effectLst/>
                          <a:latin typeface="Arial" panose="020B0604020202020204" pitchFamily="34" charset="0"/>
                          <a:ea typeface="Symbol" panose="05050102010706020507" pitchFamily="18" charset="2"/>
                          <a:cs typeface="Symbol" panose="05050102010706020507" pitchFamily="18" charset="2"/>
                        </a:rPr>
                        <a:t> </a:t>
                      </a:r>
                      <a:r>
                        <a:rPr lang="en-GB" sz="1200" b="0" i="0" u="none" strike="noStrike" dirty="0">
                          <a:solidFill>
                            <a:schemeClr val="tx1"/>
                          </a:solidFill>
                          <a:effectLst/>
                          <a:latin typeface="Arial" panose="020B0604020202020204" pitchFamily="34" charset="0"/>
                          <a:ea typeface="Symbol" panose="05050102010706020507" pitchFamily="18" charset="2"/>
                          <a:cs typeface="Symbol" panose="05050102010706020507" pitchFamily="18" charset="2"/>
                        </a:rPr>
                        <a:t>systems</a:t>
                      </a:r>
                      <a:endParaRPr lang="en-GB" sz="1200" b="0" i="0" u="none" strike="noStrike" dirty="0">
                        <a:solidFill>
                          <a:schemeClr val="tx1"/>
                        </a:solidFill>
                        <a:effectLst/>
                        <a:latin typeface="Arial" panose="020B0604020202020204" pitchFamily="34" charset="0"/>
                      </a:endParaRPr>
                    </a:p>
                    <a:p>
                      <a:pPr marL="347472" indent="-347472" algn="l" fontAlgn="t">
                        <a:lnSpc>
                          <a:spcPct val="107000"/>
                        </a:lnSpc>
                        <a:spcBef>
                          <a:spcPts val="75"/>
                        </a:spcBef>
                        <a:spcAft>
                          <a:spcPts val="0"/>
                        </a:spcAft>
                        <a:tabLst>
                          <a:tab pos="507365" algn="l"/>
                          <a:tab pos="508000" algn="l"/>
                        </a:tabLst>
                      </a:pPr>
                      <a:r>
                        <a:rPr lang="en-GB" sz="1200" b="0" i="0" u="none" strike="noStrike" dirty="0">
                          <a:solidFill>
                            <a:schemeClr val="tx1"/>
                          </a:solidFill>
                          <a:effectLst/>
                          <a:latin typeface="Arial" panose="020B0604020202020204" pitchFamily="34" charset="0"/>
                          <a:ea typeface="Symbol" panose="05050102010706020507" pitchFamily="18" charset="2"/>
                          <a:cs typeface="Symbol" panose="05050102010706020507" pitchFamily="18" charset="2"/>
                        </a:rPr>
                        <a:t>Helping others form action</a:t>
                      </a:r>
                      <a:r>
                        <a:rPr lang="en-GB" sz="1200" b="0" i="0" u="none" strike="noStrike" spc="20" dirty="0">
                          <a:solidFill>
                            <a:schemeClr val="tx1"/>
                          </a:solidFill>
                          <a:effectLst/>
                          <a:latin typeface="Arial" panose="020B0604020202020204" pitchFamily="34" charset="0"/>
                          <a:ea typeface="Symbol" panose="05050102010706020507" pitchFamily="18" charset="2"/>
                          <a:cs typeface="Symbol" panose="05050102010706020507" pitchFamily="18" charset="2"/>
                        </a:rPr>
                        <a:t> </a:t>
                      </a:r>
                      <a:r>
                        <a:rPr lang="en-GB" sz="1200" b="0" i="0" u="none" strike="noStrike" dirty="0">
                          <a:solidFill>
                            <a:schemeClr val="tx1"/>
                          </a:solidFill>
                          <a:effectLst/>
                          <a:latin typeface="Arial" panose="020B0604020202020204" pitchFamily="34" charset="0"/>
                          <a:ea typeface="Symbol" panose="05050102010706020507" pitchFamily="18" charset="2"/>
                          <a:cs typeface="Symbol" panose="05050102010706020507" pitchFamily="18" charset="2"/>
                        </a:rPr>
                        <a:t>groups</a:t>
                      </a:r>
                      <a:endParaRPr lang="en-GB" sz="1200" b="0" i="0" u="none" strike="noStrike" dirty="0">
                        <a:solidFill>
                          <a:schemeClr val="tx1"/>
                        </a:solidFill>
                        <a:effectLst/>
                        <a:latin typeface="Arial" panose="020B0604020202020204" pitchFamily="34" charset="0"/>
                      </a:endParaRPr>
                    </a:p>
                    <a:p>
                      <a:pPr marL="347472" indent="-347472" algn="l" fontAlgn="t">
                        <a:lnSpc>
                          <a:spcPct val="107000"/>
                        </a:lnSpc>
                        <a:spcBef>
                          <a:spcPts val="50"/>
                        </a:spcBef>
                        <a:spcAft>
                          <a:spcPts val="0"/>
                        </a:spcAft>
                        <a:tabLst>
                          <a:tab pos="507365" algn="l"/>
                          <a:tab pos="508000" algn="l"/>
                        </a:tabLst>
                      </a:pPr>
                      <a:r>
                        <a:rPr lang="en-GB" sz="1200" b="0" i="0" u="none" strike="noStrike" dirty="0">
                          <a:solidFill>
                            <a:schemeClr val="tx1"/>
                          </a:solidFill>
                          <a:effectLst/>
                          <a:latin typeface="Arial" panose="020B0604020202020204" pitchFamily="34" charset="0"/>
                          <a:ea typeface="Symbol" panose="05050102010706020507" pitchFamily="18" charset="2"/>
                          <a:cs typeface="Symbol" panose="05050102010706020507" pitchFamily="18" charset="2"/>
                        </a:rPr>
                        <a:t>Sharing back learning to the larger</a:t>
                      </a:r>
                      <a:r>
                        <a:rPr lang="en-GB" sz="1200" b="0" i="0" u="none" strike="noStrike" spc="-20" dirty="0">
                          <a:solidFill>
                            <a:schemeClr val="tx1"/>
                          </a:solidFill>
                          <a:effectLst/>
                          <a:latin typeface="Arial" panose="020B0604020202020204" pitchFamily="34" charset="0"/>
                          <a:ea typeface="Symbol" panose="05050102010706020507" pitchFamily="18" charset="2"/>
                          <a:cs typeface="Symbol" panose="05050102010706020507" pitchFamily="18" charset="2"/>
                        </a:rPr>
                        <a:t> </a:t>
                      </a:r>
                      <a:r>
                        <a:rPr lang="en-GB" sz="1200" b="0" i="0" u="none" strike="noStrike" dirty="0">
                          <a:solidFill>
                            <a:schemeClr val="tx1"/>
                          </a:solidFill>
                          <a:effectLst/>
                          <a:latin typeface="Arial" panose="020B0604020202020204" pitchFamily="34" charset="0"/>
                          <a:ea typeface="Symbol" panose="05050102010706020507" pitchFamily="18" charset="2"/>
                          <a:cs typeface="Symbol" panose="05050102010706020507" pitchFamily="18" charset="2"/>
                        </a:rPr>
                        <a:t>network</a:t>
                      </a:r>
                      <a:endParaRPr lang="en-GB" sz="1200" b="0" i="0" u="none" strike="noStrike" dirty="0">
                        <a:solidFill>
                          <a:schemeClr val="tx1"/>
                        </a:solidFill>
                        <a:effectLst/>
                        <a:latin typeface="Arial" panose="020B0604020202020204" pitchFamily="34" charset="0"/>
                      </a:endParaRPr>
                    </a:p>
                  </a:txBody>
                  <a:tcPr marL="145519" marR="87311" marT="87311" marB="87311">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636B68">
                        <a:alpha val="69804"/>
                      </a:srgbClr>
                    </a:solidFill>
                  </a:tcPr>
                </a:tc>
                <a:extLst>
                  <a:ext uri="{0D108BD9-81ED-4DB2-BD59-A6C34878D82A}">
                    <a16:rowId xmlns:a16="http://schemas.microsoft.com/office/drawing/2014/main" val="4187953213"/>
                  </a:ext>
                </a:extLst>
              </a:tr>
              <a:tr h="1108567">
                <a:tc>
                  <a:txBody>
                    <a:bodyPr/>
                    <a:lstStyle/>
                    <a:p>
                      <a:pPr algn="l" fontAlgn="t">
                        <a:lnSpc>
                          <a:spcPct val="107000"/>
                        </a:lnSpc>
                        <a:spcBef>
                          <a:spcPts val="0"/>
                        </a:spcBef>
                        <a:spcAft>
                          <a:spcPts val="0"/>
                        </a:spcAft>
                      </a:pPr>
                      <a:r>
                        <a:rPr lang="en-GB" sz="1200" b="1" i="0" u="none" strike="noStrike" dirty="0">
                          <a:solidFill>
                            <a:srgbClr val="FFFFFF"/>
                          </a:solidFill>
                          <a:effectLst/>
                          <a:latin typeface="Arial" panose="020B0604020202020204" pitchFamily="34" charset="0"/>
                          <a:ea typeface="Microsoft Sans Serif" panose="020B0604020202020204" pitchFamily="34" charset="0"/>
                          <a:cs typeface="Times New Roman" panose="02020603050405020304" pitchFamily="18" charset="0"/>
                        </a:rPr>
                        <a:t> </a:t>
                      </a:r>
                      <a:endParaRPr lang="en-GB" sz="1200" b="1" i="0" u="none" strike="noStrike" dirty="0">
                        <a:solidFill>
                          <a:srgbClr val="FFFFFF"/>
                        </a:solidFill>
                        <a:effectLst/>
                        <a:latin typeface="Arial" panose="020B0604020202020204" pitchFamily="34" charset="0"/>
                      </a:endParaRPr>
                    </a:p>
                    <a:p>
                      <a:pPr marL="64008" marR="667512" algn="l" fontAlgn="t">
                        <a:lnSpc>
                          <a:spcPct val="105000"/>
                        </a:lnSpc>
                        <a:spcBef>
                          <a:spcPts val="0"/>
                        </a:spcBef>
                        <a:spcAft>
                          <a:spcPts val="0"/>
                        </a:spcAft>
                      </a:pPr>
                      <a:r>
                        <a:rPr lang="en-GB" sz="1200" b="1" i="0" u="none" strike="noStrike" dirty="0">
                          <a:solidFill>
                            <a:schemeClr val="tx1"/>
                          </a:solidFill>
                          <a:effectLst/>
                          <a:latin typeface="Arial" panose="020B0604020202020204" pitchFamily="34" charset="0"/>
                          <a:ea typeface="Microsoft Sans Serif" panose="020B0604020202020204" pitchFamily="34" charset="0"/>
                          <a:cs typeface="Times New Roman" panose="02020603050405020304" pitchFamily="18" charset="0"/>
                        </a:rPr>
                        <a:t>Network Catalyst and Facilitator</a:t>
                      </a:r>
                      <a:endParaRPr lang="en-GB" sz="1200" b="1" i="0" u="none" strike="noStrike" dirty="0">
                        <a:solidFill>
                          <a:schemeClr val="tx1"/>
                        </a:solidFill>
                        <a:effectLst/>
                        <a:latin typeface="Arial" panose="020B0604020202020204" pitchFamily="34" charset="0"/>
                      </a:endParaRPr>
                    </a:p>
                  </a:txBody>
                  <a:tcPr marL="145519" marR="87311" marT="87311" marB="87311">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636B68">
                        <a:alpha val="69804"/>
                      </a:srgbClr>
                    </a:solidFill>
                  </a:tcPr>
                </a:tc>
                <a:tc>
                  <a:txBody>
                    <a:bodyPr/>
                    <a:lstStyle/>
                    <a:p>
                      <a:pPr algn="l" fontAlgn="t">
                        <a:lnSpc>
                          <a:spcPct val="107000"/>
                        </a:lnSpc>
                        <a:spcBef>
                          <a:spcPts val="15"/>
                        </a:spcBef>
                        <a:spcAft>
                          <a:spcPts val="0"/>
                        </a:spcAft>
                      </a:pPr>
                      <a:r>
                        <a:rPr lang="en-GB" sz="1200" b="1" i="0" u="none" strike="noStrike" dirty="0">
                          <a:solidFill>
                            <a:srgbClr val="FFFFFF"/>
                          </a:solidFill>
                          <a:effectLst/>
                          <a:latin typeface="Arial" panose="020B0604020202020204" pitchFamily="34" charset="0"/>
                          <a:ea typeface="Microsoft Sans Serif" panose="020B0604020202020204" pitchFamily="34" charset="0"/>
                          <a:cs typeface="Times New Roman" panose="02020603050405020304" pitchFamily="18" charset="0"/>
                        </a:rPr>
                        <a:t> </a:t>
                      </a:r>
                      <a:endParaRPr lang="en-GB" sz="1200" b="1" i="0" u="none" strike="noStrike" dirty="0">
                        <a:solidFill>
                          <a:srgbClr val="FFFFFF"/>
                        </a:solidFill>
                        <a:effectLst/>
                        <a:latin typeface="Arial" panose="020B0604020202020204" pitchFamily="34" charset="0"/>
                      </a:endParaRPr>
                    </a:p>
                    <a:p>
                      <a:pPr marL="347472" marR="137160" indent="-347472" algn="l" fontAlgn="t">
                        <a:lnSpc>
                          <a:spcPct val="102000"/>
                        </a:lnSpc>
                        <a:spcBef>
                          <a:spcPts val="0"/>
                        </a:spcBef>
                        <a:spcAft>
                          <a:spcPts val="0"/>
                        </a:spcAft>
                        <a:tabLst>
                          <a:tab pos="504825" algn="l"/>
                          <a:tab pos="505460" algn="l"/>
                        </a:tabLst>
                      </a:pPr>
                      <a:r>
                        <a:rPr lang="en-GB" sz="1200" b="0" i="0" u="none" strike="noStrike" dirty="0">
                          <a:solidFill>
                            <a:schemeClr val="tx1"/>
                          </a:solidFill>
                          <a:effectLst/>
                          <a:latin typeface="Arial" panose="020B0604020202020204" pitchFamily="34" charset="0"/>
                          <a:ea typeface="Symbol" panose="05050102010706020507" pitchFamily="18" charset="2"/>
                          <a:cs typeface="Symbol" panose="05050102010706020507" pitchFamily="18" charset="2"/>
                        </a:rPr>
                        <a:t>Convening people to organise an intentional network</a:t>
                      </a:r>
                      <a:endParaRPr lang="en-GB" sz="1200" b="0" i="0" u="none" strike="noStrike" dirty="0">
                        <a:solidFill>
                          <a:schemeClr val="tx1"/>
                        </a:solidFill>
                        <a:effectLst/>
                        <a:latin typeface="Arial" panose="020B0604020202020204" pitchFamily="34" charset="0"/>
                      </a:endParaRPr>
                    </a:p>
                    <a:p>
                      <a:pPr marL="347472" marR="283464" indent="-347472" algn="l" fontAlgn="t">
                        <a:lnSpc>
                          <a:spcPct val="102000"/>
                        </a:lnSpc>
                        <a:spcBef>
                          <a:spcPts val="45"/>
                        </a:spcBef>
                        <a:spcAft>
                          <a:spcPts val="0"/>
                        </a:spcAft>
                        <a:tabLst>
                          <a:tab pos="504825" algn="l"/>
                          <a:tab pos="505460" algn="l"/>
                        </a:tabLst>
                      </a:pPr>
                      <a:r>
                        <a:rPr lang="en-GB" sz="1200" b="0" i="0" u="none" strike="noStrike" dirty="0">
                          <a:solidFill>
                            <a:schemeClr val="tx1"/>
                          </a:solidFill>
                          <a:effectLst/>
                          <a:latin typeface="Arial" panose="020B0604020202020204" pitchFamily="34" charset="0"/>
                          <a:ea typeface="Symbol" panose="05050102010706020507" pitchFamily="18" charset="2"/>
                          <a:cs typeface="Symbol" panose="05050102010706020507" pitchFamily="18" charset="2"/>
                        </a:rPr>
                        <a:t>Helping networks determine purpose and structure</a:t>
                      </a:r>
                      <a:endParaRPr lang="en-GB" sz="1200" b="0" i="0" u="none" strike="noStrike" dirty="0">
                        <a:solidFill>
                          <a:schemeClr val="tx1"/>
                        </a:solidFill>
                        <a:effectLst/>
                        <a:latin typeface="Arial" panose="020B0604020202020204" pitchFamily="34" charset="0"/>
                      </a:endParaRPr>
                    </a:p>
                    <a:p>
                      <a:pPr marL="347472" marR="146304" indent="-347472" algn="l" fontAlgn="t">
                        <a:lnSpc>
                          <a:spcPct val="105000"/>
                        </a:lnSpc>
                        <a:spcBef>
                          <a:spcPts val="40"/>
                        </a:spcBef>
                        <a:spcAft>
                          <a:spcPts val="0"/>
                        </a:spcAft>
                        <a:tabLst>
                          <a:tab pos="504825" algn="l"/>
                          <a:tab pos="505460" algn="l"/>
                        </a:tabLst>
                      </a:pPr>
                      <a:r>
                        <a:rPr lang="en-GB" sz="1200" b="0" i="0" u="none" strike="noStrike" dirty="0">
                          <a:solidFill>
                            <a:schemeClr val="tx1"/>
                          </a:solidFill>
                          <a:effectLst/>
                          <a:latin typeface="Arial" panose="020B0604020202020204" pitchFamily="34" charset="0"/>
                          <a:ea typeface="Symbol" panose="05050102010706020507" pitchFamily="18" charset="2"/>
                          <a:cs typeface="Symbol" panose="05050102010706020507" pitchFamily="18" charset="2"/>
                        </a:rPr>
                        <a:t>Setting up agendas and facilitating meetings for intentional networks</a:t>
                      </a:r>
                      <a:endParaRPr lang="en-GB" sz="1200" b="0" i="0" u="none" strike="noStrike" dirty="0">
                        <a:solidFill>
                          <a:schemeClr val="tx1"/>
                        </a:solidFill>
                        <a:effectLst/>
                        <a:latin typeface="Arial" panose="020B0604020202020204" pitchFamily="34" charset="0"/>
                      </a:endParaRPr>
                    </a:p>
                  </a:txBody>
                  <a:tcPr marL="145519" marR="87311" marT="87311" marB="87311">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636B68">
                        <a:alpha val="69804"/>
                      </a:srgbClr>
                    </a:solidFill>
                  </a:tcPr>
                </a:tc>
                <a:extLst>
                  <a:ext uri="{0D108BD9-81ED-4DB2-BD59-A6C34878D82A}">
                    <a16:rowId xmlns:a16="http://schemas.microsoft.com/office/drawing/2014/main" val="3812888988"/>
                  </a:ext>
                </a:extLst>
              </a:tr>
              <a:tr h="1504530">
                <a:tc>
                  <a:txBody>
                    <a:bodyPr/>
                    <a:lstStyle/>
                    <a:p>
                      <a:pPr algn="l" fontAlgn="t">
                        <a:lnSpc>
                          <a:spcPct val="107000"/>
                        </a:lnSpc>
                        <a:spcBef>
                          <a:spcPts val="10"/>
                        </a:spcBef>
                        <a:spcAft>
                          <a:spcPts val="0"/>
                        </a:spcAft>
                      </a:pPr>
                      <a:r>
                        <a:rPr lang="en-GB" sz="1200" b="1" i="0" u="none" strike="noStrike">
                          <a:solidFill>
                            <a:schemeClr val="tx1">
                              <a:lumMod val="85000"/>
                              <a:lumOff val="15000"/>
                            </a:schemeClr>
                          </a:solidFill>
                          <a:effectLst/>
                          <a:latin typeface="Arial" panose="020B0604020202020204" pitchFamily="34" charset="0"/>
                          <a:ea typeface="Microsoft Sans Serif" panose="020B0604020202020204" pitchFamily="34" charset="0"/>
                          <a:cs typeface="Times New Roman" panose="02020603050405020304" pitchFamily="18" charset="0"/>
                        </a:rPr>
                        <a:t> </a:t>
                      </a:r>
                      <a:endParaRPr lang="en-GB" sz="1200" b="1" i="0" u="none" strike="noStrike">
                        <a:solidFill>
                          <a:schemeClr val="tx1">
                            <a:lumMod val="85000"/>
                            <a:lumOff val="15000"/>
                          </a:schemeClr>
                        </a:solidFill>
                        <a:effectLst/>
                        <a:latin typeface="Arial" panose="020B0604020202020204" pitchFamily="34" charset="0"/>
                      </a:endParaRPr>
                    </a:p>
                    <a:p>
                      <a:pPr marL="64008" algn="l" fontAlgn="t">
                        <a:lnSpc>
                          <a:spcPct val="107000"/>
                        </a:lnSpc>
                        <a:spcBef>
                          <a:spcPts val="0"/>
                        </a:spcBef>
                        <a:spcAft>
                          <a:spcPts val="0"/>
                        </a:spcAft>
                      </a:pPr>
                      <a:r>
                        <a:rPr lang="en-GB" sz="1200" b="1" i="0" u="none" strike="noStrike">
                          <a:solidFill>
                            <a:schemeClr val="tx1">
                              <a:lumMod val="85000"/>
                              <a:lumOff val="15000"/>
                            </a:schemeClr>
                          </a:solidFill>
                          <a:effectLst/>
                          <a:latin typeface="Arial" panose="020B0604020202020204" pitchFamily="34" charset="0"/>
                          <a:ea typeface="Microsoft Sans Serif" panose="020B0604020202020204" pitchFamily="34" charset="0"/>
                          <a:cs typeface="Times New Roman" panose="02020603050405020304" pitchFamily="18" charset="0"/>
                        </a:rPr>
                        <a:t>Network Guardian</a:t>
                      </a:r>
                      <a:endParaRPr lang="en-GB" sz="1200" b="1" i="0" u="none" strike="noStrike">
                        <a:solidFill>
                          <a:schemeClr val="tx1">
                            <a:lumMod val="85000"/>
                            <a:lumOff val="15000"/>
                          </a:schemeClr>
                        </a:solidFill>
                        <a:effectLst/>
                        <a:latin typeface="Arial" panose="020B0604020202020204" pitchFamily="34" charset="0"/>
                      </a:endParaRPr>
                    </a:p>
                  </a:txBody>
                  <a:tcPr marL="145519" marR="87311" marT="87311" marB="87311">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noFill/>
                      <a:prstDash val="solid"/>
                    </a:lnB>
                    <a:solidFill>
                      <a:srgbClr val="878E8B">
                        <a:alpha val="30000"/>
                      </a:srgbClr>
                    </a:solidFill>
                  </a:tcPr>
                </a:tc>
                <a:tc>
                  <a:txBody>
                    <a:bodyPr/>
                    <a:lstStyle/>
                    <a:p>
                      <a:pPr algn="l" fontAlgn="t">
                        <a:lnSpc>
                          <a:spcPct val="107000"/>
                        </a:lnSpc>
                        <a:spcBef>
                          <a:spcPts val="25"/>
                        </a:spcBef>
                        <a:spcAft>
                          <a:spcPts val="0"/>
                        </a:spcAft>
                      </a:pPr>
                      <a:r>
                        <a:rPr lang="en-GB" sz="1200" b="1" i="0" u="none" strike="noStrike" dirty="0">
                          <a:solidFill>
                            <a:schemeClr val="tx1">
                              <a:lumMod val="85000"/>
                              <a:lumOff val="15000"/>
                            </a:schemeClr>
                          </a:solidFill>
                          <a:effectLst/>
                          <a:latin typeface="Arial" panose="020B0604020202020204" pitchFamily="34" charset="0"/>
                          <a:ea typeface="Microsoft Sans Serif" panose="020B0604020202020204" pitchFamily="34" charset="0"/>
                          <a:cs typeface="Times New Roman" panose="02020603050405020304" pitchFamily="18" charset="0"/>
                        </a:rPr>
                        <a:t> </a:t>
                      </a:r>
                      <a:endParaRPr lang="en-GB" sz="1200" b="1" i="0" u="none" strike="noStrike" dirty="0">
                        <a:solidFill>
                          <a:schemeClr val="tx1">
                            <a:lumMod val="85000"/>
                            <a:lumOff val="15000"/>
                          </a:schemeClr>
                        </a:solidFill>
                        <a:effectLst/>
                        <a:latin typeface="Arial" panose="020B0604020202020204" pitchFamily="34" charset="0"/>
                      </a:endParaRPr>
                    </a:p>
                    <a:p>
                      <a:pPr marL="347472" indent="-347472" algn="l" fontAlgn="t">
                        <a:lnSpc>
                          <a:spcPct val="107000"/>
                        </a:lnSpc>
                        <a:spcBef>
                          <a:spcPts val="0"/>
                        </a:spcBef>
                        <a:spcAft>
                          <a:spcPts val="0"/>
                        </a:spcAft>
                        <a:tabLst>
                          <a:tab pos="507365" algn="l"/>
                          <a:tab pos="508000" algn="l"/>
                        </a:tabLst>
                      </a:pPr>
                      <a:r>
                        <a:rPr lang="en-GB" sz="1200" b="0" i="0" u="none" strike="noStrike" dirty="0">
                          <a:solidFill>
                            <a:schemeClr val="tx1">
                              <a:lumMod val="85000"/>
                              <a:lumOff val="15000"/>
                            </a:schemeClr>
                          </a:solidFill>
                          <a:effectLst/>
                          <a:latin typeface="Arial" panose="020B0604020202020204" pitchFamily="34" charset="0"/>
                          <a:ea typeface="Symbol" panose="05050102010706020507" pitchFamily="18" charset="2"/>
                          <a:cs typeface="Symbol" panose="05050102010706020507" pitchFamily="18" charset="2"/>
                        </a:rPr>
                        <a:t>Identifying what a network</a:t>
                      </a:r>
                      <a:r>
                        <a:rPr lang="en-GB" sz="1200" b="0" i="0" u="none" strike="noStrike" spc="15" dirty="0">
                          <a:solidFill>
                            <a:schemeClr val="tx1">
                              <a:lumMod val="85000"/>
                              <a:lumOff val="15000"/>
                            </a:schemeClr>
                          </a:solidFill>
                          <a:effectLst/>
                          <a:latin typeface="Arial" panose="020B0604020202020204" pitchFamily="34" charset="0"/>
                          <a:ea typeface="Symbol" panose="05050102010706020507" pitchFamily="18" charset="2"/>
                          <a:cs typeface="Symbol" panose="05050102010706020507" pitchFamily="18" charset="2"/>
                        </a:rPr>
                        <a:t> </a:t>
                      </a:r>
                      <a:r>
                        <a:rPr lang="en-GB" sz="1200" b="0" i="0" u="none" strike="noStrike" dirty="0">
                          <a:solidFill>
                            <a:schemeClr val="tx1">
                              <a:lumMod val="85000"/>
                              <a:lumOff val="15000"/>
                            </a:schemeClr>
                          </a:solidFill>
                          <a:effectLst/>
                          <a:latin typeface="Arial" panose="020B0604020202020204" pitchFamily="34" charset="0"/>
                          <a:ea typeface="Symbol" panose="05050102010706020507" pitchFamily="18" charset="2"/>
                          <a:cs typeface="Symbol" panose="05050102010706020507" pitchFamily="18" charset="2"/>
                        </a:rPr>
                        <a:t>need</a:t>
                      </a:r>
                      <a:endParaRPr lang="en-GB" sz="1200" b="0" i="0" u="none" strike="noStrike" dirty="0">
                        <a:solidFill>
                          <a:schemeClr val="tx1">
                            <a:lumMod val="85000"/>
                            <a:lumOff val="15000"/>
                          </a:schemeClr>
                        </a:solidFill>
                        <a:effectLst/>
                        <a:latin typeface="Arial" panose="020B0604020202020204" pitchFamily="34" charset="0"/>
                      </a:endParaRPr>
                    </a:p>
                    <a:p>
                      <a:pPr marL="347472" marR="411480" indent="-347472" algn="l" fontAlgn="t">
                        <a:lnSpc>
                          <a:spcPct val="102000"/>
                        </a:lnSpc>
                        <a:spcBef>
                          <a:spcPts val="55"/>
                        </a:spcBef>
                        <a:spcAft>
                          <a:spcPts val="0"/>
                        </a:spcAft>
                        <a:tabLst>
                          <a:tab pos="507365" algn="l"/>
                          <a:tab pos="508000" algn="l"/>
                        </a:tabLst>
                      </a:pPr>
                      <a:r>
                        <a:rPr lang="en-GB" sz="1200" b="0" i="0" u="none" strike="noStrike" dirty="0">
                          <a:solidFill>
                            <a:schemeClr val="tx1">
                              <a:lumMod val="85000"/>
                              <a:lumOff val="15000"/>
                            </a:schemeClr>
                          </a:solidFill>
                          <a:effectLst/>
                          <a:latin typeface="Arial" panose="020B0604020202020204" pitchFamily="34" charset="0"/>
                          <a:ea typeface="Symbol" panose="05050102010706020507" pitchFamily="18" charset="2"/>
                          <a:cs typeface="Symbol" panose="05050102010706020507" pitchFamily="18" charset="2"/>
                        </a:rPr>
                        <a:t>Setting up communications systems and platforms</a:t>
                      </a:r>
                      <a:endParaRPr lang="en-GB" sz="1200" b="0" i="0" u="none" strike="noStrike" dirty="0">
                        <a:solidFill>
                          <a:schemeClr val="tx1">
                            <a:lumMod val="85000"/>
                            <a:lumOff val="15000"/>
                          </a:schemeClr>
                        </a:solidFill>
                        <a:effectLst/>
                        <a:latin typeface="Arial" panose="020B0604020202020204" pitchFamily="34" charset="0"/>
                      </a:endParaRPr>
                    </a:p>
                    <a:p>
                      <a:pPr marL="347472" marR="347472" indent="-347472" algn="l" fontAlgn="t">
                        <a:lnSpc>
                          <a:spcPct val="105000"/>
                        </a:lnSpc>
                        <a:spcBef>
                          <a:spcPts val="45"/>
                        </a:spcBef>
                        <a:spcAft>
                          <a:spcPts val="0"/>
                        </a:spcAft>
                        <a:tabLst>
                          <a:tab pos="507365" algn="l"/>
                          <a:tab pos="508000" algn="l"/>
                        </a:tabLst>
                      </a:pPr>
                      <a:r>
                        <a:rPr lang="en-GB" sz="1200" b="0" i="0" u="none" strike="noStrike" dirty="0">
                          <a:solidFill>
                            <a:schemeClr val="tx1">
                              <a:lumMod val="85000"/>
                              <a:lumOff val="15000"/>
                            </a:schemeClr>
                          </a:solidFill>
                          <a:effectLst/>
                          <a:latin typeface="Arial" panose="020B0604020202020204" pitchFamily="34" charset="0"/>
                          <a:ea typeface="Symbol" panose="05050102010706020507" pitchFamily="18" charset="2"/>
                          <a:cs typeface="Symbol" panose="05050102010706020507" pitchFamily="18" charset="2"/>
                        </a:rPr>
                        <a:t>Helping people use social media and the social web</a:t>
                      </a:r>
                      <a:endParaRPr lang="en-GB" sz="1200" b="0" i="0" u="none" strike="noStrike" dirty="0">
                        <a:solidFill>
                          <a:schemeClr val="tx1">
                            <a:lumMod val="85000"/>
                            <a:lumOff val="15000"/>
                          </a:schemeClr>
                        </a:solidFill>
                        <a:effectLst/>
                        <a:latin typeface="Arial" panose="020B0604020202020204" pitchFamily="34" charset="0"/>
                      </a:endParaRPr>
                    </a:p>
                    <a:p>
                      <a:pPr marL="347472" indent="-347472" algn="l" fontAlgn="t">
                        <a:lnSpc>
                          <a:spcPct val="107000"/>
                        </a:lnSpc>
                        <a:spcBef>
                          <a:spcPts val="20"/>
                        </a:spcBef>
                        <a:spcAft>
                          <a:spcPts val="0"/>
                        </a:spcAft>
                        <a:tabLst>
                          <a:tab pos="507365" algn="l"/>
                          <a:tab pos="508000" algn="l"/>
                        </a:tabLst>
                      </a:pPr>
                      <a:r>
                        <a:rPr lang="en-GB" sz="1200" b="0" i="0" u="none" strike="noStrike" dirty="0">
                          <a:solidFill>
                            <a:schemeClr val="tx1">
                              <a:lumMod val="85000"/>
                              <a:lumOff val="15000"/>
                            </a:schemeClr>
                          </a:solidFill>
                          <a:effectLst/>
                          <a:latin typeface="Arial" panose="020B0604020202020204" pitchFamily="34" charset="0"/>
                          <a:ea typeface="Symbol" panose="05050102010706020507" pitchFamily="18" charset="2"/>
                          <a:cs typeface="Symbol" panose="05050102010706020507" pitchFamily="18" charset="2"/>
                        </a:rPr>
                        <a:t>Setting up Innovation</a:t>
                      </a:r>
                      <a:r>
                        <a:rPr lang="en-GB" sz="1200" b="0" i="0" u="none" strike="noStrike" spc="15" dirty="0">
                          <a:solidFill>
                            <a:schemeClr val="tx1">
                              <a:lumMod val="85000"/>
                              <a:lumOff val="15000"/>
                            </a:schemeClr>
                          </a:solidFill>
                          <a:effectLst/>
                          <a:latin typeface="Arial" panose="020B0604020202020204" pitchFamily="34" charset="0"/>
                          <a:ea typeface="Symbol" panose="05050102010706020507" pitchFamily="18" charset="2"/>
                          <a:cs typeface="Symbol" panose="05050102010706020507" pitchFamily="18" charset="2"/>
                        </a:rPr>
                        <a:t> </a:t>
                      </a:r>
                      <a:r>
                        <a:rPr lang="en-GB" sz="1200" b="0" i="0" u="none" strike="noStrike" dirty="0">
                          <a:solidFill>
                            <a:schemeClr val="tx1">
                              <a:lumMod val="85000"/>
                              <a:lumOff val="15000"/>
                            </a:schemeClr>
                          </a:solidFill>
                          <a:effectLst/>
                          <a:latin typeface="Arial" panose="020B0604020202020204" pitchFamily="34" charset="0"/>
                          <a:ea typeface="Symbol" panose="05050102010706020507" pitchFamily="18" charset="2"/>
                          <a:cs typeface="Symbol" panose="05050102010706020507" pitchFamily="18" charset="2"/>
                        </a:rPr>
                        <a:t>Funds</a:t>
                      </a:r>
                      <a:endParaRPr lang="en-GB" sz="1200" b="0" i="0" u="none" strike="noStrike" dirty="0">
                        <a:solidFill>
                          <a:schemeClr val="tx1">
                            <a:lumMod val="85000"/>
                            <a:lumOff val="15000"/>
                          </a:schemeClr>
                        </a:solidFill>
                        <a:effectLst/>
                        <a:latin typeface="Arial" panose="020B0604020202020204" pitchFamily="34" charset="0"/>
                      </a:endParaRPr>
                    </a:p>
                    <a:p>
                      <a:pPr marL="347472" indent="-347472" algn="l" fontAlgn="t">
                        <a:lnSpc>
                          <a:spcPct val="107000"/>
                        </a:lnSpc>
                        <a:spcBef>
                          <a:spcPts val="50"/>
                        </a:spcBef>
                        <a:spcAft>
                          <a:spcPts val="0"/>
                        </a:spcAft>
                        <a:tabLst>
                          <a:tab pos="507365" algn="l"/>
                          <a:tab pos="508000" algn="l"/>
                        </a:tabLst>
                      </a:pPr>
                      <a:r>
                        <a:rPr lang="en-GB" sz="1200" b="0" i="0" u="none" strike="noStrike" dirty="0">
                          <a:solidFill>
                            <a:schemeClr val="tx1">
                              <a:lumMod val="85000"/>
                              <a:lumOff val="15000"/>
                            </a:schemeClr>
                          </a:solidFill>
                          <a:effectLst/>
                          <a:latin typeface="Arial" panose="020B0604020202020204" pitchFamily="34" charset="0"/>
                          <a:ea typeface="Symbol" panose="05050102010706020507" pitchFamily="18" charset="2"/>
                          <a:cs typeface="Symbol" panose="05050102010706020507" pitchFamily="18" charset="2"/>
                        </a:rPr>
                        <a:t>Setting up evaluation and</a:t>
                      </a:r>
                      <a:r>
                        <a:rPr lang="en-GB" sz="1200" b="0" i="0" u="none" strike="noStrike" spc="10" dirty="0">
                          <a:solidFill>
                            <a:schemeClr val="tx1">
                              <a:lumMod val="85000"/>
                              <a:lumOff val="15000"/>
                            </a:schemeClr>
                          </a:solidFill>
                          <a:effectLst/>
                          <a:latin typeface="Arial" panose="020B0604020202020204" pitchFamily="34" charset="0"/>
                          <a:ea typeface="Symbol" panose="05050102010706020507" pitchFamily="18" charset="2"/>
                          <a:cs typeface="Symbol" panose="05050102010706020507" pitchFamily="18" charset="2"/>
                        </a:rPr>
                        <a:t> </a:t>
                      </a:r>
                      <a:r>
                        <a:rPr lang="en-GB" sz="1200" b="0" i="0" u="none" strike="noStrike" dirty="0">
                          <a:solidFill>
                            <a:schemeClr val="tx1">
                              <a:lumMod val="85000"/>
                              <a:lumOff val="15000"/>
                            </a:schemeClr>
                          </a:solidFill>
                          <a:effectLst/>
                          <a:latin typeface="Arial" panose="020B0604020202020204" pitchFamily="34" charset="0"/>
                          <a:ea typeface="Symbol" panose="05050102010706020507" pitchFamily="18" charset="2"/>
                          <a:cs typeface="Symbol" panose="05050102010706020507" pitchFamily="18" charset="2"/>
                        </a:rPr>
                        <a:t>reflection</a:t>
                      </a:r>
                      <a:endParaRPr lang="en-GB" sz="1200" b="0" i="0" u="none" strike="noStrike" dirty="0">
                        <a:solidFill>
                          <a:schemeClr val="tx1">
                            <a:lumMod val="85000"/>
                            <a:lumOff val="15000"/>
                          </a:schemeClr>
                        </a:solidFill>
                        <a:effectLst/>
                        <a:latin typeface="Arial" panose="020B0604020202020204" pitchFamily="34" charset="0"/>
                      </a:endParaRPr>
                    </a:p>
                    <a:p>
                      <a:pPr marL="347472" marR="310896" indent="-347472" algn="l" fontAlgn="t">
                        <a:lnSpc>
                          <a:spcPct val="102000"/>
                        </a:lnSpc>
                        <a:spcBef>
                          <a:spcPts val="80"/>
                        </a:spcBef>
                        <a:spcAft>
                          <a:spcPts val="0"/>
                        </a:spcAft>
                        <a:tabLst>
                          <a:tab pos="507365" algn="l"/>
                          <a:tab pos="508000" algn="l"/>
                        </a:tabLst>
                      </a:pPr>
                      <a:r>
                        <a:rPr lang="en-GB" sz="1200" b="0" i="0" u="none" strike="noStrike" dirty="0">
                          <a:solidFill>
                            <a:schemeClr val="tx1">
                              <a:lumMod val="85000"/>
                              <a:lumOff val="15000"/>
                            </a:schemeClr>
                          </a:solidFill>
                          <a:effectLst/>
                          <a:latin typeface="Arial" panose="020B0604020202020204" pitchFamily="34" charset="0"/>
                          <a:ea typeface="Symbol" panose="05050102010706020507" pitchFamily="18" charset="2"/>
                          <a:cs typeface="Symbol" panose="05050102010706020507" pitchFamily="18" charset="2"/>
                        </a:rPr>
                        <a:t>Support and provide training for Network Weavers</a:t>
                      </a:r>
                      <a:endParaRPr lang="en-GB" sz="1200" b="0" i="0" u="none" strike="noStrike" dirty="0">
                        <a:solidFill>
                          <a:schemeClr val="tx1">
                            <a:lumMod val="85000"/>
                            <a:lumOff val="15000"/>
                          </a:schemeClr>
                        </a:solidFill>
                        <a:effectLst/>
                        <a:latin typeface="Arial" panose="020B0604020202020204" pitchFamily="34" charset="0"/>
                      </a:endParaRPr>
                    </a:p>
                  </a:txBody>
                  <a:tcPr marL="145519" marR="87311" marT="87311" marB="87311">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noFill/>
                      <a:prstDash val="solid"/>
                    </a:lnB>
                    <a:solidFill>
                      <a:srgbClr val="878E8B">
                        <a:alpha val="30000"/>
                      </a:srgbClr>
                    </a:solidFill>
                  </a:tcPr>
                </a:tc>
                <a:extLst>
                  <a:ext uri="{0D108BD9-81ED-4DB2-BD59-A6C34878D82A}">
                    <a16:rowId xmlns:a16="http://schemas.microsoft.com/office/drawing/2014/main" val="35915591"/>
                  </a:ext>
                </a:extLst>
              </a:tr>
            </a:tbl>
          </a:graphicData>
        </a:graphic>
      </p:graphicFrame>
    </p:spTree>
    <p:extLst>
      <p:ext uri="{BB962C8B-B14F-4D97-AF65-F5344CB8AC3E}">
        <p14:creationId xmlns:p14="http://schemas.microsoft.com/office/powerpoint/2010/main" val="1027404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ABA41-FF79-B127-123B-53FE1E6FF212}"/>
              </a:ext>
            </a:extLst>
          </p:cNvPr>
          <p:cNvSpPr>
            <a:spLocks noGrp="1"/>
          </p:cNvSpPr>
          <p:nvPr>
            <p:ph type="title"/>
          </p:nvPr>
        </p:nvSpPr>
        <p:spPr>
          <a:xfrm>
            <a:off x="4965430" y="629268"/>
            <a:ext cx="6586491" cy="1286160"/>
          </a:xfrm>
        </p:spPr>
        <p:txBody>
          <a:bodyPr anchor="b">
            <a:normAutofit/>
          </a:bodyPr>
          <a:lstStyle/>
          <a:p>
            <a:r>
              <a:rPr lang="en-GB" sz="2800"/>
              <a:t>Examples of tools to assess your Network: Source4Networks Network Maturity Matrix</a:t>
            </a:r>
          </a:p>
        </p:txBody>
      </p:sp>
      <p:sp>
        <p:nvSpPr>
          <p:cNvPr id="3" name="Content Placeholder 2">
            <a:extLst>
              <a:ext uri="{FF2B5EF4-FFF2-40B4-BE49-F238E27FC236}">
                <a16:creationId xmlns:a16="http://schemas.microsoft.com/office/drawing/2014/main" id="{09A7983F-770F-119B-0E4A-577A0F6FBB87}"/>
              </a:ext>
            </a:extLst>
          </p:cNvPr>
          <p:cNvSpPr>
            <a:spLocks noGrp="1"/>
          </p:cNvSpPr>
          <p:nvPr>
            <p:ph idx="1"/>
          </p:nvPr>
        </p:nvSpPr>
        <p:spPr>
          <a:xfrm>
            <a:off x="4965431" y="2438400"/>
            <a:ext cx="6586489" cy="3785419"/>
          </a:xfrm>
        </p:spPr>
        <p:txBody>
          <a:bodyPr>
            <a:normAutofit/>
          </a:bodyPr>
          <a:lstStyle/>
          <a:p>
            <a:pPr marL="0" indent="0">
              <a:buNone/>
            </a:pPr>
            <a:r>
              <a:rPr lang="en-GB" sz="2000" b="1" dirty="0">
                <a:effectLst/>
                <a:latin typeface="Arial" panose="020B0604020202020204" pitchFamily="34" charset="0"/>
                <a:ea typeface="Calibri" panose="020F0502020204030204" pitchFamily="34" charset="0"/>
              </a:rPr>
              <a:t>Network Maturity Matrix </a:t>
            </a:r>
            <a:r>
              <a:rPr lang="en-GB" sz="2000" dirty="0">
                <a:effectLst/>
                <a:latin typeface="Arial" panose="020B0604020202020204" pitchFamily="34" charset="0"/>
                <a:ea typeface="Calibri" panose="020F0502020204030204" pitchFamily="34" charset="0"/>
              </a:rPr>
              <a:t>Source4Networks </a:t>
            </a:r>
            <a:r>
              <a:rPr lang="en-GB" sz="2000" u="sng" dirty="0" err="1">
                <a:effectLst/>
                <a:latin typeface="Arial" panose="020B0604020202020204" pitchFamily="34" charset="0"/>
                <a:ea typeface="Calibri" panose="020F0502020204030204" pitchFamily="34" charset="0"/>
                <a:hlinkClick r:id="rId2"/>
              </a:rPr>
              <a:t>Source4Networks</a:t>
            </a:r>
            <a:endParaRPr lang="en-GB" sz="2000" dirty="0">
              <a:effectLst/>
              <a:latin typeface="Calibri" panose="020F0502020204030204" pitchFamily="34" charset="0"/>
              <a:ea typeface="Calibri" panose="020F0502020204030204" pitchFamily="34" charset="0"/>
            </a:endParaRPr>
          </a:p>
          <a:p>
            <a:pPr marL="0" indent="0">
              <a:buNone/>
            </a:pPr>
            <a:endParaRPr lang="en-GB" sz="2000" dirty="0">
              <a:effectLst/>
              <a:latin typeface="Calibri" panose="020F0502020204030204" pitchFamily="34" charset="0"/>
              <a:ea typeface="Calibri" panose="020F0502020204030204" pitchFamily="34" charset="0"/>
            </a:endParaRPr>
          </a:p>
          <a:p>
            <a:pPr marL="0" indent="0">
              <a:buNone/>
            </a:pPr>
            <a:r>
              <a:rPr lang="en-GB" sz="2000" dirty="0">
                <a:effectLst/>
                <a:latin typeface="Arial" panose="020B0604020202020204" pitchFamily="34" charset="0"/>
                <a:ea typeface="Calibri" panose="020F0502020204030204" pitchFamily="34" charset="0"/>
              </a:rPr>
              <a:t>The Network Maturity Matrix is designed to stimulate, inform, and structure face to face discussions of network members around 8 key dimensions of effective Networks. The value from using the Matrix comes from the discussion it stimulates, rather than the absolutes or “scores”. </a:t>
            </a:r>
            <a:r>
              <a:rPr lang="en-GB" sz="2000" u="sng" dirty="0">
                <a:effectLst/>
                <a:latin typeface="Arial" panose="020B0604020202020204" pitchFamily="34" charset="0"/>
                <a:ea typeface="Calibri" panose="020F0502020204030204" pitchFamily="34" charset="0"/>
                <a:hlinkClick r:id="rId2"/>
              </a:rPr>
              <a:t>Network Maturity Matrix</a:t>
            </a:r>
            <a:endParaRPr lang="en-GB" sz="2000" dirty="0">
              <a:effectLst/>
              <a:latin typeface="Calibri" panose="020F0502020204030204" pitchFamily="34" charset="0"/>
              <a:ea typeface="Calibri" panose="020F0502020204030204" pitchFamily="34" charset="0"/>
            </a:endParaRPr>
          </a:p>
          <a:p>
            <a:pPr marL="0" indent="0">
              <a:buNone/>
            </a:pPr>
            <a:endParaRPr lang="en-GB" sz="2000" dirty="0"/>
          </a:p>
        </p:txBody>
      </p:sp>
      <p:pic>
        <p:nvPicPr>
          <p:cNvPr id="5" name="Picture 4" descr="Sphere of mesh and nodes">
            <a:extLst>
              <a:ext uri="{FF2B5EF4-FFF2-40B4-BE49-F238E27FC236}">
                <a16:creationId xmlns:a16="http://schemas.microsoft.com/office/drawing/2014/main" id="{72BBDD23-707A-6D5D-DC35-1141C917C023}"/>
              </a:ext>
            </a:extLst>
          </p:cNvPr>
          <p:cNvPicPr>
            <a:picLocks noChangeAspect="1"/>
          </p:cNvPicPr>
          <p:nvPr/>
        </p:nvPicPr>
        <p:blipFill rotWithShape="1">
          <a:blip r:embed="rId3"/>
          <a:srcRect l="40147" r="9158"/>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3DDDF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2193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DDEF810-FBAE-4C80-B905-316331395C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46">
            <a:extLst>
              <a:ext uri="{FF2B5EF4-FFF2-40B4-BE49-F238E27FC236}">
                <a16:creationId xmlns:a16="http://schemas.microsoft.com/office/drawing/2014/main" id="{FD8C7A0F-D774-4978-AA9C-7E703C2F4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344168"/>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7">
            <a:extLst>
              <a:ext uri="{FF2B5EF4-FFF2-40B4-BE49-F238E27FC236}">
                <a16:creationId xmlns:a16="http://schemas.microsoft.com/office/drawing/2014/main" id="{61C7310A-3A42-4F75-8058-7F39E52B1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344168"/>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14">
            <a:extLst>
              <a:ext uri="{FF2B5EF4-FFF2-40B4-BE49-F238E27FC236}">
                <a16:creationId xmlns:a16="http://schemas.microsoft.com/office/drawing/2014/main" id="{27D88313-56C7-45D8-8D97-2F5CCBF996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1544897" cy="117957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3CE409FB-CAB0-D3E2-CA5B-D3B3567B36BC}"/>
              </a:ext>
            </a:extLst>
          </p:cNvPr>
          <p:cNvSpPr>
            <a:spLocks noGrp="1"/>
          </p:cNvSpPr>
          <p:nvPr>
            <p:ph type="title"/>
          </p:nvPr>
        </p:nvSpPr>
        <p:spPr>
          <a:xfrm>
            <a:off x="1047280" y="788894"/>
            <a:ext cx="10306520" cy="880730"/>
          </a:xfrm>
        </p:spPr>
        <p:txBody>
          <a:bodyPr>
            <a:normAutofit/>
          </a:bodyPr>
          <a:lstStyle/>
          <a:p>
            <a:r>
              <a:rPr lang="en-GB" sz="3700">
                <a:solidFill>
                  <a:srgbClr val="FFFFFF"/>
                </a:solidFill>
              </a:rPr>
              <a:t>8 Dimensions shared in the Network Maturity Matrix</a:t>
            </a:r>
          </a:p>
        </p:txBody>
      </p:sp>
      <p:graphicFrame>
        <p:nvGraphicFramePr>
          <p:cNvPr id="5" name="Content Placeholder 2">
            <a:extLst>
              <a:ext uri="{FF2B5EF4-FFF2-40B4-BE49-F238E27FC236}">
                <a16:creationId xmlns:a16="http://schemas.microsoft.com/office/drawing/2014/main" id="{FE90F3EC-2001-1AA8-593F-E4765A56280E}"/>
              </a:ext>
            </a:extLst>
          </p:cNvPr>
          <p:cNvGraphicFramePr>
            <a:graphicFrameLocks noGrp="1"/>
          </p:cNvGraphicFramePr>
          <p:nvPr>
            <p:ph idx="1"/>
            <p:extLst>
              <p:ext uri="{D42A27DB-BD31-4B8C-83A1-F6EECF244321}">
                <p14:modId xmlns:p14="http://schemas.microsoft.com/office/powerpoint/2010/main" val="2946220520"/>
              </p:ext>
            </p:extLst>
          </p:nvPr>
        </p:nvGraphicFramePr>
        <p:xfrm>
          <a:off x="1047280" y="2189664"/>
          <a:ext cx="10095789" cy="40326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778989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E7FD3E-505C-F6FF-82DF-BBEF35DA3BAF}"/>
              </a:ext>
            </a:extLst>
          </p:cNvPr>
          <p:cNvSpPr>
            <a:spLocks noGrp="1"/>
          </p:cNvSpPr>
          <p:nvPr>
            <p:ph type="title"/>
          </p:nvPr>
        </p:nvSpPr>
        <p:spPr>
          <a:xfrm>
            <a:off x="836679" y="723898"/>
            <a:ext cx="6002110" cy="1495425"/>
          </a:xfrm>
        </p:spPr>
        <p:txBody>
          <a:bodyPr>
            <a:normAutofit/>
          </a:bodyPr>
          <a:lstStyle/>
          <a:p>
            <a:r>
              <a:rPr lang="en-GB" sz="4000" dirty="0"/>
              <a:t>Time to connect</a:t>
            </a:r>
          </a:p>
        </p:txBody>
      </p:sp>
      <p:sp>
        <p:nvSpPr>
          <p:cNvPr id="3" name="Content Placeholder 2">
            <a:extLst>
              <a:ext uri="{FF2B5EF4-FFF2-40B4-BE49-F238E27FC236}">
                <a16:creationId xmlns:a16="http://schemas.microsoft.com/office/drawing/2014/main" id="{17DC1050-72AD-4943-01B4-8C7B4F3E0706}"/>
              </a:ext>
            </a:extLst>
          </p:cNvPr>
          <p:cNvSpPr>
            <a:spLocks noGrp="1"/>
          </p:cNvSpPr>
          <p:nvPr>
            <p:ph idx="1"/>
          </p:nvPr>
        </p:nvSpPr>
        <p:spPr>
          <a:xfrm>
            <a:off x="836680" y="2405067"/>
            <a:ext cx="6002110" cy="3729034"/>
          </a:xfrm>
        </p:spPr>
        <p:txBody>
          <a:bodyPr>
            <a:normAutofit/>
          </a:bodyPr>
          <a:lstStyle/>
          <a:p>
            <a:pPr marL="0" indent="0">
              <a:buNone/>
            </a:pPr>
            <a:r>
              <a:rPr lang="en-GB" sz="1900" dirty="0"/>
              <a:t>In groups introduce yourselves to each other and if it has value for you, discuss the idea of assessing your Network using an assessment tool. You can choose to use June Holley’s Network assessment, the Network Maturity Matrix or share another you are aware of.</a:t>
            </a:r>
          </a:p>
          <a:p>
            <a:pPr marL="0" indent="0">
              <a:buNone/>
            </a:pPr>
            <a:r>
              <a:rPr lang="en-GB" sz="1900" dirty="0"/>
              <a:t>Consider challenges and opportunities to adopting an approach of assessing your Network and how you would overcome challenges and make the most of opportunities</a:t>
            </a:r>
          </a:p>
        </p:txBody>
      </p:sp>
      <p:pic>
        <p:nvPicPr>
          <p:cNvPr id="5" name="Picture 4" descr="Top shot of a representation of networks with stick figures.">
            <a:extLst>
              <a:ext uri="{FF2B5EF4-FFF2-40B4-BE49-F238E27FC236}">
                <a16:creationId xmlns:a16="http://schemas.microsoft.com/office/drawing/2014/main" id="{B4F41E14-213E-2561-8CC1-6ACF9B69AFA6}"/>
              </a:ext>
            </a:extLst>
          </p:cNvPr>
          <p:cNvPicPr>
            <a:picLocks noChangeAspect="1"/>
          </p:cNvPicPr>
          <p:nvPr/>
        </p:nvPicPr>
        <p:blipFill rotWithShape="1">
          <a:blip r:embed="rId2"/>
          <a:srcRect l="37711" r="13878"/>
          <a:stretch/>
        </p:blipFill>
        <p:spPr>
          <a:xfrm>
            <a:off x="7199440" y="10"/>
            <a:ext cx="4992560" cy="6857990"/>
          </a:xfrm>
          <a:prstGeom prst="rect">
            <a:avLst/>
          </a:prstGeom>
          <a:effectLst/>
        </p:spPr>
      </p:pic>
    </p:spTree>
    <p:extLst>
      <p:ext uri="{BB962C8B-B14F-4D97-AF65-F5344CB8AC3E}">
        <p14:creationId xmlns:p14="http://schemas.microsoft.com/office/powerpoint/2010/main" val="24784369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DE8132-A127-6E7E-9FB5-039A374B1047}"/>
              </a:ext>
            </a:extLst>
          </p:cNvPr>
          <p:cNvSpPr>
            <a:spLocks noGrp="1"/>
          </p:cNvSpPr>
          <p:nvPr>
            <p:ph type="title"/>
          </p:nvPr>
        </p:nvSpPr>
        <p:spPr>
          <a:xfrm>
            <a:off x="838200" y="365125"/>
            <a:ext cx="5558489" cy="1325563"/>
          </a:xfrm>
        </p:spPr>
        <p:txBody>
          <a:bodyPr>
            <a:normAutofit/>
          </a:bodyPr>
          <a:lstStyle/>
          <a:p>
            <a:r>
              <a:rPr lang="en-GB" dirty="0"/>
              <a:t>Thank you</a:t>
            </a:r>
          </a:p>
        </p:txBody>
      </p:sp>
      <p:sp>
        <p:nvSpPr>
          <p:cNvPr id="32" name="Freeform: Shape 31">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6753E3B9-3393-3ED3-5A8B-0160D21EC23F}"/>
              </a:ext>
            </a:extLst>
          </p:cNvPr>
          <p:cNvSpPr>
            <a:spLocks noGrp="1"/>
          </p:cNvSpPr>
          <p:nvPr>
            <p:ph idx="1"/>
          </p:nvPr>
        </p:nvSpPr>
        <p:spPr>
          <a:xfrm>
            <a:off x="838200" y="1825625"/>
            <a:ext cx="5558489" cy="4351338"/>
          </a:xfrm>
        </p:spPr>
        <p:txBody>
          <a:bodyPr>
            <a:normAutofit/>
          </a:bodyPr>
          <a:lstStyle/>
          <a:p>
            <a:pPr marL="0" indent="0">
              <a:buNone/>
            </a:pPr>
            <a:r>
              <a:rPr lang="en-GB" sz="1500" dirty="0"/>
              <a:t>These slides and copies of materials will be available from the document section of the Nurturing and Weaving Networks SIG. You do not need to be a member of the SIG to access them, or a member of Q you can sign in as a guest </a:t>
            </a:r>
          </a:p>
          <a:p>
            <a:pPr marL="0" indent="0">
              <a:buNone/>
            </a:pPr>
            <a:endParaRPr lang="en-GB" sz="1500" dirty="0"/>
          </a:p>
          <a:p>
            <a:pPr marL="0" indent="0">
              <a:buNone/>
            </a:pPr>
            <a:r>
              <a:rPr lang="en-GB" sz="1500" dirty="0"/>
              <a:t>For more information</a:t>
            </a:r>
            <a:endParaRPr lang="en-GB" sz="1500" b="1" dirty="0"/>
          </a:p>
          <a:p>
            <a:pPr marL="0" indent="0">
              <a:buNone/>
            </a:pPr>
            <a:r>
              <a:rPr lang="en-GB" sz="1500" dirty="0"/>
              <a:t>Hilda Campbell</a:t>
            </a:r>
          </a:p>
          <a:p>
            <a:pPr marL="0" indent="0">
              <a:buNone/>
            </a:pPr>
            <a:r>
              <a:rPr lang="en-GB" sz="1500" dirty="0">
                <a:hlinkClick r:id="rId2"/>
              </a:rPr>
              <a:t>hilda@cope-scotland.org</a:t>
            </a:r>
            <a:endParaRPr lang="en-GB" sz="1500" dirty="0"/>
          </a:p>
          <a:p>
            <a:pPr marL="0" indent="0">
              <a:buNone/>
            </a:pPr>
            <a:r>
              <a:rPr lang="en-GB" sz="1500" dirty="0">
                <a:hlinkClick r:id="rId3"/>
              </a:rPr>
              <a:t>www.cope-scotland.org</a:t>
            </a:r>
            <a:endParaRPr lang="en-GB" sz="1500" dirty="0"/>
          </a:p>
          <a:p>
            <a:pPr marL="0" indent="0">
              <a:buNone/>
            </a:pPr>
            <a:r>
              <a:rPr lang="en-GB" sz="1500" dirty="0"/>
              <a:t>@COPEScotland</a:t>
            </a:r>
          </a:p>
          <a:p>
            <a:pPr marL="0" indent="0">
              <a:buNone/>
            </a:pPr>
            <a:endParaRPr lang="en-GB" sz="1500" dirty="0"/>
          </a:p>
          <a:p>
            <a:pPr marL="0" indent="0">
              <a:buNone/>
            </a:pPr>
            <a:r>
              <a:rPr lang="en-GB" sz="1500" dirty="0"/>
              <a:t>Please share your ideas, what would you like future active learning sessions around Network Weaving to cover?</a:t>
            </a:r>
          </a:p>
          <a:p>
            <a:pPr marL="0" indent="0">
              <a:buNone/>
            </a:pPr>
            <a:endParaRPr lang="en-GB" sz="1500" dirty="0"/>
          </a:p>
        </p:txBody>
      </p:sp>
      <p:sp>
        <p:nvSpPr>
          <p:cNvPr id="34" name="Oval 33">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Block Arc 35">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Freeform: Shape 37">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40" name="Straight Connector 39">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42" name="Freeform: Shape 41">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44" name="Arc 43">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Shape 45">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C8A1C74-7326-8C42-632B-C74378A51963}"/>
              </a:ext>
            </a:extLst>
          </p:cNvPr>
          <p:cNvSpPr txBox="1"/>
          <p:nvPr/>
        </p:nvSpPr>
        <p:spPr>
          <a:xfrm>
            <a:off x="5638800" y="2974109"/>
            <a:ext cx="914400" cy="914400"/>
          </a:xfrm>
          <a:prstGeom prst="rect">
            <a:avLst/>
          </a:prstGeom>
          <a:noFill/>
        </p:spPr>
        <p:txBody>
          <a:bodyPr wrap="square" rtlCol="0">
            <a:spAutoFit/>
          </a:bodyPr>
          <a:lstStyle/>
          <a:p>
            <a:endParaRPr lang="en-GB" dirty="0"/>
          </a:p>
        </p:txBody>
      </p:sp>
      <p:pic>
        <p:nvPicPr>
          <p:cNvPr id="6" name="Picture 5">
            <a:extLst>
              <a:ext uri="{FF2B5EF4-FFF2-40B4-BE49-F238E27FC236}">
                <a16:creationId xmlns:a16="http://schemas.microsoft.com/office/drawing/2014/main" id="{9E2E15A1-E8E4-0002-0DD7-7D1DF20A2B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9409" y="5618767"/>
            <a:ext cx="1992788" cy="961901"/>
          </a:xfrm>
          <a:prstGeom prst="rect">
            <a:avLst/>
          </a:prstGeom>
        </p:spPr>
      </p:pic>
      <p:pic>
        <p:nvPicPr>
          <p:cNvPr id="8" name="Picture 7">
            <a:extLst>
              <a:ext uri="{FF2B5EF4-FFF2-40B4-BE49-F238E27FC236}">
                <a16:creationId xmlns:a16="http://schemas.microsoft.com/office/drawing/2014/main" id="{3F043A29-FA66-D6D7-776A-03CD5AC4D6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46595" y="5575842"/>
            <a:ext cx="923925" cy="1047750"/>
          </a:xfrm>
          <a:prstGeom prst="rect">
            <a:avLst/>
          </a:prstGeom>
        </p:spPr>
      </p:pic>
      <p:pic>
        <p:nvPicPr>
          <p:cNvPr id="10" name="Picture 9">
            <a:extLst>
              <a:ext uri="{FF2B5EF4-FFF2-40B4-BE49-F238E27FC236}">
                <a16:creationId xmlns:a16="http://schemas.microsoft.com/office/drawing/2014/main" id="{5499EC1D-CA9C-7B0B-BC81-343953EC1D9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65618" y="5618767"/>
            <a:ext cx="989948" cy="1047750"/>
          </a:xfrm>
          <a:prstGeom prst="rect">
            <a:avLst/>
          </a:prstGeom>
        </p:spPr>
      </p:pic>
      <p:pic>
        <p:nvPicPr>
          <p:cNvPr id="12" name="Picture 11">
            <a:extLst>
              <a:ext uri="{FF2B5EF4-FFF2-40B4-BE49-F238E27FC236}">
                <a16:creationId xmlns:a16="http://schemas.microsoft.com/office/drawing/2014/main" id="{084DB826-5A1D-DAE9-948B-4A386C7532B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64550" y="5458482"/>
            <a:ext cx="1104543" cy="1282469"/>
          </a:xfrm>
          <a:prstGeom prst="rect">
            <a:avLst/>
          </a:prstGeom>
        </p:spPr>
      </p:pic>
    </p:spTree>
    <p:extLst>
      <p:ext uri="{BB962C8B-B14F-4D97-AF65-F5344CB8AC3E}">
        <p14:creationId xmlns:p14="http://schemas.microsoft.com/office/powerpoint/2010/main" val="1245956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72A84-0003-BD95-2A66-117BA0A3BCE2}"/>
              </a:ext>
            </a:extLst>
          </p:cNvPr>
          <p:cNvSpPr>
            <a:spLocks noGrp="1"/>
          </p:cNvSpPr>
          <p:nvPr>
            <p:ph type="title"/>
          </p:nvPr>
        </p:nvSpPr>
        <p:spPr>
          <a:xfrm>
            <a:off x="344623" y="320675"/>
            <a:ext cx="11407487" cy="1325563"/>
          </a:xfrm>
        </p:spPr>
        <p:txBody>
          <a:bodyPr>
            <a:normAutofit/>
          </a:bodyPr>
          <a:lstStyle/>
          <a:p>
            <a:r>
              <a:rPr lang="en-GB" sz="5400"/>
              <a:t>What the session will cover</a:t>
            </a:r>
          </a:p>
        </p:txBody>
      </p:sp>
      <p:sp>
        <p:nvSpPr>
          <p:cNvPr id="9" name="Rectangle 8">
            <a:extLst>
              <a:ext uri="{FF2B5EF4-FFF2-40B4-BE49-F238E27FC236}">
                <a16:creationId xmlns:a16="http://schemas.microsoft.com/office/drawing/2014/main" id="{6D19922F-AD68-4E94-85E8-0AA44A1B1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032938" y="-6032938"/>
            <a:ext cx="126124" cy="12192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F9E2C416-A229-34DF-3A7F-F06590E69DFF}"/>
              </a:ext>
            </a:extLst>
          </p:cNvPr>
          <p:cNvGraphicFramePr>
            <a:graphicFrameLocks noGrp="1"/>
          </p:cNvGraphicFramePr>
          <p:nvPr>
            <p:ph idx="1"/>
            <p:extLst>
              <p:ext uri="{D42A27DB-BD31-4B8C-83A1-F6EECF244321}">
                <p14:modId xmlns:p14="http://schemas.microsoft.com/office/powerpoint/2010/main" val="2198774661"/>
              </p:ext>
            </p:extLst>
          </p:nvPr>
        </p:nvGraphicFramePr>
        <p:xfrm>
          <a:off x="344624" y="1825625"/>
          <a:ext cx="11407487"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1983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D5F788-7706-99D8-6404-72992B8478D1}"/>
              </a:ext>
            </a:extLst>
          </p:cNvPr>
          <p:cNvSpPr>
            <a:spLocks noGrp="1"/>
          </p:cNvSpPr>
          <p:nvPr>
            <p:ph type="title"/>
          </p:nvPr>
        </p:nvSpPr>
        <p:spPr>
          <a:xfrm>
            <a:off x="640080" y="325369"/>
            <a:ext cx="4368602" cy="1956841"/>
          </a:xfrm>
        </p:spPr>
        <p:txBody>
          <a:bodyPr anchor="b">
            <a:normAutofit/>
          </a:bodyPr>
          <a:lstStyle/>
          <a:p>
            <a:r>
              <a:rPr lang="en-GB" sz="5000" dirty="0"/>
              <a:t>Take a moment to pause</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E1AC2AF-62E1-A840-D012-0D992EF6169E}"/>
              </a:ext>
            </a:extLst>
          </p:cNvPr>
          <p:cNvSpPr>
            <a:spLocks noGrp="1"/>
          </p:cNvSpPr>
          <p:nvPr>
            <p:ph idx="1"/>
          </p:nvPr>
        </p:nvSpPr>
        <p:spPr>
          <a:xfrm>
            <a:off x="640080" y="2872899"/>
            <a:ext cx="4243589" cy="3320668"/>
          </a:xfrm>
        </p:spPr>
        <p:txBody>
          <a:bodyPr>
            <a:normAutofit/>
          </a:bodyPr>
          <a:lstStyle/>
          <a:p>
            <a:pPr marL="0" indent="0">
              <a:buNone/>
            </a:pPr>
            <a:r>
              <a:rPr lang="en-GB" sz="2200" dirty="0"/>
              <a:t>Often we are rushing from one thing to another which makes it hard sometimes to focus on the moment. Giving ourselves permission to pause and be and not be doing can help. For the next few minutes close your eyes and just breath to your own natural rhythm and pause and be and not be doing</a:t>
            </a:r>
          </a:p>
        </p:txBody>
      </p:sp>
      <p:pic>
        <p:nvPicPr>
          <p:cNvPr id="5" name="Picture 4">
            <a:extLst>
              <a:ext uri="{FF2B5EF4-FFF2-40B4-BE49-F238E27FC236}">
                <a16:creationId xmlns:a16="http://schemas.microsoft.com/office/drawing/2014/main" id="{5FB24F0E-05BA-AB51-649E-80CF137C49A9}"/>
              </a:ext>
            </a:extLst>
          </p:cNvPr>
          <p:cNvPicPr>
            <a:picLocks noChangeAspect="1"/>
          </p:cNvPicPr>
          <p:nvPr/>
        </p:nvPicPr>
        <p:blipFill rotWithShape="1">
          <a:blip r:embed="rId2">
            <a:extLst>
              <a:ext uri="{28A0092B-C50C-407E-A947-70E740481C1C}">
                <a14:useLocalDpi xmlns:a14="http://schemas.microsoft.com/office/drawing/2010/main" val="0"/>
              </a:ext>
            </a:extLst>
          </a:blip>
          <a:srcRect l="29104" r="25508"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345355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9BA9A-894E-01EF-9291-6DF9C2E28DDA}"/>
              </a:ext>
            </a:extLst>
          </p:cNvPr>
          <p:cNvSpPr>
            <a:spLocks noGrp="1"/>
          </p:cNvSpPr>
          <p:nvPr>
            <p:ph type="title"/>
          </p:nvPr>
        </p:nvSpPr>
        <p:spPr>
          <a:xfrm>
            <a:off x="4965430" y="629268"/>
            <a:ext cx="6586491" cy="1286160"/>
          </a:xfrm>
        </p:spPr>
        <p:txBody>
          <a:bodyPr anchor="b">
            <a:normAutofit/>
          </a:bodyPr>
          <a:lstStyle/>
          <a:p>
            <a:r>
              <a:rPr lang="en-GB" sz="4100"/>
              <a:t>Can we really meaningfully assess human relationships?</a:t>
            </a:r>
          </a:p>
        </p:txBody>
      </p:sp>
      <p:pic>
        <p:nvPicPr>
          <p:cNvPr id="6" name="Picture 5">
            <a:extLst>
              <a:ext uri="{FF2B5EF4-FFF2-40B4-BE49-F238E27FC236}">
                <a16:creationId xmlns:a16="http://schemas.microsoft.com/office/drawing/2014/main" id="{760B207A-8496-AE27-01E6-FBA19C39E6EC}"/>
              </a:ext>
            </a:extLst>
          </p:cNvPr>
          <p:cNvPicPr>
            <a:picLocks noChangeAspect="1"/>
          </p:cNvPicPr>
          <p:nvPr/>
        </p:nvPicPr>
        <p:blipFill rotWithShape="1">
          <a:blip r:embed="rId2"/>
          <a:srcRect l="37367" r="17514" b="-1"/>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B3FF6A"/>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7FEF86DD-E55D-7210-50AC-3900B271A33E}"/>
              </a:ext>
            </a:extLst>
          </p:cNvPr>
          <p:cNvGraphicFramePr>
            <a:graphicFrameLocks noGrp="1"/>
          </p:cNvGraphicFramePr>
          <p:nvPr>
            <p:ph idx="1"/>
            <p:extLst>
              <p:ext uri="{D42A27DB-BD31-4B8C-83A1-F6EECF244321}">
                <p14:modId xmlns:p14="http://schemas.microsoft.com/office/powerpoint/2010/main" val="1835271733"/>
              </p:ext>
            </p:extLst>
          </p:nvPr>
        </p:nvGraphicFramePr>
        <p:xfrm>
          <a:off x="4965431" y="2438400"/>
          <a:ext cx="6586489" cy="3785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58323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14"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9AFB6F4C-4CC7-2B65-2C86-1347A1340B61}"/>
              </a:ext>
            </a:extLst>
          </p:cNvPr>
          <p:cNvSpPr>
            <a:spLocks noGrp="1"/>
          </p:cNvSpPr>
          <p:nvPr>
            <p:ph type="title"/>
          </p:nvPr>
        </p:nvSpPr>
        <p:spPr>
          <a:xfrm>
            <a:off x="786385" y="841248"/>
            <a:ext cx="3515244" cy="5340097"/>
          </a:xfrm>
        </p:spPr>
        <p:txBody>
          <a:bodyPr anchor="ctr">
            <a:normAutofit/>
          </a:bodyPr>
          <a:lstStyle/>
          <a:p>
            <a:r>
              <a:rPr lang="en-GB" sz="4800" dirty="0"/>
              <a:t>Why assessing your Network can be helpful</a:t>
            </a:r>
          </a:p>
        </p:txBody>
      </p:sp>
      <p:graphicFrame>
        <p:nvGraphicFramePr>
          <p:cNvPr id="5" name="Content Placeholder 2">
            <a:extLst>
              <a:ext uri="{FF2B5EF4-FFF2-40B4-BE49-F238E27FC236}">
                <a16:creationId xmlns:a16="http://schemas.microsoft.com/office/drawing/2014/main" id="{8A72BB00-4AC6-B24B-2C3F-A327E2990C2E}"/>
              </a:ext>
            </a:extLst>
          </p:cNvPr>
          <p:cNvGraphicFramePr>
            <a:graphicFrameLocks noGrp="1"/>
          </p:cNvGraphicFramePr>
          <p:nvPr>
            <p:ph idx="1"/>
            <p:extLst>
              <p:ext uri="{D42A27DB-BD31-4B8C-83A1-F6EECF244321}">
                <p14:modId xmlns:p14="http://schemas.microsoft.com/office/powerpoint/2010/main" val="2776356962"/>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14623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D8DD4D-38F8-5649-9140-E6E9501F25C3}"/>
              </a:ext>
            </a:extLst>
          </p:cNvPr>
          <p:cNvSpPr>
            <a:spLocks noGrp="1"/>
          </p:cNvSpPr>
          <p:nvPr>
            <p:ph type="title"/>
          </p:nvPr>
        </p:nvSpPr>
        <p:spPr>
          <a:xfrm>
            <a:off x="838200" y="365125"/>
            <a:ext cx="10515600" cy="1325563"/>
          </a:xfrm>
        </p:spPr>
        <p:txBody>
          <a:bodyPr>
            <a:normAutofit/>
          </a:bodyPr>
          <a:lstStyle/>
          <a:p>
            <a:r>
              <a:rPr lang="en-GB" sz="5400"/>
              <a:t>Challenges to assessing your Network</a:t>
            </a:r>
          </a:p>
        </p:txBody>
      </p:sp>
      <p:sp>
        <p:nvSpPr>
          <p:cNvPr id="1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C7EADD6A-457B-616A-B9FD-BD4DA11544EE}"/>
              </a:ext>
            </a:extLst>
          </p:cNvPr>
          <p:cNvGraphicFramePr>
            <a:graphicFrameLocks noGrp="1"/>
          </p:cNvGraphicFramePr>
          <p:nvPr>
            <p:ph idx="1"/>
            <p:extLst>
              <p:ext uri="{D42A27DB-BD31-4B8C-83A1-F6EECF244321}">
                <p14:modId xmlns:p14="http://schemas.microsoft.com/office/powerpoint/2010/main" val="1770902445"/>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03725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C32EEF-A203-1C37-70CB-30260186570C}"/>
              </a:ext>
            </a:extLst>
          </p:cNvPr>
          <p:cNvSpPr>
            <a:spLocks noGrp="1"/>
          </p:cNvSpPr>
          <p:nvPr>
            <p:ph type="title"/>
          </p:nvPr>
        </p:nvSpPr>
        <p:spPr>
          <a:xfrm>
            <a:off x="466722" y="586855"/>
            <a:ext cx="3201366" cy="3387497"/>
          </a:xfrm>
        </p:spPr>
        <p:txBody>
          <a:bodyPr anchor="b">
            <a:normAutofit/>
          </a:bodyPr>
          <a:lstStyle/>
          <a:p>
            <a:pPr algn="r"/>
            <a:r>
              <a:rPr lang="en-GB" sz="4000">
                <a:solidFill>
                  <a:srgbClr val="FFFFFF"/>
                </a:solidFill>
              </a:rPr>
              <a:t>Finding the Time</a:t>
            </a:r>
          </a:p>
        </p:txBody>
      </p:sp>
      <p:sp>
        <p:nvSpPr>
          <p:cNvPr id="3" name="Content Placeholder 2">
            <a:extLst>
              <a:ext uri="{FF2B5EF4-FFF2-40B4-BE49-F238E27FC236}">
                <a16:creationId xmlns:a16="http://schemas.microsoft.com/office/drawing/2014/main" id="{6C768549-6D2D-51A2-0F42-F129950D6315}"/>
              </a:ext>
            </a:extLst>
          </p:cNvPr>
          <p:cNvSpPr>
            <a:spLocks noGrp="1"/>
          </p:cNvSpPr>
          <p:nvPr>
            <p:ph idx="1"/>
          </p:nvPr>
        </p:nvSpPr>
        <p:spPr>
          <a:xfrm>
            <a:off x="4810259" y="649480"/>
            <a:ext cx="6555347" cy="5546047"/>
          </a:xfrm>
        </p:spPr>
        <p:txBody>
          <a:bodyPr anchor="ctr">
            <a:normAutofit lnSpcReduction="10000"/>
          </a:bodyPr>
          <a:lstStyle/>
          <a:p>
            <a:pPr marL="0" indent="0">
              <a:buNone/>
            </a:pPr>
            <a:r>
              <a:rPr lang="en-GB" sz="1600" dirty="0">
                <a:latin typeface="Arial" panose="020B0604020202020204" pitchFamily="34" charset="0"/>
                <a:cs typeface="Arial" panose="020B0604020202020204" pitchFamily="34" charset="0"/>
              </a:rPr>
              <a:t>With more to do than time to do it, finding time to assess and develop our Networks can be a challenge. Perhaps in considering the assessment tools shared, reflect on key areas you want to initially give attention to. These ideas for finding time may be of interest. There are others</a:t>
            </a:r>
          </a:p>
          <a:p>
            <a:pPr marL="0" indent="0">
              <a:buNone/>
            </a:pPr>
            <a:endParaRPr lang="en-GB" sz="1600" dirty="0">
              <a:latin typeface="Arial" panose="020B0604020202020204" pitchFamily="34" charset="0"/>
              <a:cs typeface="Arial" panose="020B0604020202020204" pitchFamily="34" charset="0"/>
            </a:endParaRPr>
          </a:p>
          <a:p>
            <a:pPr marL="0" indent="0">
              <a:buNone/>
            </a:pPr>
            <a:r>
              <a:rPr lang="en-GB" sz="1600" b="1" dirty="0">
                <a:effectLst/>
                <a:latin typeface="Arial" panose="020B0604020202020204" pitchFamily="34" charset="0"/>
                <a:ea typeface="Calibri" panose="020F0502020204030204" pitchFamily="34" charset="0"/>
              </a:rPr>
              <a:t>15% </a:t>
            </a:r>
            <a:r>
              <a:rPr lang="en-GB" sz="1600" dirty="0">
                <a:effectLst/>
                <a:latin typeface="Arial" panose="020B0604020202020204" pitchFamily="34" charset="0"/>
                <a:ea typeface="Calibri" panose="020F0502020204030204" pitchFamily="34" charset="0"/>
              </a:rPr>
              <a:t>Solutions Liberating Structure developed by Henri Lipmanowicz and Keith McCandless. Inspired by Professor Gareth Morgan</a:t>
            </a:r>
            <a:endParaRPr lang="en-GB" sz="1600" dirty="0">
              <a:effectLst/>
              <a:latin typeface="Calibri" panose="020F0502020204030204" pitchFamily="34" charset="0"/>
              <a:ea typeface="Calibri" panose="020F0502020204030204" pitchFamily="34" charset="0"/>
            </a:endParaRPr>
          </a:p>
          <a:p>
            <a:pPr marL="0" indent="0">
              <a:buNone/>
            </a:pPr>
            <a:r>
              <a:rPr lang="en-GB" sz="1600" dirty="0">
                <a:effectLst/>
                <a:latin typeface="Arial" panose="020B0604020202020204" pitchFamily="34" charset="0"/>
                <a:ea typeface="Calibri" panose="020F0502020204030204" pitchFamily="34" charset="0"/>
              </a:rPr>
              <a:t>Discover and Focus on What Each Person Has the Freedom and Resources to Do Now </a:t>
            </a:r>
            <a:r>
              <a:rPr lang="en-GB" sz="1600" u="sng" dirty="0">
                <a:effectLst/>
                <a:latin typeface="Arial" panose="020B0604020202020204" pitchFamily="34" charset="0"/>
                <a:ea typeface="Calibri" panose="020F0502020204030204" pitchFamily="34" charset="0"/>
                <a:hlinkClick r:id="rId2"/>
              </a:rPr>
              <a:t>15% Solutions</a:t>
            </a:r>
            <a:endParaRPr lang="en-GB" sz="1600" u="sng" dirty="0">
              <a:effectLst/>
              <a:latin typeface="Arial" panose="020B0604020202020204" pitchFamily="34" charset="0"/>
              <a:ea typeface="Calibri" panose="020F0502020204030204" pitchFamily="34" charset="0"/>
            </a:endParaRPr>
          </a:p>
          <a:p>
            <a:pPr marL="0" indent="0">
              <a:buNone/>
            </a:pPr>
            <a:endParaRPr lang="en-GB" sz="1600" dirty="0">
              <a:effectLst/>
              <a:latin typeface="Calibri" panose="020F0502020204030204" pitchFamily="34" charset="0"/>
              <a:ea typeface="Calibri" panose="020F0502020204030204" pitchFamily="34" charset="0"/>
            </a:endParaRPr>
          </a:p>
          <a:p>
            <a:pPr marL="0" indent="0">
              <a:buNone/>
            </a:pPr>
            <a:r>
              <a:rPr lang="en-GB" sz="1600" b="1" dirty="0">
                <a:effectLst/>
                <a:latin typeface="Arial" panose="020B0604020202020204" pitchFamily="34" charset="0"/>
                <a:ea typeface="Calibri" panose="020F0502020204030204" pitchFamily="34" charset="0"/>
              </a:rPr>
              <a:t>15Sec30min </a:t>
            </a:r>
            <a:r>
              <a:rPr lang="en-GB" sz="1600" dirty="0">
                <a:effectLst/>
                <a:latin typeface="Arial" panose="020B0604020202020204" pitchFamily="34" charset="0"/>
                <a:ea typeface="Calibri" panose="020F0502020204030204" pitchFamily="34" charset="0"/>
              </a:rPr>
              <a:t>Bradford Teaching Hospitals NHS Foundations Trust</a:t>
            </a:r>
            <a:endParaRPr lang="en-GB" sz="1600" dirty="0">
              <a:effectLst/>
              <a:latin typeface="Calibri" panose="020F0502020204030204" pitchFamily="34" charset="0"/>
              <a:ea typeface="Calibri" panose="020F0502020204030204" pitchFamily="34" charset="0"/>
            </a:endParaRPr>
          </a:p>
          <a:p>
            <a:pPr marL="0" indent="0">
              <a:buNone/>
            </a:pPr>
            <a:r>
              <a:rPr lang="en-GB" sz="1600" dirty="0">
                <a:effectLst/>
                <a:latin typeface="Arial" panose="020B0604020202020204" pitchFamily="34" charset="0"/>
                <a:ea typeface="Calibri" panose="020F0502020204030204" pitchFamily="34" charset="0"/>
              </a:rPr>
              <a:t>A social movement to bring joy at work by spending 15sec which can save a colleague 30min </a:t>
            </a:r>
            <a:r>
              <a:rPr lang="en-GB" sz="1600" u="sng" dirty="0">
                <a:effectLst/>
                <a:latin typeface="Arial" panose="020B0604020202020204" pitchFamily="34" charset="0"/>
                <a:ea typeface="Calibri" panose="020F0502020204030204" pitchFamily="34" charset="0"/>
                <a:hlinkClick r:id="rId3"/>
              </a:rPr>
              <a:t>15Sec30Min</a:t>
            </a:r>
            <a:endParaRPr lang="en-GB" sz="1600" u="sng" dirty="0">
              <a:effectLst/>
              <a:latin typeface="Arial" panose="020B0604020202020204" pitchFamily="34" charset="0"/>
              <a:ea typeface="Calibri" panose="020F0502020204030204" pitchFamily="34" charset="0"/>
            </a:endParaRPr>
          </a:p>
          <a:p>
            <a:pPr marL="0" indent="0">
              <a:buNone/>
            </a:pPr>
            <a:endParaRPr lang="en-GB" sz="1600" u="sng" dirty="0">
              <a:effectLst/>
              <a:latin typeface="Arial" panose="020B0604020202020204" pitchFamily="34" charset="0"/>
              <a:ea typeface="Calibri" panose="020F0502020204030204" pitchFamily="34" charset="0"/>
            </a:endParaRPr>
          </a:p>
          <a:p>
            <a:pPr marL="0" indent="0">
              <a:buNone/>
            </a:pPr>
            <a:r>
              <a:rPr lang="en-GB" sz="1600" b="1" dirty="0">
                <a:effectLst/>
                <a:latin typeface="Arial" panose="020B0604020202020204" pitchFamily="34" charset="0"/>
                <a:ea typeface="Calibri" panose="020F0502020204030204" pitchFamily="34" charset="0"/>
              </a:rPr>
              <a:t>Min Specs </a:t>
            </a:r>
            <a:r>
              <a:rPr lang="en-GB" sz="1600" dirty="0">
                <a:effectLst/>
                <a:latin typeface="Arial" panose="020B0604020202020204" pitchFamily="34" charset="0"/>
                <a:ea typeface="Calibri" panose="020F0502020204030204" pitchFamily="34" charset="0"/>
              </a:rPr>
              <a:t>Liberating Structure developed by Henri Lipmanowicz and Keith McCandless. Inspired by Professor Kathleen Eisenhardt and author Paul Plsek (see Zimmerman, Lindberg, and Plsek Edgeware).</a:t>
            </a:r>
            <a:endParaRPr lang="en-GB" sz="1600" dirty="0">
              <a:effectLst/>
              <a:latin typeface="Calibri" panose="020F0502020204030204" pitchFamily="34" charset="0"/>
              <a:ea typeface="Calibri" panose="020F0502020204030204" pitchFamily="34" charset="0"/>
            </a:endParaRPr>
          </a:p>
          <a:p>
            <a:pPr marL="0" indent="0">
              <a:buNone/>
            </a:pPr>
            <a:r>
              <a:rPr lang="en-GB" sz="1600" b="1" dirty="0">
                <a:effectLst/>
                <a:latin typeface="Arial" panose="020B0604020202020204" pitchFamily="34" charset="0"/>
                <a:ea typeface="Calibri" panose="020F0502020204030204" pitchFamily="34" charset="0"/>
              </a:rPr>
              <a:t> </a:t>
            </a:r>
            <a:r>
              <a:rPr lang="en-GB" sz="1600" dirty="0">
                <a:effectLst/>
                <a:latin typeface="Arial" panose="020B0604020202020204" pitchFamily="34" charset="0"/>
                <a:ea typeface="Calibri" panose="020F0502020204030204" pitchFamily="34" charset="0"/>
              </a:rPr>
              <a:t>Specify Only the Absolute “Must dos” and “Must not dos” for Achieving a Purpose </a:t>
            </a:r>
            <a:r>
              <a:rPr lang="en-GB" sz="1600" u="sng" dirty="0">
                <a:effectLst/>
                <a:latin typeface="Arial" panose="020B0604020202020204" pitchFamily="34" charset="0"/>
                <a:ea typeface="Calibri" panose="020F0502020204030204" pitchFamily="34" charset="0"/>
                <a:hlinkClick r:id="rId4"/>
              </a:rPr>
              <a:t>Min Specs</a:t>
            </a:r>
            <a:endParaRPr lang="en-GB" sz="1600" dirty="0">
              <a:effectLst/>
              <a:latin typeface="Calibri" panose="020F0502020204030204" pitchFamily="34" charset="0"/>
              <a:ea typeface="Calibri" panose="020F0502020204030204" pitchFamily="34" charset="0"/>
            </a:endParaRPr>
          </a:p>
          <a:p>
            <a:pPr marL="0" indent="0">
              <a:buNone/>
            </a:pPr>
            <a:endParaRPr lang="en-GB" sz="1600" dirty="0">
              <a:effectLst/>
              <a:latin typeface="Calibri" panose="020F0502020204030204" pitchFamily="34" charset="0"/>
              <a:ea typeface="Calibri" panose="020F0502020204030204" pitchFamily="34" charset="0"/>
            </a:endParaRPr>
          </a:p>
          <a:p>
            <a:pPr marL="0" indent="0">
              <a:buNone/>
            </a:pPr>
            <a:endParaRPr lang="en-GB" sz="1600" dirty="0"/>
          </a:p>
        </p:txBody>
      </p:sp>
    </p:spTree>
    <p:extLst>
      <p:ext uri="{BB962C8B-B14F-4D97-AF65-F5344CB8AC3E}">
        <p14:creationId xmlns:p14="http://schemas.microsoft.com/office/powerpoint/2010/main" val="733378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089E7-9A91-8598-391E-A4F6AC65EDF6}"/>
              </a:ext>
            </a:extLst>
          </p:cNvPr>
          <p:cNvSpPr>
            <a:spLocks noGrp="1"/>
          </p:cNvSpPr>
          <p:nvPr>
            <p:ph type="title"/>
          </p:nvPr>
        </p:nvSpPr>
        <p:spPr>
          <a:xfrm>
            <a:off x="1913468" y="365125"/>
            <a:ext cx="9440332" cy="1325563"/>
          </a:xfrm>
        </p:spPr>
        <p:txBody>
          <a:bodyPr>
            <a:normAutofit/>
          </a:bodyPr>
          <a:lstStyle/>
          <a:p>
            <a:r>
              <a:rPr lang="en-GB" sz="4200" dirty="0"/>
              <a:t>Other ideas to overcome challenges to assessing your Network </a:t>
            </a:r>
          </a:p>
        </p:txBody>
      </p:sp>
      <p:sp>
        <p:nvSpPr>
          <p:cNvPr id="12" name="Rectangle 9">
            <a:extLst>
              <a:ext uri="{FF2B5EF4-FFF2-40B4-BE49-F238E27FC236}">
                <a16:creationId xmlns:a16="http://schemas.microsoft.com/office/drawing/2014/main" id="{5DD103AA-7536-490B-973F-73CA63A7E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032938" y="-6032938"/>
            <a:ext cx="126124" cy="12192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3" name="Graphic 6" descr="Onboarding">
            <a:extLst>
              <a:ext uri="{FF2B5EF4-FFF2-40B4-BE49-F238E27FC236}">
                <a16:creationId xmlns:a16="http://schemas.microsoft.com/office/drawing/2014/main" id="{4A7FD120-EA24-D4B0-2547-D5B5A591444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570706"/>
            <a:ext cx="914400" cy="914400"/>
          </a:xfrm>
          <a:prstGeom prst="rect">
            <a:avLst/>
          </a:prstGeom>
        </p:spPr>
      </p:pic>
      <p:sp>
        <p:nvSpPr>
          <p:cNvPr id="3" name="Content Placeholder 2">
            <a:extLst>
              <a:ext uri="{FF2B5EF4-FFF2-40B4-BE49-F238E27FC236}">
                <a16:creationId xmlns:a16="http://schemas.microsoft.com/office/drawing/2014/main" id="{3029196A-12D0-BEED-9242-2CB434E3A9C2}"/>
              </a:ext>
            </a:extLst>
          </p:cNvPr>
          <p:cNvSpPr>
            <a:spLocks noGrp="1"/>
          </p:cNvSpPr>
          <p:nvPr>
            <p:ph idx="1"/>
          </p:nvPr>
        </p:nvSpPr>
        <p:spPr>
          <a:xfrm>
            <a:off x="838200" y="1825625"/>
            <a:ext cx="10515600" cy="4351338"/>
          </a:xfrm>
        </p:spPr>
        <p:txBody>
          <a:bodyPr>
            <a:normAutofit/>
          </a:bodyPr>
          <a:lstStyle/>
          <a:p>
            <a:pPr marL="0" indent="0">
              <a:buNone/>
            </a:pPr>
            <a:r>
              <a:rPr lang="en-GB" sz="1500" b="1" dirty="0">
                <a:effectLst/>
                <a:ea typeface="Calibri" panose="020F0502020204030204" pitchFamily="34" charset="0"/>
              </a:rPr>
              <a:t>Nine Whys </a:t>
            </a:r>
            <a:r>
              <a:rPr lang="en-GB" sz="1500" i="1" dirty="0">
                <a:effectLst/>
                <a:ea typeface="Calibri" panose="020F0502020204030204" pitchFamily="34" charset="0"/>
              </a:rPr>
              <a:t>developed by Henri Lipmanowicz and Keith McCandless. Inspired by Geoff Bellman, author, and consultant</a:t>
            </a:r>
            <a:endParaRPr lang="en-GB" sz="1500" b="1" i="1" dirty="0"/>
          </a:p>
          <a:p>
            <a:pPr marL="0" indent="0">
              <a:buNone/>
            </a:pPr>
            <a:r>
              <a:rPr lang="en-GB" sz="1500" dirty="0"/>
              <a:t>This can help make the Purpose of your work together clearer and so help Network Members see the value of assessing the Network </a:t>
            </a:r>
            <a:r>
              <a:rPr lang="en-GB" sz="1500" u="sng" dirty="0">
                <a:effectLst/>
                <a:ea typeface="Calibri" panose="020F0502020204030204" pitchFamily="34" charset="0"/>
                <a:hlinkClick r:id="rId4"/>
              </a:rPr>
              <a:t>Nine Whys</a:t>
            </a:r>
            <a:endParaRPr lang="en-GB" sz="1500" u="sng" dirty="0">
              <a:effectLst/>
              <a:ea typeface="Calibri" panose="020F0502020204030204" pitchFamily="34" charset="0"/>
            </a:endParaRPr>
          </a:p>
          <a:p>
            <a:pPr marL="0" indent="0">
              <a:buNone/>
            </a:pPr>
            <a:endParaRPr lang="en-GB" sz="1500" u="sng" dirty="0">
              <a:effectLst/>
              <a:ea typeface="Calibri" panose="020F0502020204030204" pitchFamily="34" charset="0"/>
            </a:endParaRPr>
          </a:p>
          <a:p>
            <a:pPr marL="0" indent="0">
              <a:buNone/>
            </a:pPr>
            <a:r>
              <a:rPr lang="en-GB" sz="1500" b="1" dirty="0">
                <a:effectLst/>
                <a:ea typeface="Calibri" panose="020F0502020204030204" pitchFamily="34" charset="0"/>
              </a:rPr>
              <a:t>Appreciative Interviews (AI) </a:t>
            </a:r>
            <a:r>
              <a:rPr lang="en-GB" sz="1500" i="1" dirty="0">
                <a:effectLst/>
                <a:ea typeface="Calibri" panose="020F0502020204030204" pitchFamily="34" charset="0"/>
              </a:rPr>
              <a:t>Liberating Structure developed by Henri Lipmanowicz and Keith McCandless. Inspired by and adapted from Professor David Cooperrider, Case Western Reserve University, and consultant Dr Tony Suchman.</a:t>
            </a:r>
          </a:p>
          <a:p>
            <a:pPr marL="0" indent="0">
              <a:buNone/>
            </a:pPr>
            <a:r>
              <a:rPr lang="en-GB" sz="1500" dirty="0">
                <a:effectLst/>
                <a:ea typeface="Calibri" panose="020F0502020204030204" pitchFamily="34" charset="0"/>
              </a:rPr>
              <a:t>You can liberate spontaneous momentum and insights for positive change from within the organisation as “hidden” success stories are revealed </a:t>
            </a:r>
            <a:r>
              <a:rPr lang="en-GB" sz="1500" u="sng" dirty="0">
                <a:effectLst/>
                <a:ea typeface="Calibri" panose="020F0502020204030204" pitchFamily="34" charset="0"/>
                <a:hlinkClick r:id="rId5"/>
              </a:rPr>
              <a:t>Appreciative Interviews</a:t>
            </a:r>
            <a:endParaRPr lang="en-GB" sz="1500" u="sng" dirty="0">
              <a:effectLst/>
              <a:ea typeface="Calibri" panose="020F0502020204030204" pitchFamily="34" charset="0"/>
            </a:endParaRPr>
          </a:p>
          <a:p>
            <a:pPr marL="0" indent="0">
              <a:buNone/>
            </a:pPr>
            <a:endParaRPr lang="en-GB" sz="1500" u="sng" dirty="0">
              <a:effectLst/>
              <a:ea typeface="Calibri" panose="020F0502020204030204" pitchFamily="34" charset="0"/>
            </a:endParaRPr>
          </a:p>
          <a:p>
            <a:pPr marL="0" indent="0">
              <a:buNone/>
            </a:pPr>
            <a:r>
              <a:rPr lang="en-GB" sz="1500" b="1" dirty="0">
                <a:effectLst/>
                <a:ea typeface="Calibri" panose="020F0502020204030204" pitchFamily="34" charset="0"/>
              </a:rPr>
              <a:t>Building good work relationships</a:t>
            </a:r>
            <a:r>
              <a:rPr lang="en-GB" sz="1500" dirty="0">
                <a:effectLst/>
                <a:ea typeface="Calibri" panose="020F0502020204030204" pitchFamily="34" charset="0"/>
              </a:rPr>
              <a:t> </a:t>
            </a:r>
            <a:r>
              <a:rPr lang="en-GB" sz="1500" i="1" dirty="0">
                <a:effectLst/>
                <a:ea typeface="Calibri" panose="020F0502020204030204" pitchFamily="34" charset="0"/>
              </a:rPr>
              <a:t>Mind Tools</a:t>
            </a:r>
          </a:p>
          <a:p>
            <a:pPr marL="0" indent="0">
              <a:buNone/>
            </a:pPr>
            <a:r>
              <a:rPr lang="en-GB" sz="1500" dirty="0">
                <a:effectLst/>
                <a:ea typeface="Calibri" panose="020F0502020204030204" pitchFamily="34" charset="0"/>
              </a:rPr>
              <a:t>The more comfortable co-workers are around one other, the more confident they'll feel voicing opinions, brainstorming, and going along with new ideas, for example. This level of teamwork is essential to embrace change, create, and innovate. And when people see the successes of working together in this way, group morale and productivity soars. Good work relationships matter in Networks also and being inspired by ideas in other areas also helps build our tool box of resources for helping make our Networks more effective </a:t>
            </a:r>
            <a:r>
              <a:rPr lang="en-GB" sz="1500" u="sng" dirty="0">
                <a:effectLst/>
                <a:ea typeface="Calibri" panose="020F0502020204030204" pitchFamily="34" charset="0"/>
                <a:hlinkClick r:id="rId6"/>
              </a:rPr>
              <a:t>Good work relationships</a:t>
            </a:r>
            <a:endParaRPr lang="en-GB" sz="1500" dirty="0">
              <a:effectLst/>
              <a:ea typeface="Calibri" panose="020F0502020204030204" pitchFamily="34" charset="0"/>
            </a:endParaRPr>
          </a:p>
          <a:p>
            <a:pPr marL="0" indent="0">
              <a:buNone/>
            </a:pPr>
            <a:endParaRPr lang="en-GB" sz="1500" dirty="0">
              <a:effectLst/>
              <a:latin typeface="Calibri" panose="020F0502020204030204" pitchFamily="34" charset="0"/>
              <a:ea typeface="Calibri" panose="020F0502020204030204" pitchFamily="34" charset="0"/>
            </a:endParaRPr>
          </a:p>
          <a:p>
            <a:pPr marL="0" indent="0">
              <a:buNone/>
            </a:pPr>
            <a:endParaRPr lang="en-GB" sz="1500" u="sng" dirty="0">
              <a:effectLst/>
              <a:latin typeface="Arial" panose="020B0604020202020204" pitchFamily="34" charset="0"/>
              <a:ea typeface="Calibri" panose="020F0502020204030204" pitchFamily="34" charset="0"/>
            </a:endParaRPr>
          </a:p>
          <a:p>
            <a:pPr marL="0" indent="0">
              <a:buNone/>
            </a:pPr>
            <a:endParaRPr lang="en-GB" sz="1500" dirty="0"/>
          </a:p>
        </p:txBody>
      </p:sp>
    </p:spTree>
    <p:extLst>
      <p:ext uri="{BB962C8B-B14F-4D97-AF65-F5344CB8AC3E}">
        <p14:creationId xmlns:p14="http://schemas.microsoft.com/office/powerpoint/2010/main" val="4062871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5B1247-030C-4CFB-5388-E2C04C754FF6}"/>
              </a:ext>
            </a:extLst>
          </p:cNvPr>
          <p:cNvSpPr>
            <a:spLocks noGrp="1"/>
          </p:cNvSpPr>
          <p:nvPr>
            <p:ph type="title"/>
          </p:nvPr>
        </p:nvSpPr>
        <p:spPr>
          <a:xfrm>
            <a:off x="640080" y="325369"/>
            <a:ext cx="4368602" cy="1956841"/>
          </a:xfrm>
        </p:spPr>
        <p:txBody>
          <a:bodyPr anchor="b">
            <a:normAutofit/>
          </a:bodyPr>
          <a:lstStyle/>
          <a:p>
            <a:r>
              <a:rPr lang="en-GB" sz="3400"/>
              <a:t>Examples of Tools to Assess your Network: June Holley Assessing your Network</a:t>
            </a:r>
          </a:p>
        </p:txBody>
      </p:sp>
      <p:sp>
        <p:nvSpPr>
          <p:cNvPr id="2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9FDDF3A8-ACE1-90DC-9900-B022371964E8}"/>
              </a:ext>
            </a:extLst>
          </p:cNvPr>
          <p:cNvSpPr>
            <a:spLocks noGrp="1"/>
          </p:cNvSpPr>
          <p:nvPr>
            <p:ph idx="1"/>
          </p:nvPr>
        </p:nvSpPr>
        <p:spPr>
          <a:xfrm>
            <a:off x="640080" y="2872899"/>
            <a:ext cx="4243589" cy="3320668"/>
          </a:xfrm>
        </p:spPr>
        <p:txBody>
          <a:bodyPr>
            <a:normAutofit/>
          </a:bodyPr>
          <a:lstStyle/>
          <a:p>
            <a:r>
              <a:rPr lang="en-GB" sz="2000"/>
              <a:t>The Relationship Network</a:t>
            </a:r>
          </a:p>
          <a:p>
            <a:r>
              <a:rPr lang="en-GB" sz="2000"/>
              <a:t>The Action Network</a:t>
            </a:r>
          </a:p>
          <a:p>
            <a:r>
              <a:rPr lang="en-GB" sz="2000"/>
              <a:t>The Intentional Network</a:t>
            </a:r>
          </a:p>
          <a:p>
            <a:r>
              <a:rPr lang="en-GB" sz="2000"/>
              <a:t>Supporting the Network</a:t>
            </a:r>
          </a:p>
          <a:p>
            <a:endParaRPr lang="en-GB" sz="2000"/>
          </a:p>
          <a:p>
            <a:pPr marL="0" indent="0">
              <a:buNone/>
            </a:pPr>
            <a:r>
              <a:rPr lang="en-GB" sz="2000"/>
              <a:t>It is important to note, there is one Network, what this tool offers is a way to use different lens to assess the health of the Network in that area</a:t>
            </a:r>
          </a:p>
        </p:txBody>
      </p:sp>
      <p:pic>
        <p:nvPicPr>
          <p:cNvPr id="17" name="Picture 16">
            <a:extLst>
              <a:ext uri="{FF2B5EF4-FFF2-40B4-BE49-F238E27FC236}">
                <a16:creationId xmlns:a16="http://schemas.microsoft.com/office/drawing/2014/main" id="{DB006DC5-A507-3338-E039-83A41A6D29A3}"/>
              </a:ext>
            </a:extLst>
          </p:cNvPr>
          <p:cNvPicPr>
            <a:picLocks noChangeAspect="1"/>
          </p:cNvPicPr>
          <p:nvPr/>
        </p:nvPicPr>
        <p:blipFill rotWithShape="1">
          <a:blip r:embed="rId2"/>
          <a:srcRect r="32545" b="-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483931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570</TotalTime>
  <Words>1615</Words>
  <Application>Microsoft Office PowerPoint</Application>
  <PresentationFormat>Widescreen</PresentationFormat>
  <Paragraphs>145</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Assessing your Network</vt:lpstr>
      <vt:lpstr>What the session will cover</vt:lpstr>
      <vt:lpstr>Take a moment to pause</vt:lpstr>
      <vt:lpstr>Can we really meaningfully assess human relationships?</vt:lpstr>
      <vt:lpstr>Why assessing your Network can be helpful</vt:lpstr>
      <vt:lpstr>Challenges to assessing your Network</vt:lpstr>
      <vt:lpstr>Finding the Time</vt:lpstr>
      <vt:lpstr>Other ideas to overcome challenges to assessing your Network </vt:lpstr>
      <vt:lpstr>Examples of Tools to Assess your Network: June Holley Assessing your Network</vt:lpstr>
      <vt:lpstr>Ideas to asses how healthy our Networks are. Looking through the lens of ‘The Relationship Network’</vt:lpstr>
      <vt:lpstr>Ideas to assess how healthy your Network is. Looking through the lens of ‘The Action Network’</vt:lpstr>
      <vt:lpstr>Ideas to assess your Network. Looking through the lens of  ‘The Intentional Network’</vt:lpstr>
      <vt:lpstr>Ideas to assess your Network. Looking through the lens of ‘Support for the Network’</vt:lpstr>
      <vt:lpstr>Pause for thought: The Network Guardian Role and support for the Network</vt:lpstr>
      <vt:lpstr>The 4 Network Weaver roles</vt:lpstr>
      <vt:lpstr>Examples of tools to assess your Network: Source4Networks Network Maturity Matrix</vt:lpstr>
      <vt:lpstr>8 Dimensions shared in the Network Maturity Matrix</vt:lpstr>
      <vt:lpstr>Time to connect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Assessing your Network</dc:title>
  <dc:creator>Hilda Campbell</dc:creator>
  <cp:lastModifiedBy>Hilda Campbell</cp:lastModifiedBy>
  <cp:revision>12</cp:revision>
  <dcterms:created xsi:type="dcterms:W3CDTF">2022-11-06T08:25:21Z</dcterms:created>
  <dcterms:modified xsi:type="dcterms:W3CDTF">2022-11-17T13:01:30Z</dcterms:modified>
</cp:coreProperties>
</file>