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6" Type="http://schemas.openxmlformats.org/officeDocument/2006/relationships/image" Target="../media/image22.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ata2.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6" Type="http://schemas.openxmlformats.org/officeDocument/2006/relationships/image" Target="../media/image38.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 Id="rId14" Type="http://schemas.openxmlformats.org/officeDocument/2006/relationships/image" Target="../media/image3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6" Type="http://schemas.openxmlformats.org/officeDocument/2006/relationships/image" Target="../media/image22.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6" Type="http://schemas.openxmlformats.org/officeDocument/2006/relationships/image" Target="../media/image38.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 Id="rId14" Type="http://schemas.openxmlformats.org/officeDocument/2006/relationships/image" Target="../media/image3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ECD5E-A21B-4807-AE56-DE1F4B3F817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8DFBAC1-94EA-418C-93B7-C5D04AE6404E}">
      <dgm:prSet/>
      <dgm:spPr/>
      <dgm:t>
        <a:bodyPr/>
        <a:lstStyle/>
        <a:p>
          <a:r>
            <a:rPr lang="en-GB" dirty="0"/>
            <a:t>Using TRIZ we identified the worst behaviours which could lead to toxic productivity, we then identified which of those behaviours we have seen or carried out ourselves. The themes which emerged were:</a:t>
          </a:r>
          <a:endParaRPr lang="en-US" dirty="0"/>
        </a:p>
      </dgm:t>
    </dgm:pt>
    <dgm:pt modelId="{63D49958-F083-4FDB-A852-F10544ECE4DB}" type="parTrans" cxnId="{08C4997B-60B7-4DFD-8E12-36631ECAA7BD}">
      <dgm:prSet/>
      <dgm:spPr/>
      <dgm:t>
        <a:bodyPr/>
        <a:lstStyle/>
        <a:p>
          <a:endParaRPr lang="en-US"/>
        </a:p>
      </dgm:t>
    </dgm:pt>
    <dgm:pt modelId="{DFC66E0B-BAD8-4F16-B4D1-C7961C422C83}" type="sibTrans" cxnId="{08C4997B-60B7-4DFD-8E12-36631ECAA7BD}">
      <dgm:prSet/>
      <dgm:spPr/>
      <dgm:t>
        <a:bodyPr/>
        <a:lstStyle/>
        <a:p>
          <a:endParaRPr lang="en-US"/>
        </a:p>
      </dgm:t>
    </dgm:pt>
    <dgm:pt modelId="{19EF5CD1-967F-4FE3-8CDD-8B735F3FF127}">
      <dgm:prSet/>
      <dgm:spPr/>
      <dgm:t>
        <a:bodyPr/>
        <a:lstStyle/>
        <a:p>
          <a:r>
            <a:rPr lang="en-GB"/>
            <a:t>Stress associated with email communication including times they are sent</a:t>
          </a:r>
          <a:endParaRPr lang="en-US"/>
        </a:p>
      </dgm:t>
    </dgm:pt>
    <dgm:pt modelId="{D988B579-0DAB-482E-A76B-B14C7DE9E63F}" type="parTrans" cxnId="{BEF5C5D6-215A-48F1-ADF8-EE1428D2368F}">
      <dgm:prSet/>
      <dgm:spPr/>
      <dgm:t>
        <a:bodyPr/>
        <a:lstStyle/>
        <a:p>
          <a:endParaRPr lang="en-US"/>
        </a:p>
      </dgm:t>
    </dgm:pt>
    <dgm:pt modelId="{215D78D8-B0D7-406B-B092-932A25289D56}" type="sibTrans" cxnId="{BEF5C5D6-215A-48F1-ADF8-EE1428D2368F}">
      <dgm:prSet/>
      <dgm:spPr/>
      <dgm:t>
        <a:bodyPr/>
        <a:lstStyle/>
        <a:p>
          <a:endParaRPr lang="en-US"/>
        </a:p>
      </dgm:t>
    </dgm:pt>
    <dgm:pt modelId="{1A181A85-8FFA-4625-AA83-6824601F514B}">
      <dgm:prSet/>
      <dgm:spPr/>
      <dgm:t>
        <a:bodyPr/>
        <a:lstStyle/>
        <a:p>
          <a:r>
            <a:rPr lang="en-GB"/>
            <a:t>Frustrations and wasted time with last minute meeting cancellations, or times changed, especially when people have had to travel</a:t>
          </a:r>
          <a:endParaRPr lang="en-US"/>
        </a:p>
      </dgm:t>
    </dgm:pt>
    <dgm:pt modelId="{AB7ED6B6-9B75-449B-B94D-3A48620BD4C4}" type="parTrans" cxnId="{76FA9EAA-01B1-49F5-B38C-5C06BCF01002}">
      <dgm:prSet/>
      <dgm:spPr/>
      <dgm:t>
        <a:bodyPr/>
        <a:lstStyle/>
        <a:p>
          <a:endParaRPr lang="en-US"/>
        </a:p>
      </dgm:t>
    </dgm:pt>
    <dgm:pt modelId="{CD565D95-EEBF-48BC-A303-3C9654CF227A}" type="sibTrans" cxnId="{76FA9EAA-01B1-49F5-B38C-5C06BCF01002}">
      <dgm:prSet/>
      <dgm:spPr/>
      <dgm:t>
        <a:bodyPr/>
        <a:lstStyle/>
        <a:p>
          <a:endParaRPr lang="en-US"/>
        </a:p>
      </dgm:t>
    </dgm:pt>
    <dgm:pt modelId="{DCB9B542-88B4-47DF-B562-D3751F5EB6EA}">
      <dgm:prSet/>
      <dgm:spPr/>
      <dgm:t>
        <a:bodyPr/>
        <a:lstStyle/>
        <a:p>
          <a:r>
            <a:rPr lang="en-GB"/>
            <a:t>Expectation of back- to- back meetings, no breaks or time to pause as the day gets filled with meetings and no time to do the work arising from the meetings</a:t>
          </a:r>
          <a:endParaRPr lang="en-US"/>
        </a:p>
      </dgm:t>
    </dgm:pt>
    <dgm:pt modelId="{CC26A7C6-626F-4957-B87C-A142841E7EAF}" type="parTrans" cxnId="{85A041B4-8121-483A-ABF5-7AD9550829EE}">
      <dgm:prSet/>
      <dgm:spPr/>
      <dgm:t>
        <a:bodyPr/>
        <a:lstStyle/>
        <a:p>
          <a:endParaRPr lang="en-US"/>
        </a:p>
      </dgm:t>
    </dgm:pt>
    <dgm:pt modelId="{90613ABC-B082-4732-93D1-030DDAC34369}" type="sibTrans" cxnId="{85A041B4-8121-483A-ABF5-7AD9550829EE}">
      <dgm:prSet/>
      <dgm:spPr/>
      <dgm:t>
        <a:bodyPr/>
        <a:lstStyle/>
        <a:p>
          <a:endParaRPr lang="en-US"/>
        </a:p>
      </dgm:t>
    </dgm:pt>
    <dgm:pt modelId="{D5ABC2D1-2A0F-4ED7-901D-7CA18CFD2F68}">
      <dgm:prSet/>
      <dgm:spPr/>
      <dgm:t>
        <a:bodyPr/>
        <a:lstStyle/>
        <a:p>
          <a:r>
            <a:rPr lang="en-GB"/>
            <a:t>Culture of working late becoming the norm and modelled by leaders</a:t>
          </a:r>
          <a:endParaRPr lang="en-US"/>
        </a:p>
      </dgm:t>
    </dgm:pt>
    <dgm:pt modelId="{B9473DD4-EA73-4FE9-8089-2A07B2F64E20}" type="parTrans" cxnId="{F35AC52C-89F7-4C40-9C0B-B6006794713E}">
      <dgm:prSet/>
      <dgm:spPr/>
      <dgm:t>
        <a:bodyPr/>
        <a:lstStyle/>
        <a:p>
          <a:endParaRPr lang="en-US"/>
        </a:p>
      </dgm:t>
    </dgm:pt>
    <dgm:pt modelId="{247CBAFB-07F4-49C7-89B0-E9817471E4DF}" type="sibTrans" cxnId="{F35AC52C-89F7-4C40-9C0B-B6006794713E}">
      <dgm:prSet/>
      <dgm:spPr/>
      <dgm:t>
        <a:bodyPr/>
        <a:lstStyle/>
        <a:p>
          <a:endParaRPr lang="en-US"/>
        </a:p>
      </dgm:t>
    </dgm:pt>
    <dgm:pt modelId="{AD780A3E-418C-4679-9B8E-C9F180CDA504}">
      <dgm:prSet/>
      <dgm:spPr/>
      <dgm:t>
        <a:bodyPr/>
        <a:lstStyle/>
        <a:p>
          <a:r>
            <a:rPr lang="en-GB"/>
            <a:t>Meetings out with working hours</a:t>
          </a:r>
          <a:endParaRPr lang="en-US"/>
        </a:p>
      </dgm:t>
    </dgm:pt>
    <dgm:pt modelId="{9826F99E-59D9-4FF1-B56A-AA65F67A726E}" type="parTrans" cxnId="{90E34C4F-2032-4F3A-B58C-8E0AF7358551}">
      <dgm:prSet/>
      <dgm:spPr/>
      <dgm:t>
        <a:bodyPr/>
        <a:lstStyle/>
        <a:p>
          <a:endParaRPr lang="en-US"/>
        </a:p>
      </dgm:t>
    </dgm:pt>
    <dgm:pt modelId="{FF78651F-A8B9-46BB-861F-1B74EAC812F3}" type="sibTrans" cxnId="{90E34C4F-2032-4F3A-B58C-8E0AF7358551}">
      <dgm:prSet/>
      <dgm:spPr/>
      <dgm:t>
        <a:bodyPr/>
        <a:lstStyle/>
        <a:p>
          <a:endParaRPr lang="en-US"/>
        </a:p>
      </dgm:t>
    </dgm:pt>
    <dgm:pt modelId="{6E14A0A0-108F-4416-A601-205173255EA0}">
      <dgm:prSet/>
      <dgm:spPr/>
      <dgm:t>
        <a:bodyPr/>
        <a:lstStyle/>
        <a:p>
          <a:r>
            <a:rPr lang="en-GB"/>
            <a:t>Informal chat banned, only communication allowed directly work related</a:t>
          </a:r>
          <a:endParaRPr lang="en-US"/>
        </a:p>
      </dgm:t>
    </dgm:pt>
    <dgm:pt modelId="{51483DA7-742A-4659-BE16-1AC36E455E3D}" type="parTrans" cxnId="{90BEB02C-6ADC-4416-902E-E94BDC1E6C89}">
      <dgm:prSet/>
      <dgm:spPr/>
      <dgm:t>
        <a:bodyPr/>
        <a:lstStyle/>
        <a:p>
          <a:endParaRPr lang="en-US"/>
        </a:p>
      </dgm:t>
    </dgm:pt>
    <dgm:pt modelId="{E9DB9D1E-6377-4153-BDE7-5520C1A37F4D}" type="sibTrans" cxnId="{90BEB02C-6ADC-4416-902E-E94BDC1E6C89}">
      <dgm:prSet/>
      <dgm:spPr/>
      <dgm:t>
        <a:bodyPr/>
        <a:lstStyle/>
        <a:p>
          <a:endParaRPr lang="en-US"/>
        </a:p>
      </dgm:t>
    </dgm:pt>
    <dgm:pt modelId="{CA06AD75-D51B-4C15-AFF0-95ED054F5DA6}">
      <dgm:prSet/>
      <dgm:spPr/>
      <dgm:t>
        <a:bodyPr/>
        <a:lstStyle/>
        <a:p>
          <a:r>
            <a:rPr lang="en-GB"/>
            <a:t>Delegating work for others to do, when you are supposed to be on annual leave</a:t>
          </a:r>
          <a:endParaRPr lang="en-US"/>
        </a:p>
      </dgm:t>
    </dgm:pt>
    <dgm:pt modelId="{92D4A06C-9F78-4DBE-93B9-93F6FC7A2CFE}" type="parTrans" cxnId="{0B345EB8-CF3A-43F5-BE51-FB4535106FC5}">
      <dgm:prSet/>
      <dgm:spPr/>
      <dgm:t>
        <a:bodyPr/>
        <a:lstStyle/>
        <a:p>
          <a:endParaRPr lang="en-US"/>
        </a:p>
      </dgm:t>
    </dgm:pt>
    <dgm:pt modelId="{9AAF31A0-A793-4A03-A2E6-92178C9AD6A3}" type="sibTrans" cxnId="{0B345EB8-CF3A-43F5-BE51-FB4535106FC5}">
      <dgm:prSet/>
      <dgm:spPr/>
      <dgm:t>
        <a:bodyPr/>
        <a:lstStyle/>
        <a:p>
          <a:endParaRPr lang="en-US"/>
        </a:p>
      </dgm:t>
    </dgm:pt>
    <dgm:pt modelId="{A6B13049-9BE7-4592-8366-393934ABCE6F}" type="pres">
      <dgm:prSet presAssocID="{338ECD5E-A21B-4807-AE56-DE1F4B3F8171}" presName="root" presStyleCnt="0">
        <dgm:presLayoutVars>
          <dgm:dir/>
          <dgm:resizeHandles val="exact"/>
        </dgm:presLayoutVars>
      </dgm:prSet>
      <dgm:spPr/>
    </dgm:pt>
    <dgm:pt modelId="{E230F295-8D99-48D6-8CEB-2570E9F99B7B}" type="pres">
      <dgm:prSet presAssocID="{A8DFBAC1-94EA-418C-93B7-C5D04AE6404E}" presName="compNode" presStyleCnt="0"/>
      <dgm:spPr/>
    </dgm:pt>
    <dgm:pt modelId="{96F924C6-7AC3-40AC-8BB4-15400D782B03}" type="pres">
      <dgm:prSet presAssocID="{A8DFBAC1-94EA-418C-93B7-C5D04AE6404E}" presName="bgRect" presStyleLbl="bgShp" presStyleIdx="0" presStyleCnt="8"/>
      <dgm:spPr/>
    </dgm:pt>
    <dgm:pt modelId="{B50939F6-A037-4076-AD7D-997714D65E2A}" type="pres">
      <dgm:prSet presAssocID="{A8DFBAC1-94EA-418C-93B7-C5D04AE6404E}"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06CABDC9-1063-47BE-B5BD-3104B8203049}" type="pres">
      <dgm:prSet presAssocID="{A8DFBAC1-94EA-418C-93B7-C5D04AE6404E}" presName="spaceRect" presStyleCnt="0"/>
      <dgm:spPr/>
    </dgm:pt>
    <dgm:pt modelId="{C591B0BF-AD4E-4BFF-945B-FC349FC5AD80}" type="pres">
      <dgm:prSet presAssocID="{A8DFBAC1-94EA-418C-93B7-C5D04AE6404E}" presName="parTx" presStyleLbl="revTx" presStyleIdx="0" presStyleCnt="8">
        <dgm:presLayoutVars>
          <dgm:chMax val="0"/>
          <dgm:chPref val="0"/>
        </dgm:presLayoutVars>
      </dgm:prSet>
      <dgm:spPr/>
    </dgm:pt>
    <dgm:pt modelId="{2EB4FE19-6993-4A45-8EC6-2318DFD79442}" type="pres">
      <dgm:prSet presAssocID="{DFC66E0B-BAD8-4F16-B4D1-C7961C422C83}" presName="sibTrans" presStyleCnt="0"/>
      <dgm:spPr/>
    </dgm:pt>
    <dgm:pt modelId="{B684A793-7E37-4A5A-A72B-99D6E69CD600}" type="pres">
      <dgm:prSet presAssocID="{19EF5CD1-967F-4FE3-8CDD-8B735F3FF127}" presName="compNode" presStyleCnt="0"/>
      <dgm:spPr/>
    </dgm:pt>
    <dgm:pt modelId="{C403073B-76C8-459D-8B27-C41AF7AE1DBC}" type="pres">
      <dgm:prSet presAssocID="{19EF5CD1-967F-4FE3-8CDD-8B735F3FF127}" presName="bgRect" presStyleLbl="bgShp" presStyleIdx="1" presStyleCnt="8"/>
      <dgm:spPr/>
    </dgm:pt>
    <dgm:pt modelId="{FDFCC33C-071D-4967-AFAE-54B238627B80}" type="pres">
      <dgm:prSet presAssocID="{19EF5CD1-967F-4FE3-8CDD-8B735F3FF127}"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nvelope"/>
        </a:ext>
      </dgm:extLst>
    </dgm:pt>
    <dgm:pt modelId="{C1255F8A-9DE2-436E-8356-A0C0DDB393E8}" type="pres">
      <dgm:prSet presAssocID="{19EF5CD1-967F-4FE3-8CDD-8B735F3FF127}" presName="spaceRect" presStyleCnt="0"/>
      <dgm:spPr/>
    </dgm:pt>
    <dgm:pt modelId="{3F838DEB-071C-44F2-8759-2E71224258F0}" type="pres">
      <dgm:prSet presAssocID="{19EF5CD1-967F-4FE3-8CDD-8B735F3FF127}" presName="parTx" presStyleLbl="revTx" presStyleIdx="1" presStyleCnt="8">
        <dgm:presLayoutVars>
          <dgm:chMax val="0"/>
          <dgm:chPref val="0"/>
        </dgm:presLayoutVars>
      </dgm:prSet>
      <dgm:spPr/>
    </dgm:pt>
    <dgm:pt modelId="{033F3EA3-A792-40E5-A81C-B4CC1126DE5E}" type="pres">
      <dgm:prSet presAssocID="{215D78D8-B0D7-406B-B092-932A25289D56}" presName="sibTrans" presStyleCnt="0"/>
      <dgm:spPr/>
    </dgm:pt>
    <dgm:pt modelId="{B564EC0D-B07D-4782-907C-AB5C89CF41E4}" type="pres">
      <dgm:prSet presAssocID="{1A181A85-8FFA-4625-AA83-6824601F514B}" presName="compNode" presStyleCnt="0"/>
      <dgm:spPr/>
    </dgm:pt>
    <dgm:pt modelId="{795E93E6-ADD7-4FAA-9B79-6D237951E56E}" type="pres">
      <dgm:prSet presAssocID="{1A181A85-8FFA-4625-AA83-6824601F514B}" presName="bgRect" presStyleLbl="bgShp" presStyleIdx="2" presStyleCnt="8"/>
      <dgm:spPr/>
    </dgm:pt>
    <dgm:pt modelId="{D0D80F77-FED4-41EA-BA08-40EB22A95D62}" type="pres">
      <dgm:prSet presAssocID="{1A181A85-8FFA-4625-AA83-6824601F514B}"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69F09C97-D6B0-4568-9529-3DC981FFEDCF}" type="pres">
      <dgm:prSet presAssocID="{1A181A85-8FFA-4625-AA83-6824601F514B}" presName="spaceRect" presStyleCnt="0"/>
      <dgm:spPr/>
    </dgm:pt>
    <dgm:pt modelId="{2726CD4E-39BA-45BA-875A-3062ED5B6CDE}" type="pres">
      <dgm:prSet presAssocID="{1A181A85-8FFA-4625-AA83-6824601F514B}" presName="parTx" presStyleLbl="revTx" presStyleIdx="2" presStyleCnt="8">
        <dgm:presLayoutVars>
          <dgm:chMax val="0"/>
          <dgm:chPref val="0"/>
        </dgm:presLayoutVars>
      </dgm:prSet>
      <dgm:spPr/>
    </dgm:pt>
    <dgm:pt modelId="{7266CBCC-4790-4B5B-9655-8AAE3B9FB0DA}" type="pres">
      <dgm:prSet presAssocID="{CD565D95-EEBF-48BC-A303-3C9654CF227A}" presName="sibTrans" presStyleCnt="0"/>
      <dgm:spPr/>
    </dgm:pt>
    <dgm:pt modelId="{5E17E15A-9A31-4B65-8ABF-8F32CC14E596}" type="pres">
      <dgm:prSet presAssocID="{DCB9B542-88B4-47DF-B562-D3751F5EB6EA}" presName="compNode" presStyleCnt="0"/>
      <dgm:spPr/>
    </dgm:pt>
    <dgm:pt modelId="{9FE6D09B-D2C4-4886-BBA5-369C0DF7F3A7}" type="pres">
      <dgm:prSet presAssocID="{DCB9B542-88B4-47DF-B562-D3751F5EB6EA}" presName="bgRect" presStyleLbl="bgShp" presStyleIdx="3" presStyleCnt="8"/>
      <dgm:spPr/>
    </dgm:pt>
    <dgm:pt modelId="{49002D19-28F0-489C-BFD7-47EF3B1CABF3}" type="pres">
      <dgm:prSet presAssocID="{DCB9B542-88B4-47DF-B562-D3751F5EB6EA}"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7A72024D-0BB2-45AE-9C54-C5C6302C6FE4}" type="pres">
      <dgm:prSet presAssocID="{DCB9B542-88B4-47DF-B562-D3751F5EB6EA}" presName="spaceRect" presStyleCnt="0"/>
      <dgm:spPr/>
    </dgm:pt>
    <dgm:pt modelId="{CDB6FC42-0727-4F7E-A183-800E763B4BE1}" type="pres">
      <dgm:prSet presAssocID="{DCB9B542-88B4-47DF-B562-D3751F5EB6EA}" presName="parTx" presStyleLbl="revTx" presStyleIdx="3" presStyleCnt="8">
        <dgm:presLayoutVars>
          <dgm:chMax val="0"/>
          <dgm:chPref val="0"/>
        </dgm:presLayoutVars>
      </dgm:prSet>
      <dgm:spPr/>
    </dgm:pt>
    <dgm:pt modelId="{AAD842F3-EFC3-4EFC-823B-0D2608195813}" type="pres">
      <dgm:prSet presAssocID="{90613ABC-B082-4732-93D1-030DDAC34369}" presName="sibTrans" presStyleCnt="0"/>
      <dgm:spPr/>
    </dgm:pt>
    <dgm:pt modelId="{4F3EA3EE-2797-42DE-8368-439040E950C5}" type="pres">
      <dgm:prSet presAssocID="{D5ABC2D1-2A0F-4ED7-901D-7CA18CFD2F68}" presName="compNode" presStyleCnt="0"/>
      <dgm:spPr/>
    </dgm:pt>
    <dgm:pt modelId="{178581D4-5FDF-41E3-9BD0-A6D5932563E4}" type="pres">
      <dgm:prSet presAssocID="{D5ABC2D1-2A0F-4ED7-901D-7CA18CFD2F68}" presName="bgRect" presStyleLbl="bgShp" presStyleIdx="4" presStyleCnt="8"/>
      <dgm:spPr/>
    </dgm:pt>
    <dgm:pt modelId="{CC30C0F7-557F-4781-9686-89AB7890A2EA}" type="pres">
      <dgm:prSet presAssocID="{D5ABC2D1-2A0F-4ED7-901D-7CA18CFD2F68}"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a:ext>
      </dgm:extLst>
    </dgm:pt>
    <dgm:pt modelId="{1985867F-5EC1-4AAD-8BB3-0C5FAF532B43}" type="pres">
      <dgm:prSet presAssocID="{D5ABC2D1-2A0F-4ED7-901D-7CA18CFD2F68}" presName="spaceRect" presStyleCnt="0"/>
      <dgm:spPr/>
    </dgm:pt>
    <dgm:pt modelId="{E4A3D489-61D3-4CAD-B9D4-5096C106ACF0}" type="pres">
      <dgm:prSet presAssocID="{D5ABC2D1-2A0F-4ED7-901D-7CA18CFD2F68}" presName="parTx" presStyleLbl="revTx" presStyleIdx="4" presStyleCnt="8">
        <dgm:presLayoutVars>
          <dgm:chMax val="0"/>
          <dgm:chPref val="0"/>
        </dgm:presLayoutVars>
      </dgm:prSet>
      <dgm:spPr/>
    </dgm:pt>
    <dgm:pt modelId="{379F2506-8F00-4C76-B8D5-333A758DC730}" type="pres">
      <dgm:prSet presAssocID="{247CBAFB-07F4-49C7-89B0-E9817471E4DF}" presName="sibTrans" presStyleCnt="0"/>
      <dgm:spPr/>
    </dgm:pt>
    <dgm:pt modelId="{087D7934-24D8-4374-BD62-A831E69BEDC5}" type="pres">
      <dgm:prSet presAssocID="{AD780A3E-418C-4679-9B8E-C9F180CDA504}" presName="compNode" presStyleCnt="0"/>
      <dgm:spPr/>
    </dgm:pt>
    <dgm:pt modelId="{83A9E79F-DFA4-4883-B4DE-CA96E299EEEE}" type="pres">
      <dgm:prSet presAssocID="{AD780A3E-418C-4679-9B8E-C9F180CDA504}" presName="bgRect" presStyleLbl="bgShp" presStyleIdx="5" presStyleCnt="8"/>
      <dgm:spPr/>
    </dgm:pt>
    <dgm:pt modelId="{9C621B13-AEA8-430A-9A6E-66CCD16F869D}" type="pres">
      <dgm:prSet presAssocID="{AD780A3E-418C-4679-9B8E-C9F180CDA504}"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eeting"/>
        </a:ext>
      </dgm:extLst>
    </dgm:pt>
    <dgm:pt modelId="{0DA23624-6145-4467-A610-B144B1512639}" type="pres">
      <dgm:prSet presAssocID="{AD780A3E-418C-4679-9B8E-C9F180CDA504}" presName="spaceRect" presStyleCnt="0"/>
      <dgm:spPr/>
    </dgm:pt>
    <dgm:pt modelId="{F92A3797-6AC6-4923-A4EF-9DA1CF713334}" type="pres">
      <dgm:prSet presAssocID="{AD780A3E-418C-4679-9B8E-C9F180CDA504}" presName="parTx" presStyleLbl="revTx" presStyleIdx="5" presStyleCnt="8">
        <dgm:presLayoutVars>
          <dgm:chMax val="0"/>
          <dgm:chPref val="0"/>
        </dgm:presLayoutVars>
      </dgm:prSet>
      <dgm:spPr/>
    </dgm:pt>
    <dgm:pt modelId="{30FD9362-8B56-4ED7-8326-57D59A2C0EC8}" type="pres">
      <dgm:prSet presAssocID="{FF78651F-A8B9-46BB-861F-1B74EAC812F3}" presName="sibTrans" presStyleCnt="0"/>
      <dgm:spPr/>
    </dgm:pt>
    <dgm:pt modelId="{A07A27CF-172F-4C2B-A28B-EB5091F86F5C}" type="pres">
      <dgm:prSet presAssocID="{6E14A0A0-108F-4416-A601-205173255EA0}" presName="compNode" presStyleCnt="0"/>
      <dgm:spPr/>
    </dgm:pt>
    <dgm:pt modelId="{E4A5F09A-8DCB-45D6-A05B-129D591046F2}" type="pres">
      <dgm:prSet presAssocID="{6E14A0A0-108F-4416-A601-205173255EA0}" presName="bgRect" presStyleLbl="bgShp" presStyleIdx="6" presStyleCnt="8"/>
      <dgm:spPr/>
    </dgm:pt>
    <dgm:pt modelId="{6AA31C58-B70C-45F9-B67F-C06CFC02A7F7}" type="pres">
      <dgm:prSet presAssocID="{6E14A0A0-108F-4416-A601-205173255EA0}"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No sign"/>
        </a:ext>
      </dgm:extLst>
    </dgm:pt>
    <dgm:pt modelId="{7B5A6FEC-82C9-4AB1-BDA0-AD084E1DD745}" type="pres">
      <dgm:prSet presAssocID="{6E14A0A0-108F-4416-A601-205173255EA0}" presName="spaceRect" presStyleCnt="0"/>
      <dgm:spPr/>
    </dgm:pt>
    <dgm:pt modelId="{96FE67A0-457C-45DF-9102-E10739E86C2B}" type="pres">
      <dgm:prSet presAssocID="{6E14A0A0-108F-4416-A601-205173255EA0}" presName="parTx" presStyleLbl="revTx" presStyleIdx="6" presStyleCnt="8">
        <dgm:presLayoutVars>
          <dgm:chMax val="0"/>
          <dgm:chPref val="0"/>
        </dgm:presLayoutVars>
      </dgm:prSet>
      <dgm:spPr/>
    </dgm:pt>
    <dgm:pt modelId="{20233868-C6A6-41F2-AEBA-E8333B38748B}" type="pres">
      <dgm:prSet presAssocID="{E9DB9D1E-6377-4153-BDE7-5520C1A37F4D}" presName="sibTrans" presStyleCnt="0"/>
      <dgm:spPr/>
    </dgm:pt>
    <dgm:pt modelId="{3A7A7160-5140-4F77-B007-D02C81D1968C}" type="pres">
      <dgm:prSet presAssocID="{CA06AD75-D51B-4C15-AFF0-95ED054F5DA6}" presName="compNode" presStyleCnt="0"/>
      <dgm:spPr/>
    </dgm:pt>
    <dgm:pt modelId="{054482CB-6E26-481D-88B1-55E347EA97AD}" type="pres">
      <dgm:prSet presAssocID="{CA06AD75-D51B-4C15-AFF0-95ED054F5DA6}" presName="bgRect" presStyleLbl="bgShp" presStyleIdx="7" presStyleCnt="8"/>
      <dgm:spPr/>
    </dgm:pt>
    <dgm:pt modelId="{ABE6FC4C-17B6-4C5F-90FE-615B80A0BA20}" type="pres">
      <dgm:prSet presAssocID="{CA06AD75-D51B-4C15-AFF0-95ED054F5DA6}"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Mop and bucket"/>
        </a:ext>
      </dgm:extLst>
    </dgm:pt>
    <dgm:pt modelId="{E76BDC0B-15BB-4C11-B290-C4FA1799B1BB}" type="pres">
      <dgm:prSet presAssocID="{CA06AD75-D51B-4C15-AFF0-95ED054F5DA6}" presName="spaceRect" presStyleCnt="0"/>
      <dgm:spPr/>
    </dgm:pt>
    <dgm:pt modelId="{44D376F7-539F-4EC5-B4F4-6A60065E912B}" type="pres">
      <dgm:prSet presAssocID="{CA06AD75-D51B-4C15-AFF0-95ED054F5DA6}" presName="parTx" presStyleLbl="revTx" presStyleIdx="7" presStyleCnt="8">
        <dgm:presLayoutVars>
          <dgm:chMax val="0"/>
          <dgm:chPref val="0"/>
        </dgm:presLayoutVars>
      </dgm:prSet>
      <dgm:spPr/>
    </dgm:pt>
  </dgm:ptLst>
  <dgm:cxnLst>
    <dgm:cxn modelId="{93155117-6953-4F0D-833A-C6F5A4642C34}" type="presOf" srcId="{19EF5CD1-967F-4FE3-8CDD-8B735F3FF127}" destId="{3F838DEB-071C-44F2-8759-2E71224258F0}" srcOrd="0" destOrd="0" presId="urn:microsoft.com/office/officeart/2018/2/layout/IconVerticalSolidList"/>
    <dgm:cxn modelId="{90BEB02C-6ADC-4416-902E-E94BDC1E6C89}" srcId="{338ECD5E-A21B-4807-AE56-DE1F4B3F8171}" destId="{6E14A0A0-108F-4416-A601-205173255EA0}" srcOrd="6" destOrd="0" parTransId="{51483DA7-742A-4659-BE16-1AC36E455E3D}" sibTransId="{E9DB9D1E-6377-4153-BDE7-5520C1A37F4D}"/>
    <dgm:cxn modelId="{F35AC52C-89F7-4C40-9C0B-B6006794713E}" srcId="{338ECD5E-A21B-4807-AE56-DE1F4B3F8171}" destId="{D5ABC2D1-2A0F-4ED7-901D-7CA18CFD2F68}" srcOrd="4" destOrd="0" parTransId="{B9473DD4-EA73-4FE9-8089-2A07B2F64E20}" sibTransId="{247CBAFB-07F4-49C7-89B0-E9817471E4DF}"/>
    <dgm:cxn modelId="{90E34C4F-2032-4F3A-B58C-8E0AF7358551}" srcId="{338ECD5E-A21B-4807-AE56-DE1F4B3F8171}" destId="{AD780A3E-418C-4679-9B8E-C9F180CDA504}" srcOrd="5" destOrd="0" parTransId="{9826F99E-59D9-4FF1-B56A-AA65F67A726E}" sibTransId="{FF78651F-A8B9-46BB-861F-1B74EAC812F3}"/>
    <dgm:cxn modelId="{12F12955-FF6B-4327-9EF9-92290044FC9D}" type="presOf" srcId="{1A181A85-8FFA-4625-AA83-6824601F514B}" destId="{2726CD4E-39BA-45BA-875A-3062ED5B6CDE}" srcOrd="0" destOrd="0" presId="urn:microsoft.com/office/officeart/2018/2/layout/IconVerticalSolidList"/>
    <dgm:cxn modelId="{08C4997B-60B7-4DFD-8E12-36631ECAA7BD}" srcId="{338ECD5E-A21B-4807-AE56-DE1F4B3F8171}" destId="{A8DFBAC1-94EA-418C-93B7-C5D04AE6404E}" srcOrd="0" destOrd="0" parTransId="{63D49958-F083-4FDB-A852-F10544ECE4DB}" sibTransId="{DFC66E0B-BAD8-4F16-B4D1-C7961C422C83}"/>
    <dgm:cxn modelId="{20E6F284-D48B-4A82-BFD8-B01B584AB332}" type="presOf" srcId="{338ECD5E-A21B-4807-AE56-DE1F4B3F8171}" destId="{A6B13049-9BE7-4592-8366-393934ABCE6F}" srcOrd="0" destOrd="0" presId="urn:microsoft.com/office/officeart/2018/2/layout/IconVerticalSolidList"/>
    <dgm:cxn modelId="{C026EF91-2790-4729-8FF9-380862799B0F}" type="presOf" srcId="{AD780A3E-418C-4679-9B8E-C9F180CDA504}" destId="{F92A3797-6AC6-4923-A4EF-9DA1CF713334}" srcOrd="0" destOrd="0" presId="urn:microsoft.com/office/officeart/2018/2/layout/IconVerticalSolidList"/>
    <dgm:cxn modelId="{76FA9EAA-01B1-49F5-B38C-5C06BCF01002}" srcId="{338ECD5E-A21B-4807-AE56-DE1F4B3F8171}" destId="{1A181A85-8FFA-4625-AA83-6824601F514B}" srcOrd="2" destOrd="0" parTransId="{AB7ED6B6-9B75-449B-B94D-3A48620BD4C4}" sibTransId="{CD565D95-EEBF-48BC-A303-3C9654CF227A}"/>
    <dgm:cxn modelId="{85A041B4-8121-483A-ABF5-7AD9550829EE}" srcId="{338ECD5E-A21B-4807-AE56-DE1F4B3F8171}" destId="{DCB9B542-88B4-47DF-B562-D3751F5EB6EA}" srcOrd="3" destOrd="0" parTransId="{CC26A7C6-626F-4957-B87C-A142841E7EAF}" sibTransId="{90613ABC-B082-4732-93D1-030DDAC34369}"/>
    <dgm:cxn modelId="{7BA134B5-1972-4545-92BF-B3C9D652B78A}" type="presOf" srcId="{CA06AD75-D51B-4C15-AFF0-95ED054F5DA6}" destId="{44D376F7-539F-4EC5-B4F4-6A60065E912B}" srcOrd="0" destOrd="0" presId="urn:microsoft.com/office/officeart/2018/2/layout/IconVerticalSolidList"/>
    <dgm:cxn modelId="{0B345EB8-CF3A-43F5-BE51-FB4535106FC5}" srcId="{338ECD5E-A21B-4807-AE56-DE1F4B3F8171}" destId="{CA06AD75-D51B-4C15-AFF0-95ED054F5DA6}" srcOrd="7" destOrd="0" parTransId="{92D4A06C-9F78-4DBE-93B9-93F6FC7A2CFE}" sibTransId="{9AAF31A0-A793-4A03-A2E6-92178C9AD6A3}"/>
    <dgm:cxn modelId="{7681C0B9-3531-4AEC-BDDB-AAAB6EFEEBFE}" type="presOf" srcId="{D5ABC2D1-2A0F-4ED7-901D-7CA18CFD2F68}" destId="{E4A3D489-61D3-4CAD-B9D4-5096C106ACF0}" srcOrd="0" destOrd="0" presId="urn:microsoft.com/office/officeart/2018/2/layout/IconVerticalSolidList"/>
    <dgm:cxn modelId="{7B796FD5-9914-4CDF-819C-4DE7B19E045C}" type="presOf" srcId="{A8DFBAC1-94EA-418C-93B7-C5D04AE6404E}" destId="{C591B0BF-AD4E-4BFF-945B-FC349FC5AD80}" srcOrd="0" destOrd="0" presId="urn:microsoft.com/office/officeart/2018/2/layout/IconVerticalSolidList"/>
    <dgm:cxn modelId="{BEF5C5D6-215A-48F1-ADF8-EE1428D2368F}" srcId="{338ECD5E-A21B-4807-AE56-DE1F4B3F8171}" destId="{19EF5CD1-967F-4FE3-8CDD-8B735F3FF127}" srcOrd="1" destOrd="0" parTransId="{D988B579-0DAB-482E-A76B-B14C7DE9E63F}" sibTransId="{215D78D8-B0D7-406B-B092-932A25289D56}"/>
    <dgm:cxn modelId="{6BDD26E0-AEB3-4534-B77A-529FCB701580}" type="presOf" srcId="{6E14A0A0-108F-4416-A601-205173255EA0}" destId="{96FE67A0-457C-45DF-9102-E10739E86C2B}" srcOrd="0" destOrd="0" presId="urn:microsoft.com/office/officeart/2018/2/layout/IconVerticalSolidList"/>
    <dgm:cxn modelId="{15FD43E3-1012-4747-8676-72BF49FF56C0}" type="presOf" srcId="{DCB9B542-88B4-47DF-B562-D3751F5EB6EA}" destId="{CDB6FC42-0727-4F7E-A183-800E763B4BE1}" srcOrd="0" destOrd="0" presId="urn:microsoft.com/office/officeart/2018/2/layout/IconVerticalSolidList"/>
    <dgm:cxn modelId="{56C0052A-852F-4407-916D-F841D034BA00}" type="presParOf" srcId="{A6B13049-9BE7-4592-8366-393934ABCE6F}" destId="{E230F295-8D99-48D6-8CEB-2570E9F99B7B}" srcOrd="0" destOrd="0" presId="urn:microsoft.com/office/officeart/2018/2/layout/IconVerticalSolidList"/>
    <dgm:cxn modelId="{791753D5-E81C-4DCC-9A15-D2B799B9A179}" type="presParOf" srcId="{E230F295-8D99-48D6-8CEB-2570E9F99B7B}" destId="{96F924C6-7AC3-40AC-8BB4-15400D782B03}" srcOrd="0" destOrd="0" presId="urn:microsoft.com/office/officeart/2018/2/layout/IconVerticalSolidList"/>
    <dgm:cxn modelId="{425B86DF-E1FF-49CD-8833-03C8F3855446}" type="presParOf" srcId="{E230F295-8D99-48D6-8CEB-2570E9F99B7B}" destId="{B50939F6-A037-4076-AD7D-997714D65E2A}" srcOrd="1" destOrd="0" presId="urn:microsoft.com/office/officeart/2018/2/layout/IconVerticalSolidList"/>
    <dgm:cxn modelId="{8D541C7F-E105-4FED-A8E1-BEE272D756DE}" type="presParOf" srcId="{E230F295-8D99-48D6-8CEB-2570E9F99B7B}" destId="{06CABDC9-1063-47BE-B5BD-3104B8203049}" srcOrd="2" destOrd="0" presId="urn:microsoft.com/office/officeart/2018/2/layout/IconVerticalSolidList"/>
    <dgm:cxn modelId="{920FF2E2-FAA7-41AA-AD1D-BA7FA3D1A8A6}" type="presParOf" srcId="{E230F295-8D99-48D6-8CEB-2570E9F99B7B}" destId="{C591B0BF-AD4E-4BFF-945B-FC349FC5AD80}" srcOrd="3" destOrd="0" presId="urn:microsoft.com/office/officeart/2018/2/layout/IconVerticalSolidList"/>
    <dgm:cxn modelId="{2AF1EA85-39BA-4CCE-8F04-C52A8AD27B0B}" type="presParOf" srcId="{A6B13049-9BE7-4592-8366-393934ABCE6F}" destId="{2EB4FE19-6993-4A45-8EC6-2318DFD79442}" srcOrd="1" destOrd="0" presId="urn:microsoft.com/office/officeart/2018/2/layout/IconVerticalSolidList"/>
    <dgm:cxn modelId="{DBD0E7C0-13E5-45E3-8A5E-493DBA37D13A}" type="presParOf" srcId="{A6B13049-9BE7-4592-8366-393934ABCE6F}" destId="{B684A793-7E37-4A5A-A72B-99D6E69CD600}" srcOrd="2" destOrd="0" presId="urn:microsoft.com/office/officeart/2018/2/layout/IconVerticalSolidList"/>
    <dgm:cxn modelId="{B22115FE-B94F-4BD8-B11A-9009BBFB8776}" type="presParOf" srcId="{B684A793-7E37-4A5A-A72B-99D6E69CD600}" destId="{C403073B-76C8-459D-8B27-C41AF7AE1DBC}" srcOrd="0" destOrd="0" presId="urn:microsoft.com/office/officeart/2018/2/layout/IconVerticalSolidList"/>
    <dgm:cxn modelId="{5676ABE5-635B-4626-BB5A-24B42BDD2444}" type="presParOf" srcId="{B684A793-7E37-4A5A-A72B-99D6E69CD600}" destId="{FDFCC33C-071D-4967-AFAE-54B238627B80}" srcOrd="1" destOrd="0" presId="urn:microsoft.com/office/officeart/2018/2/layout/IconVerticalSolidList"/>
    <dgm:cxn modelId="{B768611B-C27A-4574-A2AA-23F04130547F}" type="presParOf" srcId="{B684A793-7E37-4A5A-A72B-99D6E69CD600}" destId="{C1255F8A-9DE2-436E-8356-A0C0DDB393E8}" srcOrd="2" destOrd="0" presId="urn:microsoft.com/office/officeart/2018/2/layout/IconVerticalSolidList"/>
    <dgm:cxn modelId="{C4B87505-1423-4499-888F-70F42AB6E1EA}" type="presParOf" srcId="{B684A793-7E37-4A5A-A72B-99D6E69CD600}" destId="{3F838DEB-071C-44F2-8759-2E71224258F0}" srcOrd="3" destOrd="0" presId="urn:microsoft.com/office/officeart/2018/2/layout/IconVerticalSolidList"/>
    <dgm:cxn modelId="{92C7DDC6-EF14-41A0-9C98-5533ED9C47D8}" type="presParOf" srcId="{A6B13049-9BE7-4592-8366-393934ABCE6F}" destId="{033F3EA3-A792-40E5-A81C-B4CC1126DE5E}" srcOrd="3" destOrd="0" presId="urn:microsoft.com/office/officeart/2018/2/layout/IconVerticalSolidList"/>
    <dgm:cxn modelId="{77AFA875-6A48-4706-91EB-D4CC180293CD}" type="presParOf" srcId="{A6B13049-9BE7-4592-8366-393934ABCE6F}" destId="{B564EC0D-B07D-4782-907C-AB5C89CF41E4}" srcOrd="4" destOrd="0" presId="urn:microsoft.com/office/officeart/2018/2/layout/IconVerticalSolidList"/>
    <dgm:cxn modelId="{0BAFE54C-915B-4DC0-A32D-275395EC34D1}" type="presParOf" srcId="{B564EC0D-B07D-4782-907C-AB5C89CF41E4}" destId="{795E93E6-ADD7-4FAA-9B79-6D237951E56E}" srcOrd="0" destOrd="0" presId="urn:microsoft.com/office/officeart/2018/2/layout/IconVerticalSolidList"/>
    <dgm:cxn modelId="{9C8A57FC-52F3-4E2D-BB42-5A2383965B45}" type="presParOf" srcId="{B564EC0D-B07D-4782-907C-AB5C89CF41E4}" destId="{D0D80F77-FED4-41EA-BA08-40EB22A95D62}" srcOrd="1" destOrd="0" presId="urn:microsoft.com/office/officeart/2018/2/layout/IconVerticalSolidList"/>
    <dgm:cxn modelId="{A77B4909-1D3F-4BF2-8A62-2E66446984CF}" type="presParOf" srcId="{B564EC0D-B07D-4782-907C-AB5C89CF41E4}" destId="{69F09C97-D6B0-4568-9529-3DC981FFEDCF}" srcOrd="2" destOrd="0" presId="urn:microsoft.com/office/officeart/2018/2/layout/IconVerticalSolidList"/>
    <dgm:cxn modelId="{A6B18165-68FD-4EC2-93E1-46E6EAE37D42}" type="presParOf" srcId="{B564EC0D-B07D-4782-907C-AB5C89CF41E4}" destId="{2726CD4E-39BA-45BA-875A-3062ED5B6CDE}" srcOrd="3" destOrd="0" presId="urn:microsoft.com/office/officeart/2018/2/layout/IconVerticalSolidList"/>
    <dgm:cxn modelId="{290772AD-721B-4436-92BF-975338C03470}" type="presParOf" srcId="{A6B13049-9BE7-4592-8366-393934ABCE6F}" destId="{7266CBCC-4790-4B5B-9655-8AAE3B9FB0DA}" srcOrd="5" destOrd="0" presId="urn:microsoft.com/office/officeart/2018/2/layout/IconVerticalSolidList"/>
    <dgm:cxn modelId="{45F7B0A1-353D-48BE-BF38-1485B3A11629}" type="presParOf" srcId="{A6B13049-9BE7-4592-8366-393934ABCE6F}" destId="{5E17E15A-9A31-4B65-8ABF-8F32CC14E596}" srcOrd="6" destOrd="0" presId="urn:microsoft.com/office/officeart/2018/2/layout/IconVerticalSolidList"/>
    <dgm:cxn modelId="{5B832197-98B9-4F0C-97D9-788FCB191C2E}" type="presParOf" srcId="{5E17E15A-9A31-4B65-8ABF-8F32CC14E596}" destId="{9FE6D09B-D2C4-4886-BBA5-369C0DF7F3A7}" srcOrd="0" destOrd="0" presId="urn:microsoft.com/office/officeart/2018/2/layout/IconVerticalSolidList"/>
    <dgm:cxn modelId="{CF0B541A-9F20-4DA6-9E5D-26FDF4405472}" type="presParOf" srcId="{5E17E15A-9A31-4B65-8ABF-8F32CC14E596}" destId="{49002D19-28F0-489C-BFD7-47EF3B1CABF3}" srcOrd="1" destOrd="0" presId="urn:microsoft.com/office/officeart/2018/2/layout/IconVerticalSolidList"/>
    <dgm:cxn modelId="{9F15DBC1-103B-42F0-8372-B587476E31B4}" type="presParOf" srcId="{5E17E15A-9A31-4B65-8ABF-8F32CC14E596}" destId="{7A72024D-0BB2-45AE-9C54-C5C6302C6FE4}" srcOrd="2" destOrd="0" presId="urn:microsoft.com/office/officeart/2018/2/layout/IconVerticalSolidList"/>
    <dgm:cxn modelId="{EF8F1F50-FE9A-4A2D-9D21-1FB4DF6A8DD0}" type="presParOf" srcId="{5E17E15A-9A31-4B65-8ABF-8F32CC14E596}" destId="{CDB6FC42-0727-4F7E-A183-800E763B4BE1}" srcOrd="3" destOrd="0" presId="urn:microsoft.com/office/officeart/2018/2/layout/IconVerticalSolidList"/>
    <dgm:cxn modelId="{859D8524-0EA8-49A7-8892-826C0D9534F8}" type="presParOf" srcId="{A6B13049-9BE7-4592-8366-393934ABCE6F}" destId="{AAD842F3-EFC3-4EFC-823B-0D2608195813}" srcOrd="7" destOrd="0" presId="urn:microsoft.com/office/officeart/2018/2/layout/IconVerticalSolidList"/>
    <dgm:cxn modelId="{D71D1051-25AF-43FD-B881-C1B5F2F9846A}" type="presParOf" srcId="{A6B13049-9BE7-4592-8366-393934ABCE6F}" destId="{4F3EA3EE-2797-42DE-8368-439040E950C5}" srcOrd="8" destOrd="0" presId="urn:microsoft.com/office/officeart/2018/2/layout/IconVerticalSolidList"/>
    <dgm:cxn modelId="{8FC769C1-B51A-4439-84F1-B0B1D2353A2B}" type="presParOf" srcId="{4F3EA3EE-2797-42DE-8368-439040E950C5}" destId="{178581D4-5FDF-41E3-9BD0-A6D5932563E4}" srcOrd="0" destOrd="0" presId="urn:microsoft.com/office/officeart/2018/2/layout/IconVerticalSolidList"/>
    <dgm:cxn modelId="{7A5D92AD-1D9A-40B6-A80D-AB6E88F2126A}" type="presParOf" srcId="{4F3EA3EE-2797-42DE-8368-439040E950C5}" destId="{CC30C0F7-557F-4781-9686-89AB7890A2EA}" srcOrd="1" destOrd="0" presId="urn:microsoft.com/office/officeart/2018/2/layout/IconVerticalSolidList"/>
    <dgm:cxn modelId="{17192790-BB8A-4F6A-B65D-0FBD733D9860}" type="presParOf" srcId="{4F3EA3EE-2797-42DE-8368-439040E950C5}" destId="{1985867F-5EC1-4AAD-8BB3-0C5FAF532B43}" srcOrd="2" destOrd="0" presId="urn:microsoft.com/office/officeart/2018/2/layout/IconVerticalSolidList"/>
    <dgm:cxn modelId="{4A599010-527D-49C2-A74F-038E8A70C180}" type="presParOf" srcId="{4F3EA3EE-2797-42DE-8368-439040E950C5}" destId="{E4A3D489-61D3-4CAD-B9D4-5096C106ACF0}" srcOrd="3" destOrd="0" presId="urn:microsoft.com/office/officeart/2018/2/layout/IconVerticalSolidList"/>
    <dgm:cxn modelId="{2CCF7163-84E1-4925-A5AC-71849B9F69F4}" type="presParOf" srcId="{A6B13049-9BE7-4592-8366-393934ABCE6F}" destId="{379F2506-8F00-4C76-B8D5-333A758DC730}" srcOrd="9" destOrd="0" presId="urn:microsoft.com/office/officeart/2018/2/layout/IconVerticalSolidList"/>
    <dgm:cxn modelId="{A4133D1A-A1CB-42C0-9FAD-DF4D47D2110A}" type="presParOf" srcId="{A6B13049-9BE7-4592-8366-393934ABCE6F}" destId="{087D7934-24D8-4374-BD62-A831E69BEDC5}" srcOrd="10" destOrd="0" presId="urn:microsoft.com/office/officeart/2018/2/layout/IconVerticalSolidList"/>
    <dgm:cxn modelId="{FA69A97F-819A-4500-8231-8EC00BCC8D66}" type="presParOf" srcId="{087D7934-24D8-4374-BD62-A831E69BEDC5}" destId="{83A9E79F-DFA4-4883-B4DE-CA96E299EEEE}" srcOrd="0" destOrd="0" presId="urn:microsoft.com/office/officeart/2018/2/layout/IconVerticalSolidList"/>
    <dgm:cxn modelId="{6226CB43-BC1D-46A6-BF7E-E564E5A9CD81}" type="presParOf" srcId="{087D7934-24D8-4374-BD62-A831E69BEDC5}" destId="{9C621B13-AEA8-430A-9A6E-66CCD16F869D}" srcOrd="1" destOrd="0" presId="urn:microsoft.com/office/officeart/2018/2/layout/IconVerticalSolidList"/>
    <dgm:cxn modelId="{87A02F32-9F04-4275-B680-71DEE58C69F3}" type="presParOf" srcId="{087D7934-24D8-4374-BD62-A831E69BEDC5}" destId="{0DA23624-6145-4467-A610-B144B1512639}" srcOrd="2" destOrd="0" presId="urn:microsoft.com/office/officeart/2018/2/layout/IconVerticalSolidList"/>
    <dgm:cxn modelId="{1CAE77F7-C58D-424B-B35D-F33E4FB5FE1A}" type="presParOf" srcId="{087D7934-24D8-4374-BD62-A831E69BEDC5}" destId="{F92A3797-6AC6-4923-A4EF-9DA1CF713334}" srcOrd="3" destOrd="0" presId="urn:microsoft.com/office/officeart/2018/2/layout/IconVerticalSolidList"/>
    <dgm:cxn modelId="{BA551EFE-81FA-4778-AAB4-56B04656170E}" type="presParOf" srcId="{A6B13049-9BE7-4592-8366-393934ABCE6F}" destId="{30FD9362-8B56-4ED7-8326-57D59A2C0EC8}" srcOrd="11" destOrd="0" presId="urn:microsoft.com/office/officeart/2018/2/layout/IconVerticalSolidList"/>
    <dgm:cxn modelId="{6AE1595E-DF32-43FE-81E9-C1DB5375E698}" type="presParOf" srcId="{A6B13049-9BE7-4592-8366-393934ABCE6F}" destId="{A07A27CF-172F-4C2B-A28B-EB5091F86F5C}" srcOrd="12" destOrd="0" presId="urn:microsoft.com/office/officeart/2018/2/layout/IconVerticalSolidList"/>
    <dgm:cxn modelId="{23712020-C381-412F-98CE-C04CF3A65BD8}" type="presParOf" srcId="{A07A27CF-172F-4C2B-A28B-EB5091F86F5C}" destId="{E4A5F09A-8DCB-45D6-A05B-129D591046F2}" srcOrd="0" destOrd="0" presId="urn:microsoft.com/office/officeart/2018/2/layout/IconVerticalSolidList"/>
    <dgm:cxn modelId="{D5361BCE-01B5-4511-BB51-5B9BC7A09CA4}" type="presParOf" srcId="{A07A27CF-172F-4C2B-A28B-EB5091F86F5C}" destId="{6AA31C58-B70C-45F9-B67F-C06CFC02A7F7}" srcOrd="1" destOrd="0" presId="urn:microsoft.com/office/officeart/2018/2/layout/IconVerticalSolidList"/>
    <dgm:cxn modelId="{520A98F2-433C-4425-82A4-70B6924BE780}" type="presParOf" srcId="{A07A27CF-172F-4C2B-A28B-EB5091F86F5C}" destId="{7B5A6FEC-82C9-4AB1-BDA0-AD084E1DD745}" srcOrd="2" destOrd="0" presId="urn:microsoft.com/office/officeart/2018/2/layout/IconVerticalSolidList"/>
    <dgm:cxn modelId="{7061B48D-E5B9-48D3-B2BC-0B51FBA28E4C}" type="presParOf" srcId="{A07A27CF-172F-4C2B-A28B-EB5091F86F5C}" destId="{96FE67A0-457C-45DF-9102-E10739E86C2B}" srcOrd="3" destOrd="0" presId="urn:microsoft.com/office/officeart/2018/2/layout/IconVerticalSolidList"/>
    <dgm:cxn modelId="{434D3CF5-3EA1-4B9A-9590-500B07B8A8A5}" type="presParOf" srcId="{A6B13049-9BE7-4592-8366-393934ABCE6F}" destId="{20233868-C6A6-41F2-AEBA-E8333B38748B}" srcOrd="13" destOrd="0" presId="urn:microsoft.com/office/officeart/2018/2/layout/IconVerticalSolidList"/>
    <dgm:cxn modelId="{996F9EA8-657D-4953-B7AF-DB7995C9D490}" type="presParOf" srcId="{A6B13049-9BE7-4592-8366-393934ABCE6F}" destId="{3A7A7160-5140-4F77-B007-D02C81D1968C}" srcOrd="14" destOrd="0" presId="urn:microsoft.com/office/officeart/2018/2/layout/IconVerticalSolidList"/>
    <dgm:cxn modelId="{B35BAB5C-4D11-4E51-A95A-EF8B245DE99F}" type="presParOf" srcId="{3A7A7160-5140-4F77-B007-D02C81D1968C}" destId="{054482CB-6E26-481D-88B1-55E347EA97AD}" srcOrd="0" destOrd="0" presId="urn:microsoft.com/office/officeart/2018/2/layout/IconVerticalSolidList"/>
    <dgm:cxn modelId="{483DB32E-060A-4166-B0C4-E7ACFB8F957D}" type="presParOf" srcId="{3A7A7160-5140-4F77-B007-D02C81D1968C}" destId="{ABE6FC4C-17B6-4C5F-90FE-615B80A0BA20}" srcOrd="1" destOrd="0" presId="urn:microsoft.com/office/officeart/2018/2/layout/IconVerticalSolidList"/>
    <dgm:cxn modelId="{8D6DF1E6-A94F-4A51-A0A4-1AEE06E7680F}" type="presParOf" srcId="{3A7A7160-5140-4F77-B007-D02C81D1968C}" destId="{E76BDC0B-15BB-4C11-B290-C4FA1799B1BB}" srcOrd="2" destOrd="0" presId="urn:microsoft.com/office/officeart/2018/2/layout/IconVerticalSolidList"/>
    <dgm:cxn modelId="{017ECFE7-FB04-426C-9179-B705F10ECC14}" type="presParOf" srcId="{3A7A7160-5140-4F77-B007-D02C81D1968C}" destId="{44D376F7-539F-4EC5-B4F4-6A60065E912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00B871-A45C-4B2D-811C-83208D38D01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EB4B38D-CF27-4F3C-A593-65AE025C77C4}">
      <dgm:prSet/>
      <dgm:spPr/>
      <dgm:t>
        <a:bodyPr/>
        <a:lstStyle/>
        <a:p>
          <a:pPr>
            <a:defRPr cap="all"/>
          </a:pPr>
          <a:r>
            <a:rPr lang="en-GB"/>
            <a:t>How we use email</a:t>
          </a:r>
          <a:endParaRPr lang="en-US"/>
        </a:p>
      </dgm:t>
    </dgm:pt>
    <dgm:pt modelId="{0E690D76-2E06-461A-B9EE-CBBEF8644E25}" type="parTrans" cxnId="{5448A7D5-B303-4AC0-B718-E0638D4009E0}">
      <dgm:prSet/>
      <dgm:spPr/>
      <dgm:t>
        <a:bodyPr/>
        <a:lstStyle/>
        <a:p>
          <a:endParaRPr lang="en-US"/>
        </a:p>
      </dgm:t>
    </dgm:pt>
    <dgm:pt modelId="{E2660E0F-7958-4B3B-B010-C2C539EADB7F}" type="sibTrans" cxnId="{5448A7D5-B303-4AC0-B718-E0638D4009E0}">
      <dgm:prSet/>
      <dgm:spPr/>
      <dgm:t>
        <a:bodyPr/>
        <a:lstStyle/>
        <a:p>
          <a:endParaRPr lang="en-US"/>
        </a:p>
      </dgm:t>
    </dgm:pt>
    <dgm:pt modelId="{2EBA6AE5-8434-4993-8B8A-CD82E0C4523A}">
      <dgm:prSet/>
      <dgm:spPr/>
      <dgm:t>
        <a:bodyPr/>
        <a:lstStyle/>
        <a:p>
          <a:pPr>
            <a:defRPr cap="all"/>
          </a:pPr>
          <a:r>
            <a:rPr lang="en-GB"/>
            <a:t>How we organise meetings</a:t>
          </a:r>
          <a:endParaRPr lang="en-US"/>
        </a:p>
      </dgm:t>
    </dgm:pt>
    <dgm:pt modelId="{DBA69CE3-6FE5-4277-ADF9-961A67BA9928}" type="parTrans" cxnId="{7CBCE439-4FB0-4073-B637-BC8DF4340A43}">
      <dgm:prSet/>
      <dgm:spPr/>
      <dgm:t>
        <a:bodyPr/>
        <a:lstStyle/>
        <a:p>
          <a:endParaRPr lang="en-US"/>
        </a:p>
      </dgm:t>
    </dgm:pt>
    <dgm:pt modelId="{A519781D-1D1E-4DE0-8763-5437DD53B9E6}" type="sibTrans" cxnId="{7CBCE439-4FB0-4073-B637-BC8DF4340A43}">
      <dgm:prSet/>
      <dgm:spPr/>
      <dgm:t>
        <a:bodyPr/>
        <a:lstStyle/>
        <a:p>
          <a:endParaRPr lang="en-US"/>
        </a:p>
      </dgm:t>
    </dgm:pt>
    <dgm:pt modelId="{DF20ECBA-5C60-49AD-99B6-0BD0FDB6698B}">
      <dgm:prSet/>
      <dgm:spPr/>
      <dgm:t>
        <a:bodyPr/>
        <a:lstStyle/>
        <a:p>
          <a:pPr>
            <a:defRPr cap="all"/>
          </a:pPr>
          <a:r>
            <a:rPr lang="en-GB"/>
            <a:t>Leading by example</a:t>
          </a:r>
          <a:endParaRPr lang="en-US"/>
        </a:p>
      </dgm:t>
    </dgm:pt>
    <dgm:pt modelId="{528C5C56-2543-4961-8618-BBDB35D2D430}" type="parTrans" cxnId="{CDF523DF-E8D4-436B-A20E-2C36807AEDFC}">
      <dgm:prSet/>
      <dgm:spPr/>
      <dgm:t>
        <a:bodyPr/>
        <a:lstStyle/>
        <a:p>
          <a:endParaRPr lang="en-US"/>
        </a:p>
      </dgm:t>
    </dgm:pt>
    <dgm:pt modelId="{33E3C9EB-8509-485B-8EB8-A8F1916C6988}" type="sibTrans" cxnId="{CDF523DF-E8D4-436B-A20E-2C36807AEDFC}">
      <dgm:prSet/>
      <dgm:spPr/>
      <dgm:t>
        <a:bodyPr/>
        <a:lstStyle/>
        <a:p>
          <a:endParaRPr lang="en-US"/>
        </a:p>
      </dgm:t>
    </dgm:pt>
    <dgm:pt modelId="{59E84866-E2AA-4757-A990-2B09D573BF74}">
      <dgm:prSet/>
      <dgm:spPr/>
      <dgm:t>
        <a:bodyPr/>
        <a:lstStyle/>
        <a:p>
          <a:pPr>
            <a:defRPr cap="all"/>
          </a:pPr>
          <a:r>
            <a:rPr lang="en-GB"/>
            <a:t>Creating space to reflect on workloads and actions where possible to reduce unnecessary pressures</a:t>
          </a:r>
          <a:endParaRPr lang="en-US"/>
        </a:p>
      </dgm:t>
    </dgm:pt>
    <dgm:pt modelId="{DF9E2675-C817-4A7C-BAB3-BDB3E7E4721B}" type="parTrans" cxnId="{6CFB1468-2CAB-40B0-8BCA-0A2053BCFCF7}">
      <dgm:prSet/>
      <dgm:spPr/>
      <dgm:t>
        <a:bodyPr/>
        <a:lstStyle/>
        <a:p>
          <a:endParaRPr lang="en-US"/>
        </a:p>
      </dgm:t>
    </dgm:pt>
    <dgm:pt modelId="{A6F84860-B318-4702-9A1B-1F4EE7CF6B79}" type="sibTrans" cxnId="{6CFB1468-2CAB-40B0-8BCA-0A2053BCFCF7}">
      <dgm:prSet/>
      <dgm:spPr/>
      <dgm:t>
        <a:bodyPr/>
        <a:lstStyle/>
        <a:p>
          <a:endParaRPr lang="en-US"/>
        </a:p>
      </dgm:t>
    </dgm:pt>
    <dgm:pt modelId="{E9217914-96B2-4480-B17D-A9580803CB8B}">
      <dgm:prSet/>
      <dgm:spPr/>
      <dgm:t>
        <a:bodyPr/>
        <a:lstStyle/>
        <a:p>
          <a:pPr>
            <a:defRPr cap="all"/>
          </a:pPr>
          <a:r>
            <a:rPr lang="en-GB"/>
            <a:t>Ensuring staff feel valued</a:t>
          </a:r>
          <a:endParaRPr lang="en-US"/>
        </a:p>
      </dgm:t>
    </dgm:pt>
    <dgm:pt modelId="{2CDD2AF2-7876-41ED-BFA2-1AB1FF91B6F3}" type="parTrans" cxnId="{E2476DF7-9625-455C-A980-EA9C5A996D2F}">
      <dgm:prSet/>
      <dgm:spPr/>
      <dgm:t>
        <a:bodyPr/>
        <a:lstStyle/>
        <a:p>
          <a:endParaRPr lang="en-US"/>
        </a:p>
      </dgm:t>
    </dgm:pt>
    <dgm:pt modelId="{80165C32-6CFB-41BE-8799-00D09F03B6EF}" type="sibTrans" cxnId="{E2476DF7-9625-455C-A980-EA9C5A996D2F}">
      <dgm:prSet/>
      <dgm:spPr/>
      <dgm:t>
        <a:bodyPr/>
        <a:lstStyle/>
        <a:p>
          <a:endParaRPr lang="en-US"/>
        </a:p>
      </dgm:t>
    </dgm:pt>
    <dgm:pt modelId="{889E7A38-6E44-48BB-9400-DA3DA4582C8D}">
      <dgm:prSet/>
      <dgm:spPr/>
      <dgm:t>
        <a:bodyPr/>
        <a:lstStyle/>
        <a:p>
          <a:pPr>
            <a:defRPr cap="all"/>
          </a:pPr>
          <a:r>
            <a:rPr lang="en-GB"/>
            <a:t>Adopting a flexible approach which is outcomes focused</a:t>
          </a:r>
          <a:endParaRPr lang="en-US"/>
        </a:p>
      </dgm:t>
    </dgm:pt>
    <dgm:pt modelId="{8783702C-1EED-4A20-ABC0-EE8903F3B8FB}" type="parTrans" cxnId="{3644BA0D-3ACA-47DA-8D7D-3B0A58C886E3}">
      <dgm:prSet/>
      <dgm:spPr/>
      <dgm:t>
        <a:bodyPr/>
        <a:lstStyle/>
        <a:p>
          <a:endParaRPr lang="en-US"/>
        </a:p>
      </dgm:t>
    </dgm:pt>
    <dgm:pt modelId="{C7EF91E4-5FDD-4FC8-AC74-898B5DD5BCD1}" type="sibTrans" cxnId="{3644BA0D-3ACA-47DA-8D7D-3B0A58C886E3}">
      <dgm:prSet/>
      <dgm:spPr/>
      <dgm:t>
        <a:bodyPr/>
        <a:lstStyle/>
        <a:p>
          <a:endParaRPr lang="en-US"/>
        </a:p>
      </dgm:t>
    </dgm:pt>
    <dgm:pt modelId="{E6A2E41D-53A7-4BED-A9A4-8E4D0DA4669E}">
      <dgm:prSet/>
      <dgm:spPr/>
      <dgm:t>
        <a:bodyPr/>
        <a:lstStyle/>
        <a:p>
          <a:pPr>
            <a:defRPr cap="all"/>
          </a:pPr>
          <a:r>
            <a:rPr lang="en-GB"/>
            <a:t>Boundaries around time when working and our time away from work</a:t>
          </a:r>
          <a:endParaRPr lang="en-US"/>
        </a:p>
      </dgm:t>
    </dgm:pt>
    <dgm:pt modelId="{94976BDD-AB0B-4A9B-BA87-02C1E2A7247F}" type="parTrans" cxnId="{6773A3B2-4DD4-4D3F-8876-15DBAB672BA5}">
      <dgm:prSet/>
      <dgm:spPr/>
      <dgm:t>
        <a:bodyPr/>
        <a:lstStyle/>
        <a:p>
          <a:endParaRPr lang="en-US"/>
        </a:p>
      </dgm:t>
    </dgm:pt>
    <dgm:pt modelId="{780524DB-A457-43D2-B377-90974ED4ECD6}" type="sibTrans" cxnId="{6773A3B2-4DD4-4D3F-8876-15DBAB672BA5}">
      <dgm:prSet/>
      <dgm:spPr/>
      <dgm:t>
        <a:bodyPr/>
        <a:lstStyle/>
        <a:p>
          <a:endParaRPr lang="en-US"/>
        </a:p>
      </dgm:t>
    </dgm:pt>
    <dgm:pt modelId="{397C0E8D-2CDA-475F-9DDD-97E9C0FFDAC2}">
      <dgm:prSet/>
      <dgm:spPr/>
      <dgm:t>
        <a:bodyPr/>
        <a:lstStyle/>
        <a:p>
          <a:pPr>
            <a:defRPr cap="all"/>
          </a:pPr>
          <a:r>
            <a:rPr lang="en-GB"/>
            <a:t>Breaks during working time and space to nurture relationships</a:t>
          </a:r>
          <a:endParaRPr lang="en-US"/>
        </a:p>
      </dgm:t>
    </dgm:pt>
    <dgm:pt modelId="{F82EEC04-A7F6-435B-8AC1-498028FEDAC1}" type="parTrans" cxnId="{08F474C0-50AF-4AF3-9C51-A15A2DAC350A}">
      <dgm:prSet/>
      <dgm:spPr/>
      <dgm:t>
        <a:bodyPr/>
        <a:lstStyle/>
        <a:p>
          <a:endParaRPr lang="en-US"/>
        </a:p>
      </dgm:t>
    </dgm:pt>
    <dgm:pt modelId="{058398FD-C0AC-451C-9AF6-D2FF0A9205C5}" type="sibTrans" cxnId="{08F474C0-50AF-4AF3-9C51-A15A2DAC350A}">
      <dgm:prSet/>
      <dgm:spPr/>
      <dgm:t>
        <a:bodyPr/>
        <a:lstStyle/>
        <a:p>
          <a:endParaRPr lang="en-US"/>
        </a:p>
      </dgm:t>
    </dgm:pt>
    <dgm:pt modelId="{76A60213-C57E-46B2-A4E6-8730A7195388}" type="pres">
      <dgm:prSet presAssocID="{9100B871-A45C-4B2D-811C-83208D38D01E}" presName="root" presStyleCnt="0">
        <dgm:presLayoutVars>
          <dgm:dir/>
          <dgm:resizeHandles val="exact"/>
        </dgm:presLayoutVars>
      </dgm:prSet>
      <dgm:spPr/>
    </dgm:pt>
    <dgm:pt modelId="{842EF1B7-035C-47F6-B63F-7415B13B0BDF}" type="pres">
      <dgm:prSet presAssocID="{AEB4B38D-CF27-4F3C-A593-65AE025C77C4}" presName="compNode" presStyleCnt="0"/>
      <dgm:spPr/>
    </dgm:pt>
    <dgm:pt modelId="{2B7127B3-3D62-4009-A0E0-7AE1C9950A33}" type="pres">
      <dgm:prSet presAssocID="{AEB4B38D-CF27-4F3C-A593-65AE025C77C4}" presName="iconBgRect" presStyleLbl="bgShp" presStyleIdx="0" presStyleCnt="8"/>
      <dgm:spPr/>
    </dgm:pt>
    <dgm:pt modelId="{C59140C3-BB65-4ECB-94E6-244A6DF1DD9F}" type="pres">
      <dgm:prSet presAssocID="{AEB4B38D-CF27-4F3C-A593-65AE025C77C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ail"/>
        </a:ext>
      </dgm:extLst>
    </dgm:pt>
    <dgm:pt modelId="{AE6DEACB-3346-42CA-8BED-F7CD652AF594}" type="pres">
      <dgm:prSet presAssocID="{AEB4B38D-CF27-4F3C-A593-65AE025C77C4}" presName="spaceRect" presStyleCnt="0"/>
      <dgm:spPr/>
    </dgm:pt>
    <dgm:pt modelId="{92C91480-2B9F-4E1E-B6A9-A47CCD9B7099}" type="pres">
      <dgm:prSet presAssocID="{AEB4B38D-CF27-4F3C-A593-65AE025C77C4}" presName="textRect" presStyleLbl="revTx" presStyleIdx="0" presStyleCnt="8">
        <dgm:presLayoutVars>
          <dgm:chMax val="1"/>
          <dgm:chPref val="1"/>
        </dgm:presLayoutVars>
      </dgm:prSet>
      <dgm:spPr/>
    </dgm:pt>
    <dgm:pt modelId="{23E17B0B-418F-4E2C-832D-CB0C9BDCEB05}" type="pres">
      <dgm:prSet presAssocID="{E2660E0F-7958-4B3B-B010-C2C539EADB7F}" presName="sibTrans" presStyleCnt="0"/>
      <dgm:spPr/>
    </dgm:pt>
    <dgm:pt modelId="{C24BBA8B-D87E-4EC0-8DE3-42E3AC3E0469}" type="pres">
      <dgm:prSet presAssocID="{2EBA6AE5-8434-4993-8B8A-CD82E0C4523A}" presName="compNode" presStyleCnt="0"/>
      <dgm:spPr/>
    </dgm:pt>
    <dgm:pt modelId="{B6C9CAB1-A015-4B59-8047-D38A7ED94308}" type="pres">
      <dgm:prSet presAssocID="{2EBA6AE5-8434-4993-8B8A-CD82E0C4523A}" presName="iconBgRect" presStyleLbl="bgShp" presStyleIdx="1" presStyleCnt="8"/>
      <dgm:spPr/>
    </dgm:pt>
    <dgm:pt modelId="{92BB29A6-D788-47A4-BA6D-58DD0CB7A799}" type="pres">
      <dgm:prSet presAssocID="{2EBA6AE5-8434-4993-8B8A-CD82E0C4523A}"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94FF28A8-C3D8-4D5A-9C36-9B38C57CCF32}" type="pres">
      <dgm:prSet presAssocID="{2EBA6AE5-8434-4993-8B8A-CD82E0C4523A}" presName="spaceRect" presStyleCnt="0"/>
      <dgm:spPr/>
    </dgm:pt>
    <dgm:pt modelId="{871CB439-388B-4CFB-87F3-400F5ECCA879}" type="pres">
      <dgm:prSet presAssocID="{2EBA6AE5-8434-4993-8B8A-CD82E0C4523A}" presName="textRect" presStyleLbl="revTx" presStyleIdx="1" presStyleCnt="8">
        <dgm:presLayoutVars>
          <dgm:chMax val="1"/>
          <dgm:chPref val="1"/>
        </dgm:presLayoutVars>
      </dgm:prSet>
      <dgm:spPr/>
    </dgm:pt>
    <dgm:pt modelId="{23B4DC12-5C1F-41D8-89CD-677971F17CEF}" type="pres">
      <dgm:prSet presAssocID="{A519781D-1D1E-4DE0-8763-5437DD53B9E6}" presName="sibTrans" presStyleCnt="0"/>
      <dgm:spPr/>
    </dgm:pt>
    <dgm:pt modelId="{C5581AD3-B6E4-4D5C-91A4-E9EF7B18252B}" type="pres">
      <dgm:prSet presAssocID="{DF20ECBA-5C60-49AD-99B6-0BD0FDB6698B}" presName="compNode" presStyleCnt="0"/>
      <dgm:spPr/>
    </dgm:pt>
    <dgm:pt modelId="{98B65349-5CDA-41F6-BDA5-DCED95933E3C}" type="pres">
      <dgm:prSet presAssocID="{DF20ECBA-5C60-49AD-99B6-0BD0FDB6698B}" presName="iconBgRect" presStyleLbl="bgShp" presStyleIdx="2" presStyleCnt="8"/>
      <dgm:spPr/>
    </dgm:pt>
    <dgm:pt modelId="{B80E03C4-FD54-46D6-9BBA-BFBD7071F702}" type="pres">
      <dgm:prSet presAssocID="{DF20ECBA-5C60-49AD-99B6-0BD0FDB6698B}"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5622994-65E6-4885-9F61-55B36878236F}" type="pres">
      <dgm:prSet presAssocID="{DF20ECBA-5C60-49AD-99B6-0BD0FDB6698B}" presName="spaceRect" presStyleCnt="0"/>
      <dgm:spPr/>
    </dgm:pt>
    <dgm:pt modelId="{5B0BD557-6AEB-49C8-9E36-306156F7D1D5}" type="pres">
      <dgm:prSet presAssocID="{DF20ECBA-5C60-49AD-99B6-0BD0FDB6698B}" presName="textRect" presStyleLbl="revTx" presStyleIdx="2" presStyleCnt="8">
        <dgm:presLayoutVars>
          <dgm:chMax val="1"/>
          <dgm:chPref val="1"/>
        </dgm:presLayoutVars>
      </dgm:prSet>
      <dgm:spPr/>
    </dgm:pt>
    <dgm:pt modelId="{E4AB00AE-A9AF-4FBC-8C5E-806FD7DD67EA}" type="pres">
      <dgm:prSet presAssocID="{33E3C9EB-8509-485B-8EB8-A8F1916C6988}" presName="sibTrans" presStyleCnt="0"/>
      <dgm:spPr/>
    </dgm:pt>
    <dgm:pt modelId="{94762C8E-EB3C-41E0-B06B-6D374DDC4D35}" type="pres">
      <dgm:prSet presAssocID="{59E84866-E2AA-4757-A990-2B09D573BF74}" presName="compNode" presStyleCnt="0"/>
      <dgm:spPr/>
    </dgm:pt>
    <dgm:pt modelId="{5E0A421F-7CC6-473E-9BCD-2AF212EC25AA}" type="pres">
      <dgm:prSet presAssocID="{59E84866-E2AA-4757-A990-2B09D573BF74}" presName="iconBgRect" presStyleLbl="bgShp" presStyleIdx="3" presStyleCnt="8"/>
      <dgm:spPr/>
    </dgm:pt>
    <dgm:pt modelId="{DA883AC4-B197-49B6-8470-4D4E4C42E966}" type="pres">
      <dgm:prSet presAssocID="{59E84866-E2AA-4757-A990-2B09D573BF74}"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6A548455-51E9-40DF-ADB0-1938B213855F}" type="pres">
      <dgm:prSet presAssocID="{59E84866-E2AA-4757-A990-2B09D573BF74}" presName="spaceRect" presStyleCnt="0"/>
      <dgm:spPr/>
    </dgm:pt>
    <dgm:pt modelId="{2B096AF1-2296-4ACC-AC51-42D25F688378}" type="pres">
      <dgm:prSet presAssocID="{59E84866-E2AA-4757-A990-2B09D573BF74}" presName="textRect" presStyleLbl="revTx" presStyleIdx="3" presStyleCnt="8">
        <dgm:presLayoutVars>
          <dgm:chMax val="1"/>
          <dgm:chPref val="1"/>
        </dgm:presLayoutVars>
      </dgm:prSet>
      <dgm:spPr/>
    </dgm:pt>
    <dgm:pt modelId="{F1B77C05-2179-40E9-956B-FDA61561493E}" type="pres">
      <dgm:prSet presAssocID="{A6F84860-B318-4702-9A1B-1F4EE7CF6B79}" presName="sibTrans" presStyleCnt="0"/>
      <dgm:spPr/>
    </dgm:pt>
    <dgm:pt modelId="{6FAA8A2D-82ED-4EC9-89F9-DD1B5E9A6B11}" type="pres">
      <dgm:prSet presAssocID="{E9217914-96B2-4480-B17D-A9580803CB8B}" presName="compNode" presStyleCnt="0"/>
      <dgm:spPr/>
    </dgm:pt>
    <dgm:pt modelId="{98A2D4CF-6B78-4D30-A8CA-1968B3604478}" type="pres">
      <dgm:prSet presAssocID="{E9217914-96B2-4480-B17D-A9580803CB8B}" presName="iconBgRect" presStyleLbl="bgShp" presStyleIdx="4" presStyleCnt="8"/>
      <dgm:spPr/>
    </dgm:pt>
    <dgm:pt modelId="{F23155AD-6D73-4397-9128-7388FAF9FA23}" type="pres">
      <dgm:prSet presAssocID="{E9217914-96B2-4480-B17D-A9580803CB8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a:ext>
      </dgm:extLst>
    </dgm:pt>
    <dgm:pt modelId="{325A25CA-3C0B-4BCA-9F46-413EF89E5EBE}" type="pres">
      <dgm:prSet presAssocID="{E9217914-96B2-4480-B17D-A9580803CB8B}" presName="spaceRect" presStyleCnt="0"/>
      <dgm:spPr/>
    </dgm:pt>
    <dgm:pt modelId="{05FB30CD-F30F-44FC-B6F1-163FC0CCFC16}" type="pres">
      <dgm:prSet presAssocID="{E9217914-96B2-4480-B17D-A9580803CB8B}" presName="textRect" presStyleLbl="revTx" presStyleIdx="4" presStyleCnt="8">
        <dgm:presLayoutVars>
          <dgm:chMax val="1"/>
          <dgm:chPref val="1"/>
        </dgm:presLayoutVars>
      </dgm:prSet>
      <dgm:spPr/>
    </dgm:pt>
    <dgm:pt modelId="{9EE5B7A9-28AB-48FD-A909-C6921299CC1D}" type="pres">
      <dgm:prSet presAssocID="{80165C32-6CFB-41BE-8799-00D09F03B6EF}" presName="sibTrans" presStyleCnt="0"/>
      <dgm:spPr/>
    </dgm:pt>
    <dgm:pt modelId="{0C23D20E-57F8-4AFE-954D-6AC7BA11D84E}" type="pres">
      <dgm:prSet presAssocID="{889E7A38-6E44-48BB-9400-DA3DA4582C8D}" presName="compNode" presStyleCnt="0"/>
      <dgm:spPr/>
    </dgm:pt>
    <dgm:pt modelId="{E8E2E2F9-101D-4FA9-A222-34770F8E04BA}" type="pres">
      <dgm:prSet presAssocID="{889E7A38-6E44-48BB-9400-DA3DA4582C8D}" presName="iconBgRect" presStyleLbl="bgShp" presStyleIdx="5" presStyleCnt="8"/>
      <dgm:spPr/>
    </dgm:pt>
    <dgm:pt modelId="{E373E4FF-16AB-4931-B1B4-6DBEF4661D11}" type="pres">
      <dgm:prSet presAssocID="{889E7A38-6E44-48BB-9400-DA3DA4582C8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llseye"/>
        </a:ext>
      </dgm:extLst>
    </dgm:pt>
    <dgm:pt modelId="{DEBD5675-B8ED-4B14-BA4F-49D9CE999D18}" type="pres">
      <dgm:prSet presAssocID="{889E7A38-6E44-48BB-9400-DA3DA4582C8D}" presName="spaceRect" presStyleCnt="0"/>
      <dgm:spPr/>
    </dgm:pt>
    <dgm:pt modelId="{4196247D-527D-494B-9DA1-4099FE8D8D32}" type="pres">
      <dgm:prSet presAssocID="{889E7A38-6E44-48BB-9400-DA3DA4582C8D}" presName="textRect" presStyleLbl="revTx" presStyleIdx="5" presStyleCnt="8">
        <dgm:presLayoutVars>
          <dgm:chMax val="1"/>
          <dgm:chPref val="1"/>
        </dgm:presLayoutVars>
      </dgm:prSet>
      <dgm:spPr/>
    </dgm:pt>
    <dgm:pt modelId="{92CC8D66-E6CD-45C3-A7E5-295297DF92BE}" type="pres">
      <dgm:prSet presAssocID="{C7EF91E4-5FDD-4FC8-AC74-898B5DD5BCD1}" presName="sibTrans" presStyleCnt="0"/>
      <dgm:spPr/>
    </dgm:pt>
    <dgm:pt modelId="{CE165246-90BE-47E6-9B11-A4E1A872597B}" type="pres">
      <dgm:prSet presAssocID="{E6A2E41D-53A7-4BED-A9A4-8E4D0DA4669E}" presName="compNode" presStyleCnt="0"/>
      <dgm:spPr/>
    </dgm:pt>
    <dgm:pt modelId="{8B1F1898-3D28-41E6-9706-3F81567F1BA1}" type="pres">
      <dgm:prSet presAssocID="{E6A2E41D-53A7-4BED-A9A4-8E4D0DA4669E}" presName="iconBgRect" presStyleLbl="bgShp" presStyleIdx="6" presStyleCnt="8"/>
      <dgm:spPr/>
    </dgm:pt>
    <dgm:pt modelId="{5FDD8991-8E54-410E-9A8C-34764E04F684}" type="pres">
      <dgm:prSet presAssocID="{E6A2E41D-53A7-4BED-A9A4-8E4D0DA4669E}"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topwatch"/>
        </a:ext>
      </dgm:extLst>
    </dgm:pt>
    <dgm:pt modelId="{965ABC76-ADFB-42F0-BBA9-C032A72A826D}" type="pres">
      <dgm:prSet presAssocID="{E6A2E41D-53A7-4BED-A9A4-8E4D0DA4669E}" presName="spaceRect" presStyleCnt="0"/>
      <dgm:spPr/>
    </dgm:pt>
    <dgm:pt modelId="{F8D4062B-7654-4635-8C1D-675932916B21}" type="pres">
      <dgm:prSet presAssocID="{E6A2E41D-53A7-4BED-A9A4-8E4D0DA4669E}" presName="textRect" presStyleLbl="revTx" presStyleIdx="6" presStyleCnt="8">
        <dgm:presLayoutVars>
          <dgm:chMax val="1"/>
          <dgm:chPref val="1"/>
        </dgm:presLayoutVars>
      </dgm:prSet>
      <dgm:spPr/>
    </dgm:pt>
    <dgm:pt modelId="{1370F37A-CF67-4F32-8343-E17CE94A8DBA}" type="pres">
      <dgm:prSet presAssocID="{780524DB-A457-43D2-B377-90974ED4ECD6}" presName="sibTrans" presStyleCnt="0"/>
      <dgm:spPr/>
    </dgm:pt>
    <dgm:pt modelId="{C6FDA9B3-A49B-4518-8285-469235BB47D3}" type="pres">
      <dgm:prSet presAssocID="{397C0E8D-2CDA-475F-9DDD-97E9C0FFDAC2}" presName="compNode" presStyleCnt="0"/>
      <dgm:spPr/>
    </dgm:pt>
    <dgm:pt modelId="{6CD6393E-2B2B-4460-8071-A5E410FA9E32}" type="pres">
      <dgm:prSet presAssocID="{397C0E8D-2CDA-475F-9DDD-97E9C0FFDAC2}" presName="iconBgRect" presStyleLbl="bgShp" presStyleIdx="7" presStyleCnt="8"/>
      <dgm:spPr/>
    </dgm:pt>
    <dgm:pt modelId="{877A011E-DC11-40A6-A848-FA4B16AD1388}" type="pres">
      <dgm:prSet presAssocID="{397C0E8D-2CDA-475F-9DDD-97E9C0FFDAC2}"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Handshake"/>
        </a:ext>
      </dgm:extLst>
    </dgm:pt>
    <dgm:pt modelId="{48721B13-FA24-443A-973C-1616AB849C86}" type="pres">
      <dgm:prSet presAssocID="{397C0E8D-2CDA-475F-9DDD-97E9C0FFDAC2}" presName="spaceRect" presStyleCnt="0"/>
      <dgm:spPr/>
    </dgm:pt>
    <dgm:pt modelId="{03C0A804-4D91-4299-ADE6-10EECE5D7558}" type="pres">
      <dgm:prSet presAssocID="{397C0E8D-2CDA-475F-9DDD-97E9C0FFDAC2}" presName="textRect" presStyleLbl="revTx" presStyleIdx="7" presStyleCnt="8">
        <dgm:presLayoutVars>
          <dgm:chMax val="1"/>
          <dgm:chPref val="1"/>
        </dgm:presLayoutVars>
      </dgm:prSet>
      <dgm:spPr/>
    </dgm:pt>
  </dgm:ptLst>
  <dgm:cxnLst>
    <dgm:cxn modelId="{EE8C4E07-5C58-49D0-98C7-5A57C2A702DF}" type="presOf" srcId="{2EBA6AE5-8434-4993-8B8A-CD82E0C4523A}" destId="{871CB439-388B-4CFB-87F3-400F5ECCA879}" srcOrd="0" destOrd="0" presId="urn:microsoft.com/office/officeart/2018/5/layout/IconCircleLabelList"/>
    <dgm:cxn modelId="{3644BA0D-3ACA-47DA-8D7D-3B0A58C886E3}" srcId="{9100B871-A45C-4B2D-811C-83208D38D01E}" destId="{889E7A38-6E44-48BB-9400-DA3DA4582C8D}" srcOrd="5" destOrd="0" parTransId="{8783702C-1EED-4A20-ABC0-EE8903F3B8FB}" sibTransId="{C7EF91E4-5FDD-4FC8-AC74-898B5DD5BCD1}"/>
    <dgm:cxn modelId="{7CBCE439-4FB0-4073-B637-BC8DF4340A43}" srcId="{9100B871-A45C-4B2D-811C-83208D38D01E}" destId="{2EBA6AE5-8434-4993-8B8A-CD82E0C4523A}" srcOrd="1" destOrd="0" parTransId="{DBA69CE3-6FE5-4277-ADF9-961A67BA9928}" sibTransId="{A519781D-1D1E-4DE0-8763-5437DD53B9E6}"/>
    <dgm:cxn modelId="{8E85A93A-A129-4721-A4DA-20FCC18388DD}" type="presOf" srcId="{59E84866-E2AA-4757-A990-2B09D573BF74}" destId="{2B096AF1-2296-4ACC-AC51-42D25F688378}" srcOrd="0" destOrd="0" presId="urn:microsoft.com/office/officeart/2018/5/layout/IconCircleLabelList"/>
    <dgm:cxn modelId="{6CFB1468-2CAB-40B0-8BCA-0A2053BCFCF7}" srcId="{9100B871-A45C-4B2D-811C-83208D38D01E}" destId="{59E84866-E2AA-4757-A990-2B09D573BF74}" srcOrd="3" destOrd="0" parTransId="{DF9E2675-C817-4A7C-BAB3-BDB3E7E4721B}" sibTransId="{A6F84860-B318-4702-9A1B-1F4EE7CF6B79}"/>
    <dgm:cxn modelId="{DF4DB172-B967-42DD-A13E-9F27CA0AB853}" type="presOf" srcId="{E6A2E41D-53A7-4BED-A9A4-8E4D0DA4669E}" destId="{F8D4062B-7654-4635-8C1D-675932916B21}" srcOrd="0" destOrd="0" presId="urn:microsoft.com/office/officeart/2018/5/layout/IconCircleLabelList"/>
    <dgm:cxn modelId="{362CA856-2A1C-4A07-B9DB-D6C7E8DCDA42}" type="presOf" srcId="{E9217914-96B2-4480-B17D-A9580803CB8B}" destId="{05FB30CD-F30F-44FC-B6F1-163FC0CCFC16}" srcOrd="0" destOrd="0" presId="urn:microsoft.com/office/officeart/2018/5/layout/IconCircleLabelList"/>
    <dgm:cxn modelId="{29599496-2C67-48D2-B33D-1058271B3467}" type="presOf" srcId="{DF20ECBA-5C60-49AD-99B6-0BD0FDB6698B}" destId="{5B0BD557-6AEB-49C8-9E36-306156F7D1D5}" srcOrd="0" destOrd="0" presId="urn:microsoft.com/office/officeart/2018/5/layout/IconCircleLabelList"/>
    <dgm:cxn modelId="{7CCD74A1-3766-46CC-855B-A24F9FF38A24}" type="presOf" srcId="{889E7A38-6E44-48BB-9400-DA3DA4582C8D}" destId="{4196247D-527D-494B-9DA1-4099FE8D8D32}" srcOrd="0" destOrd="0" presId="urn:microsoft.com/office/officeart/2018/5/layout/IconCircleLabelList"/>
    <dgm:cxn modelId="{255DA1A6-8965-436D-8B75-DA3154923F59}" type="presOf" srcId="{9100B871-A45C-4B2D-811C-83208D38D01E}" destId="{76A60213-C57E-46B2-A4E6-8730A7195388}" srcOrd="0" destOrd="0" presId="urn:microsoft.com/office/officeart/2018/5/layout/IconCircleLabelList"/>
    <dgm:cxn modelId="{D87B00A7-DB34-44D4-8718-914200D8D2BA}" type="presOf" srcId="{AEB4B38D-CF27-4F3C-A593-65AE025C77C4}" destId="{92C91480-2B9F-4E1E-B6A9-A47CCD9B7099}" srcOrd="0" destOrd="0" presId="urn:microsoft.com/office/officeart/2018/5/layout/IconCircleLabelList"/>
    <dgm:cxn modelId="{6773A3B2-4DD4-4D3F-8876-15DBAB672BA5}" srcId="{9100B871-A45C-4B2D-811C-83208D38D01E}" destId="{E6A2E41D-53A7-4BED-A9A4-8E4D0DA4669E}" srcOrd="6" destOrd="0" parTransId="{94976BDD-AB0B-4A9B-BA87-02C1E2A7247F}" sibTransId="{780524DB-A457-43D2-B377-90974ED4ECD6}"/>
    <dgm:cxn modelId="{4B0503B9-E975-4E5D-AE50-648A4ECCAB5C}" type="presOf" srcId="{397C0E8D-2CDA-475F-9DDD-97E9C0FFDAC2}" destId="{03C0A804-4D91-4299-ADE6-10EECE5D7558}" srcOrd="0" destOrd="0" presId="urn:microsoft.com/office/officeart/2018/5/layout/IconCircleLabelList"/>
    <dgm:cxn modelId="{08F474C0-50AF-4AF3-9C51-A15A2DAC350A}" srcId="{9100B871-A45C-4B2D-811C-83208D38D01E}" destId="{397C0E8D-2CDA-475F-9DDD-97E9C0FFDAC2}" srcOrd="7" destOrd="0" parTransId="{F82EEC04-A7F6-435B-8AC1-498028FEDAC1}" sibTransId="{058398FD-C0AC-451C-9AF6-D2FF0A9205C5}"/>
    <dgm:cxn modelId="{5448A7D5-B303-4AC0-B718-E0638D4009E0}" srcId="{9100B871-A45C-4B2D-811C-83208D38D01E}" destId="{AEB4B38D-CF27-4F3C-A593-65AE025C77C4}" srcOrd="0" destOrd="0" parTransId="{0E690D76-2E06-461A-B9EE-CBBEF8644E25}" sibTransId="{E2660E0F-7958-4B3B-B010-C2C539EADB7F}"/>
    <dgm:cxn modelId="{CDF523DF-E8D4-436B-A20E-2C36807AEDFC}" srcId="{9100B871-A45C-4B2D-811C-83208D38D01E}" destId="{DF20ECBA-5C60-49AD-99B6-0BD0FDB6698B}" srcOrd="2" destOrd="0" parTransId="{528C5C56-2543-4961-8618-BBDB35D2D430}" sibTransId="{33E3C9EB-8509-485B-8EB8-A8F1916C6988}"/>
    <dgm:cxn modelId="{E2476DF7-9625-455C-A980-EA9C5A996D2F}" srcId="{9100B871-A45C-4B2D-811C-83208D38D01E}" destId="{E9217914-96B2-4480-B17D-A9580803CB8B}" srcOrd="4" destOrd="0" parTransId="{2CDD2AF2-7876-41ED-BFA2-1AB1FF91B6F3}" sibTransId="{80165C32-6CFB-41BE-8799-00D09F03B6EF}"/>
    <dgm:cxn modelId="{FDF2BAF8-E486-494E-9E3A-6FA02B951E9B}" type="presParOf" srcId="{76A60213-C57E-46B2-A4E6-8730A7195388}" destId="{842EF1B7-035C-47F6-B63F-7415B13B0BDF}" srcOrd="0" destOrd="0" presId="urn:microsoft.com/office/officeart/2018/5/layout/IconCircleLabelList"/>
    <dgm:cxn modelId="{59B075CD-95F4-4F27-8851-34862FA60F5C}" type="presParOf" srcId="{842EF1B7-035C-47F6-B63F-7415B13B0BDF}" destId="{2B7127B3-3D62-4009-A0E0-7AE1C9950A33}" srcOrd="0" destOrd="0" presId="urn:microsoft.com/office/officeart/2018/5/layout/IconCircleLabelList"/>
    <dgm:cxn modelId="{082CFC3C-30B3-4EA7-8B2A-C4CEC51EA016}" type="presParOf" srcId="{842EF1B7-035C-47F6-B63F-7415B13B0BDF}" destId="{C59140C3-BB65-4ECB-94E6-244A6DF1DD9F}" srcOrd="1" destOrd="0" presId="urn:microsoft.com/office/officeart/2018/5/layout/IconCircleLabelList"/>
    <dgm:cxn modelId="{2B90176E-8504-426A-9772-FDA900E1CEBE}" type="presParOf" srcId="{842EF1B7-035C-47F6-B63F-7415B13B0BDF}" destId="{AE6DEACB-3346-42CA-8BED-F7CD652AF594}" srcOrd="2" destOrd="0" presId="urn:microsoft.com/office/officeart/2018/5/layout/IconCircleLabelList"/>
    <dgm:cxn modelId="{6FCAF078-9198-4C33-A895-9CBBCE85500E}" type="presParOf" srcId="{842EF1B7-035C-47F6-B63F-7415B13B0BDF}" destId="{92C91480-2B9F-4E1E-B6A9-A47CCD9B7099}" srcOrd="3" destOrd="0" presId="urn:microsoft.com/office/officeart/2018/5/layout/IconCircleLabelList"/>
    <dgm:cxn modelId="{A8C19F1A-FA09-467C-AF67-A153A3A2D79E}" type="presParOf" srcId="{76A60213-C57E-46B2-A4E6-8730A7195388}" destId="{23E17B0B-418F-4E2C-832D-CB0C9BDCEB05}" srcOrd="1" destOrd="0" presId="urn:microsoft.com/office/officeart/2018/5/layout/IconCircleLabelList"/>
    <dgm:cxn modelId="{1D54CFD5-3FD9-42F5-AD78-EEC3C6296221}" type="presParOf" srcId="{76A60213-C57E-46B2-A4E6-8730A7195388}" destId="{C24BBA8B-D87E-4EC0-8DE3-42E3AC3E0469}" srcOrd="2" destOrd="0" presId="urn:microsoft.com/office/officeart/2018/5/layout/IconCircleLabelList"/>
    <dgm:cxn modelId="{2752E688-EC63-459D-B35F-273E78CD101A}" type="presParOf" srcId="{C24BBA8B-D87E-4EC0-8DE3-42E3AC3E0469}" destId="{B6C9CAB1-A015-4B59-8047-D38A7ED94308}" srcOrd="0" destOrd="0" presId="urn:microsoft.com/office/officeart/2018/5/layout/IconCircleLabelList"/>
    <dgm:cxn modelId="{3FDDFAD7-F6E6-4628-9A0F-5BE8BD303210}" type="presParOf" srcId="{C24BBA8B-D87E-4EC0-8DE3-42E3AC3E0469}" destId="{92BB29A6-D788-47A4-BA6D-58DD0CB7A799}" srcOrd="1" destOrd="0" presId="urn:microsoft.com/office/officeart/2018/5/layout/IconCircleLabelList"/>
    <dgm:cxn modelId="{CD742E31-5FDC-4C7E-84DC-75FD4BCE3B73}" type="presParOf" srcId="{C24BBA8B-D87E-4EC0-8DE3-42E3AC3E0469}" destId="{94FF28A8-C3D8-4D5A-9C36-9B38C57CCF32}" srcOrd="2" destOrd="0" presId="urn:microsoft.com/office/officeart/2018/5/layout/IconCircleLabelList"/>
    <dgm:cxn modelId="{96EA915D-C306-4C16-BBC4-082BB5AA815F}" type="presParOf" srcId="{C24BBA8B-D87E-4EC0-8DE3-42E3AC3E0469}" destId="{871CB439-388B-4CFB-87F3-400F5ECCA879}" srcOrd="3" destOrd="0" presId="urn:microsoft.com/office/officeart/2018/5/layout/IconCircleLabelList"/>
    <dgm:cxn modelId="{41653A8A-DDD8-46B2-917E-B6ABF33B8770}" type="presParOf" srcId="{76A60213-C57E-46B2-A4E6-8730A7195388}" destId="{23B4DC12-5C1F-41D8-89CD-677971F17CEF}" srcOrd="3" destOrd="0" presId="urn:microsoft.com/office/officeart/2018/5/layout/IconCircleLabelList"/>
    <dgm:cxn modelId="{60419239-699C-4ED6-942C-944D40FB7DCF}" type="presParOf" srcId="{76A60213-C57E-46B2-A4E6-8730A7195388}" destId="{C5581AD3-B6E4-4D5C-91A4-E9EF7B18252B}" srcOrd="4" destOrd="0" presId="urn:microsoft.com/office/officeart/2018/5/layout/IconCircleLabelList"/>
    <dgm:cxn modelId="{644B102B-F9EF-4E5C-9D7F-C04DD0345054}" type="presParOf" srcId="{C5581AD3-B6E4-4D5C-91A4-E9EF7B18252B}" destId="{98B65349-5CDA-41F6-BDA5-DCED95933E3C}" srcOrd="0" destOrd="0" presId="urn:microsoft.com/office/officeart/2018/5/layout/IconCircleLabelList"/>
    <dgm:cxn modelId="{20888FBF-7154-4BB8-81E0-CD8E0251D321}" type="presParOf" srcId="{C5581AD3-B6E4-4D5C-91A4-E9EF7B18252B}" destId="{B80E03C4-FD54-46D6-9BBA-BFBD7071F702}" srcOrd="1" destOrd="0" presId="urn:microsoft.com/office/officeart/2018/5/layout/IconCircleLabelList"/>
    <dgm:cxn modelId="{C8D7312A-57F0-4B59-8442-E26C64840AC8}" type="presParOf" srcId="{C5581AD3-B6E4-4D5C-91A4-E9EF7B18252B}" destId="{A5622994-65E6-4885-9F61-55B36878236F}" srcOrd="2" destOrd="0" presId="urn:microsoft.com/office/officeart/2018/5/layout/IconCircleLabelList"/>
    <dgm:cxn modelId="{05D4939B-0FD5-4A93-8023-328A3083D02E}" type="presParOf" srcId="{C5581AD3-B6E4-4D5C-91A4-E9EF7B18252B}" destId="{5B0BD557-6AEB-49C8-9E36-306156F7D1D5}" srcOrd="3" destOrd="0" presId="urn:microsoft.com/office/officeart/2018/5/layout/IconCircleLabelList"/>
    <dgm:cxn modelId="{B347CCA1-3FA3-4623-BDC5-DE31407E045C}" type="presParOf" srcId="{76A60213-C57E-46B2-A4E6-8730A7195388}" destId="{E4AB00AE-A9AF-4FBC-8C5E-806FD7DD67EA}" srcOrd="5" destOrd="0" presId="urn:microsoft.com/office/officeart/2018/5/layout/IconCircleLabelList"/>
    <dgm:cxn modelId="{5A145C3A-6FB6-4521-B4E9-527AA9563A0B}" type="presParOf" srcId="{76A60213-C57E-46B2-A4E6-8730A7195388}" destId="{94762C8E-EB3C-41E0-B06B-6D374DDC4D35}" srcOrd="6" destOrd="0" presId="urn:microsoft.com/office/officeart/2018/5/layout/IconCircleLabelList"/>
    <dgm:cxn modelId="{8FD32F27-340C-4A3B-B340-FE4D9DDAADE6}" type="presParOf" srcId="{94762C8E-EB3C-41E0-B06B-6D374DDC4D35}" destId="{5E0A421F-7CC6-473E-9BCD-2AF212EC25AA}" srcOrd="0" destOrd="0" presId="urn:microsoft.com/office/officeart/2018/5/layout/IconCircleLabelList"/>
    <dgm:cxn modelId="{0C8D306B-CDDB-422F-9C37-556351F68FFD}" type="presParOf" srcId="{94762C8E-EB3C-41E0-B06B-6D374DDC4D35}" destId="{DA883AC4-B197-49B6-8470-4D4E4C42E966}" srcOrd="1" destOrd="0" presId="urn:microsoft.com/office/officeart/2018/5/layout/IconCircleLabelList"/>
    <dgm:cxn modelId="{861DD6FE-C2AA-4B39-A3F9-D9452F8EF696}" type="presParOf" srcId="{94762C8E-EB3C-41E0-B06B-6D374DDC4D35}" destId="{6A548455-51E9-40DF-ADB0-1938B213855F}" srcOrd="2" destOrd="0" presId="urn:microsoft.com/office/officeart/2018/5/layout/IconCircleLabelList"/>
    <dgm:cxn modelId="{ECBD0D60-8948-40FF-91F3-B6831FC9BC8A}" type="presParOf" srcId="{94762C8E-EB3C-41E0-B06B-6D374DDC4D35}" destId="{2B096AF1-2296-4ACC-AC51-42D25F688378}" srcOrd="3" destOrd="0" presId="urn:microsoft.com/office/officeart/2018/5/layout/IconCircleLabelList"/>
    <dgm:cxn modelId="{945FC90E-1AAE-4184-96A2-73B2548E1E67}" type="presParOf" srcId="{76A60213-C57E-46B2-A4E6-8730A7195388}" destId="{F1B77C05-2179-40E9-956B-FDA61561493E}" srcOrd="7" destOrd="0" presId="urn:microsoft.com/office/officeart/2018/5/layout/IconCircleLabelList"/>
    <dgm:cxn modelId="{85B7D954-9323-46EA-81D2-76D39796F97A}" type="presParOf" srcId="{76A60213-C57E-46B2-A4E6-8730A7195388}" destId="{6FAA8A2D-82ED-4EC9-89F9-DD1B5E9A6B11}" srcOrd="8" destOrd="0" presId="urn:microsoft.com/office/officeart/2018/5/layout/IconCircleLabelList"/>
    <dgm:cxn modelId="{4301EA1A-B687-4353-A2DB-E06300A12535}" type="presParOf" srcId="{6FAA8A2D-82ED-4EC9-89F9-DD1B5E9A6B11}" destId="{98A2D4CF-6B78-4D30-A8CA-1968B3604478}" srcOrd="0" destOrd="0" presId="urn:microsoft.com/office/officeart/2018/5/layout/IconCircleLabelList"/>
    <dgm:cxn modelId="{1AF8B4AD-D37C-478F-881B-E1EDDA16C95E}" type="presParOf" srcId="{6FAA8A2D-82ED-4EC9-89F9-DD1B5E9A6B11}" destId="{F23155AD-6D73-4397-9128-7388FAF9FA23}" srcOrd="1" destOrd="0" presId="urn:microsoft.com/office/officeart/2018/5/layout/IconCircleLabelList"/>
    <dgm:cxn modelId="{C40BF953-712B-430A-A819-8C1E3BC25F56}" type="presParOf" srcId="{6FAA8A2D-82ED-4EC9-89F9-DD1B5E9A6B11}" destId="{325A25CA-3C0B-4BCA-9F46-413EF89E5EBE}" srcOrd="2" destOrd="0" presId="urn:microsoft.com/office/officeart/2018/5/layout/IconCircleLabelList"/>
    <dgm:cxn modelId="{D2B0E43B-2427-4905-B28B-448B768353B4}" type="presParOf" srcId="{6FAA8A2D-82ED-4EC9-89F9-DD1B5E9A6B11}" destId="{05FB30CD-F30F-44FC-B6F1-163FC0CCFC16}" srcOrd="3" destOrd="0" presId="urn:microsoft.com/office/officeart/2018/5/layout/IconCircleLabelList"/>
    <dgm:cxn modelId="{9B0C4750-0217-45C3-865C-9E758C6E03D9}" type="presParOf" srcId="{76A60213-C57E-46B2-A4E6-8730A7195388}" destId="{9EE5B7A9-28AB-48FD-A909-C6921299CC1D}" srcOrd="9" destOrd="0" presId="urn:microsoft.com/office/officeart/2018/5/layout/IconCircleLabelList"/>
    <dgm:cxn modelId="{137DA4A5-BAD6-441B-AAAF-A209A6E45685}" type="presParOf" srcId="{76A60213-C57E-46B2-A4E6-8730A7195388}" destId="{0C23D20E-57F8-4AFE-954D-6AC7BA11D84E}" srcOrd="10" destOrd="0" presId="urn:microsoft.com/office/officeart/2018/5/layout/IconCircleLabelList"/>
    <dgm:cxn modelId="{4F07B56C-FFFE-490F-9137-178BC793F135}" type="presParOf" srcId="{0C23D20E-57F8-4AFE-954D-6AC7BA11D84E}" destId="{E8E2E2F9-101D-4FA9-A222-34770F8E04BA}" srcOrd="0" destOrd="0" presId="urn:microsoft.com/office/officeart/2018/5/layout/IconCircleLabelList"/>
    <dgm:cxn modelId="{C2F617C1-78FB-4BB8-8702-3F88D2FFB979}" type="presParOf" srcId="{0C23D20E-57F8-4AFE-954D-6AC7BA11D84E}" destId="{E373E4FF-16AB-4931-B1B4-6DBEF4661D11}" srcOrd="1" destOrd="0" presId="urn:microsoft.com/office/officeart/2018/5/layout/IconCircleLabelList"/>
    <dgm:cxn modelId="{5939FE47-C8B7-461F-A313-1845469FCA1E}" type="presParOf" srcId="{0C23D20E-57F8-4AFE-954D-6AC7BA11D84E}" destId="{DEBD5675-B8ED-4B14-BA4F-49D9CE999D18}" srcOrd="2" destOrd="0" presId="urn:microsoft.com/office/officeart/2018/5/layout/IconCircleLabelList"/>
    <dgm:cxn modelId="{65725261-A2A4-454F-B735-552C19178967}" type="presParOf" srcId="{0C23D20E-57F8-4AFE-954D-6AC7BA11D84E}" destId="{4196247D-527D-494B-9DA1-4099FE8D8D32}" srcOrd="3" destOrd="0" presId="urn:microsoft.com/office/officeart/2018/5/layout/IconCircleLabelList"/>
    <dgm:cxn modelId="{DA935FED-7BFC-4383-956E-C595AF018197}" type="presParOf" srcId="{76A60213-C57E-46B2-A4E6-8730A7195388}" destId="{92CC8D66-E6CD-45C3-A7E5-295297DF92BE}" srcOrd="11" destOrd="0" presId="urn:microsoft.com/office/officeart/2018/5/layout/IconCircleLabelList"/>
    <dgm:cxn modelId="{8B33668B-7832-4EC3-AA36-7BBED2F7415A}" type="presParOf" srcId="{76A60213-C57E-46B2-A4E6-8730A7195388}" destId="{CE165246-90BE-47E6-9B11-A4E1A872597B}" srcOrd="12" destOrd="0" presId="urn:microsoft.com/office/officeart/2018/5/layout/IconCircleLabelList"/>
    <dgm:cxn modelId="{5C00E965-91C8-45D6-98FF-EA469F614AB2}" type="presParOf" srcId="{CE165246-90BE-47E6-9B11-A4E1A872597B}" destId="{8B1F1898-3D28-41E6-9706-3F81567F1BA1}" srcOrd="0" destOrd="0" presId="urn:microsoft.com/office/officeart/2018/5/layout/IconCircleLabelList"/>
    <dgm:cxn modelId="{28814555-21B9-48E2-8670-ECFE6A840AB3}" type="presParOf" srcId="{CE165246-90BE-47E6-9B11-A4E1A872597B}" destId="{5FDD8991-8E54-410E-9A8C-34764E04F684}" srcOrd="1" destOrd="0" presId="urn:microsoft.com/office/officeart/2018/5/layout/IconCircleLabelList"/>
    <dgm:cxn modelId="{44E9734E-8CDA-4588-BA7D-8EFC3244D7B5}" type="presParOf" srcId="{CE165246-90BE-47E6-9B11-A4E1A872597B}" destId="{965ABC76-ADFB-42F0-BBA9-C032A72A826D}" srcOrd="2" destOrd="0" presId="urn:microsoft.com/office/officeart/2018/5/layout/IconCircleLabelList"/>
    <dgm:cxn modelId="{AE583EA0-6EF9-4721-9015-526742B7123E}" type="presParOf" srcId="{CE165246-90BE-47E6-9B11-A4E1A872597B}" destId="{F8D4062B-7654-4635-8C1D-675932916B21}" srcOrd="3" destOrd="0" presId="urn:microsoft.com/office/officeart/2018/5/layout/IconCircleLabelList"/>
    <dgm:cxn modelId="{E19B93FD-7AC6-4B0F-A4A5-39A3BDC409E8}" type="presParOf" srcId="{76A60213-C57E-46B2-A4E6-8730A7195388}" destId="{1370F37A-CF67-4F32-8343-E17CE94A8DBA}" srcOrd="13" destOrd="0" presId="urn:microsoft.com/office/officeart/2018/5/layout/IconCircleLabelList"/>
    <dgm:cxn modelId="{E070B1FC-41B1-4663-8C70-9D5010E9E444}" type="presParOf" srcId="{76A60213-C57E-46B2-A4E6-8730A7195388}" destId="{C6FDA9B3-A49B-4518-8285-469235BB47D3}" srcOrd="14" destOrd="0" presId="urn:microsoft.com/office/officeart/2018/5/layout/IconCircleLabelList"/>
    <dgm:cxn modelId="{ABEB0A8D-DD21-4288-B057-272F681A5E1A}" type="presParOf" srcId="{C6FDA9B3-A49B-4518-8285-469235BB47D3}" destId="{6CD6393E-2B2B-4460-8071-A5E410FA9E32}" srcOrd="0" destOrd="0" presId="urn:microsoft.com/office/officeart/2018/5/layout/IconCircleLabelList"/>
    <dgm:cxn modelId="{3C99CD5C-8C1B-4290-BCC6-BEAB692D4D2C}" type="presParOf" srcId="{C6FDA9B3-A49B-4518-8285-469235BB47D3}" destId="{877A011E-DC11-40A6-A848-FA4B16AD1388}" srcOrd="1" destOrd="0" presId="urn:microsoft.com/office/officeart/2018/5/layout/IconCircleLabelList"/>
    <dgm:cxn modelId="{B8044B10-A63B-46A5-AC0B-E833F3D665FF}" type="presParOf" srcId="{C6FDA9B3-A49B-4518-8285-469235BB47D3}" destId="{48721B13-FA24-443A-973C-1616AB849C86}" srcOrd="2" destOrd="0" presId="urn:microsoft.com/office/officeart/2018/5/layout/IconCircleLabelList"/>
    <dgm:cxn modelId="{15C1BB90-E8CD-4E5B-8260-AA208662F124}" type="presParOf" srcId="{C6FDA9B3-A49B-4518-8285-469235BB47D3}" destId="{03C0A804-4D91-4299-ADE6-10EECE5D755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924C6-7AC3-40AC-8BB4-15400D782B03}">
      <dsp:nvSpPr>
        <dsp:cNvPr id="0" name=""/>
        <dsp:cNvSpPr/>
      </dsp:nvSpPr>
      <dsp:spPr>
        <a:xfrm>
          <a:off x="0" y="3587"/>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0939F6-A037-4076-AD7D-997714D65E2A}">
      <dsp:nvSpPr>
        <dsp:cNvPr id="0" name=""/>
        <dsp:cNvSpPr/>
      </dsp:nvSpPr>
      <dsp:spPr>
        <a:xfrm>
          <a:off x="145736" y="111986"/>
          <a:ext cx="265235" cy="2649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91B0BF-AD4E-4BFF-945B-FC349FC5AD80}">
      <dsp:nvSpPr>
        <dsp:cNvPr id="0" name=""/>
        <dsp:cNvSpPr/>
      </dsp:nvSpPr>
      <dsp:spPr>
        <a:xfrm>
          <a:off x="556709" y="3587"/>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dirty="0"/>
            <a:t>Using TRIZ we identified the worst behaviours which could lead to toxic productivity, we then identified which of those behaviours we have seen or carried out ourselves. The themes which emerged were:</a:t>
          </a:r>
          <a:endParaRPr lang="en-US" sz="1400" kern="1200" dirty="0"/>
        </a:p>
      </dsp:txBody>
      <dsp:txXfrm>
        <a:off x="556709" y="3587"/>
        <a:ext cx="5678297" cy="602218"/>
      </dsp:txXfrm>
    </dsp:sp>
    <dsp:sp modelId="{C403073B-76C8-459D-8B27-C41AF7AE1DBC}">
      <dsp:nvSpPr>
        <dsp:cNvPr id="0" name=""/>
        <dsp:cNvSpPr/>
      </dsp:nvSpPr>
      <dsp:spPr>
        <a:xfrm>
          <a:off x="0" y="756361"/>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FCC33C-071D-4967-AFAE-54B238627B80}">
      <dsp:nvSpPr>
        <dsp:cNvPr id="0" name=""/>
        <dsp:cNvSpPr/>
      </dsp:nvSpPr>
      <dsp:spPr>
        <a:xfrm>
          <a:off x="145736" y="864760"/>
          <a:ext cx="265235" cy="2649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838DEB-071C-44F2-8759-2E71224258F0}">
      <dsp:nvSpPr>
        <dsp:cNvPr id="0" name=""/>
        <dsp:cNvSpPr/>
      </dsp:nvSpPr>
      <dsp:spPr>
        <a:xfrm>
          <a:off x="556709" y="756361"/>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Stress associated with email communication including times they are sent</a:t>
          </a:r>
          <a:endParaRPr lang="en-US" sz="1400" kern="1200"/>
        </a:p>
      </dsp:txBody>
      <dsp:txXfrm>
        <a:off x="556709" y="756361"/>
        <a:ext cx="5678297" cy="602218"/>
      </dsp:txXfrm>
    </dsp:sp>
    <dsp:sp modelId="{795E93E6-ADD7-4FAA-9B79-6D237951E56E}">
      <dsp:nvSpPr>
        <dsp:cNvPr id="0" name=""/>
        <dsp:cNvSpPr/>
      </dsp:nvSpPr>
      <dsp:spPr>
        <a:xfrm>
          <a:off x="0" y="1509134"/>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D80F77-FED4-41EA-BA08-40EB22A95D62}">
      <dsp:nvSpPr>
        <dsp:cNvPr id="0" name=""/>
        <dsp:cNvSpPr/>
      </dsp:nvSpPr>
      <dsp:spPr>
        <a:xfrm>
          <a:off x="145736" y="1617534"/>
          <a:ext cx="265235" cy="2649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26CD4E-39BA-45BA-875A-3062ED5B6CDE}">
      <dsp:nvSpPr>
        <dsp:cNvPr id="0" name=""/>
        <dsp:cNvSpPr/>
      </dsp:nvSpPr>
      <dsp:spPr>
        <a:xfrm>
          <a:off x="556709" y="1509134"/>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Frustrations and wasted time with last minute meeting cancellations, or times changed, especially when people have had to travel</a:t>
          </a:r>
          <a:endParaRPr lang="en-US" sz="1400" kern="1200"/>
        </a:p>
      </dsp:txBody>
      <dsp:txXfrm>
        <a:off x="556709" y="1509134"/>
        <a:ext cx="5678297" cy="602218"/>
      </dsp:txXfrm>
    </dsp:sp>
    <dsp:sp modelId="{9FE6D09B-D2C4-4886-BBA5-369C0DF7F3A7}">
      <dsp:nvSpPr>
        <dsp:cNvPr id="0" name=""/>
        <dsp:cNvSpPr/>
      </dsp:nvSpPr>
      <dsp:spPr>
        <a:xfrm>
          <a:off x="0" y="2261908"/>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002D19-28F0-489C-BFD7-47EF3B1CABF3}">
      <dsp:nvSpPr>
        <dsp:cNvPr id="0" name=""/>
        <dsp:cNvSpPr/>
      </dsp:nvSpPr>
      <dsp:spPr>
        <a:xfrm>
          <a:off x="145736" y="2370307"/>
          <a:ext cx="265235" cy="2649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B6FC42-0727-4F7E-A183-800E763B4BE1}">
      <dsp:nvSpPr>
        <dsp:cNvPr id="0" name=""/>
        <dsp:cNvSpPr/>
      </dsp:nvSpPr>
      <dsp:spPr>
        <a:xfrm>
          <a:off x="556709" y="2261908"/>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Expectation of back- to- back meetings, no breaks or time to pause as the day gets filled with meetings and no time to do the work arising from the meetings</a:t>
          </a:r>
          <a:endParaRPr lang="en-US" sz="1400" kern="1200"/>
        </a:p>
      </dsp:txBody>
      <dsp:txXfrm>
        <a:off x="556709" y="2261908"/>
        <a:ext cx="5678297" cy="602218"/>
      </dsp:txXfrm>
    </dsp:sp>
    <dsp:sp modelId="{178581D4-5FDF-41E3-9BD0-A6D5932563E4}">
      <dsp:nvSpPr>
        <dsp:cNvPr id="0" name=""/>
        <dsp:cNvSpPr/>
      </dsp:nvSpPr>
      <dsp:spPr>
        <a:xfrm>
          <a:off x="0" y="3014681"/>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30C0F7-557F-4781-9686-89AB7890A2EA}">
      <dsp:nvSpPr>
        <dsp:cNvPr id="0" name=""/>
        <dsp:cNvSpPr/>
      </dsp:nvSpPr>
      <dsp:spPr>
        <a:xfrm>
          <a:off x="145736" y="3123081"/>
          <a:ext cx="265235" cy="2649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A3D489-61D3-4CAD-B9D4-5096C106ACF0}">
      <dsp:nvSpPr>
        <dsp:cNvPr id="0" name=""/>
        <dsp:cNvSpPr/>
      </dsp:nvSpPr>
      <dsp:spPr>
        <a:xfrm>
          <a:off x="556709" y="3014681"/>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Culture of working late becoming the norm and modelled by leaders</a:t>
          </a:r>
          <a:endParaRPr lang="en-US" sz="1400" kern="1200"/>
        </a:p>
      </dsp:txBody>
      <dsp:txXfrm>
        <a:off x="556709" y="3014681"/>
        <a:ext cx="5678297" cy="602218"/>
      </dsp:txXfrm>
    </dsp:sp>
    <dsp:sp modelId="{83A9E79F-DFA4-4883-B4DE-CA96E299EEEE}">
      <dsp:nvSpPr>
        <dsp:cNvPr id="0" name=""/>
        <dsp:cNvSpPr/>
      </dsp:nvSpPr>
      <dsp:spPr>
        <a:xfrm>
          <a:off x="0" y="3767455"/>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21B13-AEA8-430A-9A6E-66CCD16F869D}">
      <dsp:nvSpPr>
        <dsp:cNvPr id="0" name=""/>
        <dsp:cNvSpPr/>
      </dsp:nvSpPr>
      <dsp:spPr>
        <a:xfrm>
          <a:off x="145736" y="3875854"/>
          <a:ext cx="265235" cy="26497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2A3797-6AC6-4923-A4EF-9DA1CF713334}">
      <dsp:nvSpPr>
        <dsp:cNvPr id="0" name=""/>
        <dsp:cNvSpPr/>
      </dsp:nvSpPr>
      <dsp:spPr>
        <a:xfrm>
          <a:off x="556709" y="3767455"/>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Meetings out with working hours</a:t>
          </a:r>
          <a:endParaRPr lang="en-US" sz="1400" kern="1200"/>
        </a:p>
      </dsp:txBody>
      <dsp:txXfrm>
        <a:off x="556709" y="3767455"/>
        <a:ext cx="5678297" cy="602218"/>
      </dsp:txXfrm>
    </dsp:sp>
    <dsp:sp modelId="{E4A5F09A-8DCB-45D6-A05B-129D591046F2}">
      <dsp:nvSpPr>
        <dsp:cNvPr id="0" name=""/>
        <dsp:cNvSpPr/>
      </dsp:nvSpPr>
      <dsp:spPr>
        <a:xfrm>
          <a:off x="0" y="4520229"/>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A31C58-B70C-45F9-B67F-C06CFC02A7F7}">
      <dsp:nvSpPr>
        <dsp:cNvPr id="0" name=""/>
        <dsp:cNvSpPr/>
      </dsp:nvSpPr>
      <dsp:spPr>
        <a:xfrm>
          <a:off x="145736" y="4628628"/>
          <a:ext cx="265235" cy="26497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FE67A0-457C-45DF-9102-E10739E86C2B}">
      <dsp:nvSpPr>
        <dsp:cNvPr id="0" name=""/>
        <dsp:cNvSpPr/>
      </dsp:nvSpPr>
      <dsp:spPr>
        <a:xfrm>
          <a:off x="556709" y="4520229"/>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Informal chat banned, only communication allowed directly work related</a:t>
          </a:r>
          <a:endParaRPr lang="en-US" sz="1400" kern="1200"/>
        </a:p>
      </dsp:txBody>
      <dsp:txXfrm>
        <a:off x="556709" y="4520229"/>
        <a:ext cx="5678297" cy="602218"/>
      </dsp:txXfrm>
    </dsp:sp>
    <dsp:sp modelId="{054482CB-6E26-481D-88B1-55E347EA97AD}">
      <dsp:nvSpPr>
        <dsp:cNvPr id="0" name=""/>
        <dsp:cNvSpPr/>
      </dsp:nvSpPr>
      <dsp:spPr>
        <a:xfrm>
          <a:off x="0" y="5273002"/>
          <a:ext cx="6301601" cy="4817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E6FC4C-17B6-4C5F-90FE-615B80A0BA20}">
      <dsp:nvSpPr>
        <dsp:cNvPr id="0" name=""/>
        <dsp:cNvSpPr/>
      </dsp:nvSpPr>
      <dsp:spPr>
        <a:xfrm>
          <a:off x="145736" y="5381402"/>
          <a:ext cx="265235" cy="264976"/>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D376F7-539F-4EC5-B4F4-6A60065E912B}">
      <dsp:nvSpPr>
        <dsp:cNvPr id="0" name=""/>
        <dsp:cNvSpPr/>
      </dsp:nvSpPr>
      <dsp:spPr>
        <a:xfrm>
          <a:off x="556709" y="5273002"/>
          <a:ext cx="5678297" cy="602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735" tIns="63735" rIns="63735" bIns="63735" numCol="1" spcCol="1270" anchor="ctr" anchorCtr="0">
          <a:noAutofit/>
        </a:bodyPr>
        <a:lstStyle/>
        <a:p>
          <a:pPr marL="0" lvl="0" indent="0" algn="l" defTabSz="622300">
            <a:lnSpc>
              <a:spcPct val="90000"/>
            </a:lnSpc>
            <a:spcBef>
              <a:spcPct val="0"/>
            </a:spcBef>
            <a:spcAft>
              <a:spcPct val="35000"/>
            </a:spcAft>
            <a:buNone/>
          </a:pPr>
          <a:r>
            <a:rPr lang="en-GB" sz="1400" kern="1200"/>
            <a:t>Delegating work for others to do, when you are supposed to be on annual leave</a:t>
          </a:r>
          <a:endParaRPr lang="en-US" sz="1400" kern="1200"/>
        </a:p>
      </dsp:txBody>
      <dsp:txXfrm>
        <a:off x="556709" y="5273002"/>
        <a:ext cx="5678297" cy="602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127B3-3D62-4009-A0E0-7AE1C9950A33}">
      <dsp:nvSpPr>
        <dsp:cNvPr id="0" name=""/>
        <dsp:cNvSpPr/>
      </dsp:nvSpPr>
      <dsp:spPr>
        <a:xfrm>
          <a:off x="898829" y="288"/>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9140C3-BB65-4ECB-94E6-244A6DF1DD9F}">
      <dsp:nvSpPr>
        <dsp:cNvPr id="0" name=""/>
        <dsp:cNvSpPr/>
      </dsp:nvSpPr>
      <dsp:spPr>
        <a:xfrm>
          <a:off x="1112262" y="213721"/>
          <a:ext cx="574628" cy="5746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C91480-2B9F-4E1E-B6A9-A47CCD9B7099}">
      <dsp:nvSpPr>
        <dsp:cNvPr id="0" name=""/>
        <dsp:cNvSpPr/>
      </dsp:nvSpPr>
      <dsp:spPr>
        <a:xfrm>
          <a:off x="578678"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How we use email</a:t>
          </a:r>
          <a:endParaRPr lang="en-US" sz="1100" kern="1200"/>
        </a:p>
      </dsp:txBody>
      <dsp:txXfrm>
        <a:off x="578678" y="1313725"/>
        <a:ext cx="1641796" cy="656718"/>
      </dsp:txXfrm>
    </dsp:sp>
    <dsp:sp modelId="{B6C9CAB1-A015-4B59-8047-D38A7ED94308}">
      <dsp:nvSpPr>
        <dsp:cNvPr id="0" name=""/>
        <dsp:cNvSpPr/>
      </dsp:nvSpPr>
      <dsp:spPr>
        <a:xfrm>
          <a:off x="2827940" y="288"/>
          <a:ext cx="1001496" cy="100149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BB29A6-D788-47A4-BA6D-58DD0CB7A799}">
      <dsp:nvSpPr>
        <dsp:cNvPr id="0" name=""/>
        <dsp:cNvSpPr/>
      </dsp:nvSpPr>
      <dsp:spPr>
        <a:xfrm>
          <a:off x="3041374" y="213721"/>
          <a:ext cx="574628" cy="5746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1CB439-388B-4CFB-87F3-400F5ECCA879}">
      <dsp:nvSpPr>
        <dsp:cNvPr id="0" name=""/>
        <dsp:cNvSpPr/>
      </dsp:nvSpPr>
      <dsp:spPr>
        <a:xfrm>
          <a:off x="2507790"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How we organise meetings</a:t>
          </a:r>
          <a:endParaRPr lang="en-US" sz="1100" kern="1200"/>
        </a:p>
      </dsp:txBody>
      <dsp:txXfrm>
        <a:off x="2507790" y="1313725"/>
        <a:ext cx="1641796" cy="656718"/>
      </dsp:txXfrm>
    </dsp:sp>
    <dsp:sp modelId="{98B65349-5CDA-41F6-BDA5-DCED95933E3C}">
      <dsp:nvSpPr>
        <dsp:cNvPr id="0" name=""/>
        <dsp:cNvSpPr/>
      </dsp:nvSpPr>
      <dsp:spPr>
        <a:xfrm>
          <a:off x="4757051" y="288"/>
          <a:ext cx="1001496" cy="100149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0E03C4-FD54-46D6-9BBA-BFBD7071F702}">
      <dsp:nvSpPr>
        <dsp:cNvPr id="0" name=""/>
        <dsp:cNvSpPr/>
      </dsp:nvSpPr>
      <dsp:spPr>
        <a:xfrm>
          <a:off x="4970485" y="213721"/>
          <a:ext cx="574628" cy="5746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0BD557-6AEB-49C8-9E36-306156F7D1D5}">
      <dsp:nvSpPr>
        <dsp:cNvPr id="0" name=""/>
        <dsp:cNvSpPr/>
      </dsp:nvSpPr>
      <dsp:spPr>
        <a:xfrm>
          <a:off x="4436901"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Leading by example</a:t>
          </a:r>
          <a:endParaRPr lang="en-US" sz="1100" kern="1200"/>
        </a:p>
      </dsp:txBody>
      <dsp:txXfrm>
        <a:off x="4436901" y="1313725"/>
        <a:ext cx="1641796" cy="656718"/>
      </dsp:txXfrm>
    </dsp:sp>
    <dsp:sp modelId="{5E0A421F-7CC6-473E-9BCD-2AF212EC25AA}">
      <dsp:nvSpPr>
        <dsp:cNvPr id="0" name=""/>
        <dsp:cNvSpPr/>
      </dsp:nvSpPr>
      <dsp:spPr>
        <a:xfrm>
          <a:off x="6686163" y="288"/>
          <a:ext cx="1001496" cy="100149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883AC4-B197-49B6-8470-4D4E4C42E966}">
      <dsp:nvSpPr>
        <dsp:cNvPr id="0" name=""/>
        <dsp:cNvSpPr/>
      </dsp:nvSpPr>
      <dsp:spPr>
        <a:xfrm>
          <a:off x="6899596" y="213721"/>
          <a:ext cx="574628" cy="5746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096AF1-2296-4ACC-AC51-42D25F688378}">
      <dsp:nvSpPr>
        <dsp:cNvPr id="0" name=""/>
        <dsp:cNvSpPr/>
      </dsp:nvSpPr>
      <dsp:spPr>
        <a:xfrm>
          <a:off x="6366012"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Creating space to reflect on workloads and actions where possible to reduce unnecessary pressures</a:t>
          </a:r>
          <a:endParaRPr lang="en-US" sz="1100" kern="1200"/>
        </a:p>
      </dsp:txBody>
      <dsp:txXfrm>
        <a:off x="6366012" y="1313725"/>
        <a:ext cx="1641796" cy="656718"/>
      </dsp:txXfrm>
    </dsp:sp>
    <dsp:sp modelId="{98A2D4CF-6B78-4D30-A8CA-1968B3604478}">
      <dsp:nvSpPr>
        <dsp:cNvPr id="0" name=""/>
        <dsp:cNvSpPr/>
      </dsp:nvSpPr>
      <dsp:spPr>
        <a:xfrm>
          <a:off x="8615274" y="288"/>
          <a:ext cx="1001496" cy="100149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3155AD-6D73-4397-9128-7388FAF9FA23}">
      <dsp:nvSpPr>
        <dsp:cNvPr id="0" name=""/>
        <dsp:cNvSpPr/>
      </dsp:nvSpPr>
      <dsp:spPr>
        <a:xfrm>
          <a:off x="8828708" y="213721"/>
          <a:ext cx="574628" cy="57462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FB30CD-F30F-44FC-B6F1-163FC0CCFC16}">
      <dsp:nvSpPr>
        <dsp:cNvPr id="0" name=""/>
        <dsp:cNvSpPr/>
      </dsp:nvSpPr>
      <dsp:spPr>
        <a:xfrm>
          <a:off x="8295124" y="1313725"/>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Ensuring staff feel valued</a:t>
          </a:r>
          <a:endParaRPr lang="en-US" sz="1100" kern="1200"/>
        </a:p>
      </dsp:txBody>
      <dsp:txXfrm>
        <a:off x="8295124" y="1313725"/>
        <a:ext cx="1641796" cy="656718"/>
      </dsp:txXfrm>
    </dsp:sp>
    <dsp:sp modelId="{E8E2E2F9-101D-4FA9-A222-34770F8E04BA}">
      <dsp:nvSpPr>
        <dsp:cNvPr id="0" name=""/>
        <dsp:cNvSpPr/>
      </dsp:nvSpPr>
      <dsp:spPr>
        <a:xfrm>
          <a:off x="2827940" y="2380893"/>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73E4FF-16AB-4931-B1B4-6DBEF4661D11}">
      <dsp:nvSpPr>
        <dsp:cNvPr id="0" name=""/>
        <dsp:cNvSpPr/>
      </dsp:nvSpPr>
      <dsp:spPr>
        <a:xfrm>
          <a:off x="3041374" y="2594327"/>
          <a:ext cx="574628" cy="57462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96247D-527D-494B-9DA1-4099FE8D8D32}">
      <dsp:nvSpPr>
        <dsp:cNvPr id="0" name=""/>
        <dsp:cNvSpPr/>
      </dsp:nvSpPr>
      <dsp:spPr>
        <a:xfrm>
          <a:off x="2507790" y="3694331"/>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Adopting a flexible approach which is outcomes focused</a:t>
          </a:r>
          <a:endParaRPr lang="en-US" sz="1100" kern="1200"/>
        </a:p>
      </dsp:txBody>
      <dsp:txXfrm>
        <a:off x="2507790" y="3694331"/>
        <a:ext cx="1641796" cy="656718"/>
      </dsp:txXfrm>
    </dsp:sp>
    <dsp:sp modelId="{8B1F1898-3D28-41E6-9706-3F81567F1BA1}">
      <dsp:nvSpPr>
        <dsp:cNvPr id="0" name=""/>
        <dsp:cNvSpPr/>
      </dsp:nvSpPr>
      <dsp:spPr>
        <a:xfrm>
          <a:off x="4757051" y="2380893"/>
          <a:ext cx="1001496" cy="100149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DD8991-8E54-410E-9A8C-34764E04F684}">
      <dsp:nvSpPr>
        <dsp:cNvPr id="0" name=""/>
        <dsp:cNvSpPr/>
      </dsp:nvSpPr>
      <dsp:spPr>
        <a:xfrm>
          <a:off x="4970485" y="2594327"/>
          <a:ext cx="574628" cy="57462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D4062B-7654-4635-8C1D-675932916B21}">
      <dsp:nvSpPr>
        <dsp:cNvPr id="0" name=""/>
        <dsp:cNvSpPr/>
      </dsp:nvSpPr>
      <dsp:spPr>
        <a:xfrm>
          <a:off x="4436901" y="3694331"/>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Boundaries around time when working and our time away from work</a:t>
          </a:r>
          <a:endParaRPr lang="en-US" sz="1100" kern="1200"/>
        </a:p>
      </dsp:txBody>
      <dsp:txXfrm>
        <a:off x="4436901" y="3694331"/>
        <a:ext cx="1641796" cy="656718"/>
      </dsp:txXfrm>
    </dsp:sp>
    <dsp:sp modelId="{6CD6393E-2B2B-4460-8071-A5E410FA9E32}">
      <dsp:nvSpPr>
        <dsp:cNvPr id="0" name=""/>
        <dsp:cNvSpPr/>
      </dsp:nvSpPr>
      <dsp:spPr>
        <a:xfrm>
          <a:off x="6686163" y="2380893"/>
          <a:ext cx="1001496" cy="100149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7A011E-DC11-40A6-A848-FA4B16AD1388}">
      <dsp:nvSpPr>
        <dsp:cNvPr id="0" name=""/>
        <dsp:cNvSpPr/>
      </dsp:nvSpPr>
      <dsp:spPr>
        <a:xfrm>
          <a:off x="6899596" y="2594327"/>
          <a:ext cx="574628" cy="57462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3C0A804-4D91-4299-ADE6-10EECE5D7558}">
      <dsp:nvSpPr>
        <dsp:cNvPr id="0" name=""/>
        <dsp:cNvSpPr/>
      </dsp:nvSpPr>
      <dsp:spPr>
        <a:xfrm>
          <a:off x="6366012" y="3694331"/>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Breaks during working time and space to nurture relationships</a:t>
          </a:r>
          <a:endParaRPr lang="en-US" sz="1100" kern="1200"/>
        </a:p>
      </dsp:txBody>
      <dsp:txXfrm>
        <a:off x="6366012" y="3694331"/>
        <a:ext cx="1641796" cy="6567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F1A2-4043-32A6-BAB5-4BDFBB9D35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415F46-0D4B-D6F0-926E-3199EF4FA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E91E3D7-AB45-7C1F-0134-B453A020E9B4}"/>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A115E3B9-C7EC-2D18-3E37-2F782C1C0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B88913-B5E0-EF8A-EFC0-BC5DC9FE7BFB}"/>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143099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E71DF-5EBE-B8EB-A445-8995AB7FD6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E193F1-7F08-77FA-35C0-51408C9E8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F8EE86-07F6-6D95-C008-83E650F11B26}"/>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60E75ED0-2F50-24E1-38FB-CDA018C76E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E9F595-150C-D524-834D-5BF612F549AC}"/>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89219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BCAE4-477F-AFF5-8339-463CDCF929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9B51A-8DC3-A540-AFB0-FC459E0796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CC5CDA-BD28-73FB-4F33-486F29BC13CA}"/>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3FB24165-6746-E183-C439-0D5D5BFC0D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D2CB3-B85E-BB85-232B-01F1630EC8E2}"/>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6368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EE50-F905-0E8D-E8A5-A6E2C93350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362FA5-AFB9-1320-388C-9E41313319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3BFF7F-9BBC-6A4E-AF8D-D780077B5A5A}"/>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E8CA602A-368D-4D11-D578-94F13DD612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469B9-6E97-4244-EBC7-41E15B883BA1}"/>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233260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D2CB2-E915-4DB0-E2EC-BD09608406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E03B52-E2BE-0907-B1FE-9540346CAF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578746-6963-9F02-FA66-C85D565385C6}"/>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D4F08D0D-4F9F-DA07-867E-F546FB341F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FA4095-A757-450F-7E4C-7186746FA695}"/>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868917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FDE2-7725-FEF4-847D-C67754C94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860827-B9CB-C4CD-5686-29992B7D3E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6B138F-2E69-2183-61D3-0A132DFB6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A0F8DC-8995-210A-24FE-2E75E0E848FE}"/>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6" name="Footer Placeholder 5">
            <a:extLst>
              <a:ext uri="{FF2B5EF4-FFF2-40B4-BE49-F238E27FC236}">
                <a16:creationId xmlns:a16="http://schemas.microsoft.com/office/drawing/2014/main" id="{85E4D2A7-28BA-A798-E8CF-84F5490E9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824138-F5D8-E58E-2B42-F1E15660380D}"/>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1076620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31D4-2382-DBBB-19B6-914BFFD2CD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C1EBC1-DDDD-3080-4F4A-314502D57C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101B97-DB2D-7B40-F4D1-1F731525F6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604D24-33E3-0519-4CEC-5AAEBDECF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129CA5-5CFD-1B12-2552-23673E654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40734B0-A671-6CD6-2253-11375FDE236C}"/>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8" name="Footer Placeholder 7">
            <a:extLst>
              <a:ext uri="{FF2B5EF4-FFF2-40B4-BE49-F238E27FC236}">
                <a16:creationId xmlns:a16="http://schemas.microsoft.com/office/drawing/2014/main" id="{E74533E7-6EF7-E900-2C5B-83C59005B9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7586FD-D684-A6F8-F3D3-ECF8663031F0}"/>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291008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E943C-F79C-5C94-E5AF-9685E5A8F6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28CE38-BF5F-A0AD-085E-ECB995516111}"/>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4" name="Footer Placeholder 3">
            <a:extLst>
              <a:ext uri="{FF2B5EF4-FFF2-40B4-BE49-F238E27FC236}">
                <a16:creationId xmlns:a16="http://schemas.microsoft.com/office/drawing/2014/main" id="{AAD2D11F-7E8A-7883-923B-9B5BB70FD4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170193-2FE4-4E3A-D340-2071CD660933}"/>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201766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F670F8-3DA3-9D24-BDB3-A983367D153C}"/>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3" name="Footer Placeholder 2">
            <a:extLst>
              <a:ext uri="{FF2B5EF4-FFF2-40B4-BE49-F238E27FC236}">
                <a16:creationId xmlns:a16="http://schemas.microsoft.com/office/drawing/2014/main" id="{868AF4D1-8817-B153-9B15-78086AFB11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49F236-C218-B617-91B0-18DAAF4B73E5}"/>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43570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4401-FF26-2222-9674-012C32889E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DA45F8-5BF5-E202-9D9D-A1BF76496D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94DCF-093C-D8E1-AA81-EDC33AD24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447756-57C3-6A4C-CFAE-41DBA25105CE}"/>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6" name="Footer Placeholder 5">
            <a:extLst>
              <a:ext uri="{FF2B5EF4-FFF2-40B4-BE49-F238E27FC236}">
                <a16:creationId xmlns:a16="http://schemas.microsoft.com/office/drawing/2014/main" id="{3C3C6E54-126A-0B54-EAB8-16A1125EE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B50CF8-81AB-D3FA-D829-64C82F0B9D11}"/>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225031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75E1-83E6-E04B-3847-1C49734AD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1DA9A7-648E-EB59-4F5F-1AD716407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DC1958C-0375-B40D-BD76-1DDCC614E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1125A2-11A9-0EBB-C809-E574D547D50A}"/>
              </a:ext>
            </a:extLst>
          </p:cNvPr>
          <p:cNvSpPr>
            <a:spLocks noGrp="1"/>
          </p:cNvSpPr>
          <p:nvPr>
            <p:ph type="dt" sz="half" idx="10"/>
          </p:nvPr>
        </p:nvSpPr>
        <p:spPr/>
        <p:txBody>
          <a:bodyPr/>
          <a:lstStyle/>
          <a:p>
            <a:fld id="{31C6D484-4903-4445-A335-E9FABC6C4681}" type="datetimeFigureOut">
              <a:rPr lang="en-GB" smtClean="0"/>
              <a:t>17/08/2023</a:t>
            </a:fld>
            <a:endParaRPr lang="en-GB"/>
          </a:p>
        </p:txBody>
      </p:sp>
      <p:sp>
        <p:nvSpPr>
          <p:cNvPr id="6" name="Footer Placeholder 5">
            <a:extLst>
              <a:ext uri="{FF2B5EF4-FFF2-40B4-BE49-F238E27FC236}">
                <a16:creationId xmlns:a16="http://schemas.microsoft.com/office/drawing/2014/main" id="{268B3EEA-14FD-15C2-6BD7-301FC9A7BE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432AF-B07C-888A-6478-8EA4D2A8DA65}"/>
              </a:ext>
            </a:extLst>
          </p:cNvPr>
          <p:cNvSpPr>
            <a:spLocks noGrp="1"/>
          </p:cNvSpPr>
          <p:nvPr>
            <p:ph type="sldNum" sz="quarter" idx="12"/>
          </p:nvPr>
        </p:nvSpPr>
        <p:spPr/>
        <p:txBody>
          <a:bodyPr/>
          <a:lstStyle/>
          <a:p>
            <a:fld id="{4D9628F6-376C-44E5-9892-7F74551F8A41}" type="slidenum">
              <a:rPr lang="en-GB" smtClean="0"/>
              <a:t>‹#›</a:t>
            </a:fld>
            <a:endParaRPr lang="en-GB"/>
          </a:p>
        </p:txBody>
      </p:sp>
    </p:spTree>
    <p:extLst>
      <p:ext uri="{BB962C8B-B14F-4D97-AF65-F5344CB8AC3E}">
        <p14:creationId xmlns:p14="http://schemas.microsoft.com/office/powerpoint/2010/main" val="32697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99D566-21F8-EAF7-B4B3-991529060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AC88F2-8B49-12C4-BA68-FCBEE2F3E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57DE1B-9924-05C7-E0B9-F56E1CB6B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6D484-4903-4445-A335-E9FABC6C4681}" type="datetimeFigureOut">
              <a:rPr lang="en-GB" smtClean="0"/>
              <a:t>17/08/2023</a:t>
            </a:fld>
            <a:endParaRPr lang="en-GB"/>
          </a:p>
        </p:txBody>
      </p:sp>
      <p:sp>
        <p:nvSpPr>
          <p:cNvPr id="5" name="Footer Placeholder 4">
            <a:extLst>
              <a:ext uri="{FF2B5EF4-FFF2-40B4-BE49-F238E27FC236}">
                <a16:creationId xmlns:a16="http://schemas.microsoft.com/office/drawing/2014/main" id="{145FC2F6-3CBE-3C73-3A6F-1E4BA0D2BB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B1555E-EDE7-CB7D-68A6-511DDA1F62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628F6-376C-44E5-9892-7F74551F8A41}" type="slidenum">
              <a:rPr lang="en-GB" smtClean="0"/>
              <a:t>‹#›</a:t>
            </a:fld>
            <a:endParaRPr lang="en-GB"/>
          </a:p>
        </p:txBody>
      </p:sp>
    </p:spTree>
    <p:extLst>
      <p:ext uri="{BB962C8B-B14F-4D97-AF65-F5344CB8AC3E}">
        <p14:creationId xmlns:p14="http://schemas.microsoft.com/office/powerpoint/2010/main" val="3980935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www.civilitysaveslives.com/" TargetMode="External"/><Relationship Id="rId2" Type="http://schemas.openxmlformats.org/officeDocument/2006/relationships/hyperlink" Target="https://q.health.org.uk/event/exploring-the-impact-of-incivility-on-staff-wellbeing-patient-care-and-safety/" TargetMode="Externa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s://www.liberatingstructures.com/7-15-solu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www.cope-scotland.org/" TargetMode="External"/><Relationship Id="rId5" Type="http://schemas.openxmlformats.org/officeDocument/2006/relationships/hyperlink" Target="mailto:hilda@cope-scotland.or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9C77-F53A-F1D6-2FA7-CB6993CD97E5}"/>
              </a:ext>
            </a:extLst>
          </p:cNvPr>
          <p:cNvSpPr>
            <a:spLocks noGrp="1"/>
          </p:cNvSpPr>
          <p:nvPr>
            <p:ph type="ctrTitle"/>
          </p:nvPr>
        </p:nvSpPr>
        <p:spPr/>
        <p:txBody>
          <a:bodyPr>
            <a:normAutofit fontScale="90000"/>
          </a:bodyPr>
          <a:lstStyle/>
          <a:p>
            <a:r>
              <a:rPr lang="en-GB" dirty="0"/>
              <a:t>Disrupting the behaviours which can lead to toxic productivity in work</a:t>
            </a:r>
          </a:p>
        </p:txBody>
      </p:sp>
      <p:sp>
        <p:nvSpPr>
          <p:cNvPr id="3" name="Subtitle 2">
            <a:extLst>
              <a:ext uri="{FF2B5EF4-FFF2-40B4-BE49-F238E27FC236}">
                <a16:creationId xmlns:a16="http://schemas.microsoft.com/office/drawing/2014/main" id="{910BDF25-D200-D54E-3EBB-684CFCBB8EA6}"/>
              </a:ext>
            </a:extLst>
          </p:cNvPr>
          <p:cNvSpPr>
            <a:spLocks noGrp="1"/>
          </p:cNvSpPr>
          <p:nvPr>
            <p:ph type="subTitle" idx="1"/>
          </p:nvPr>
        </p:nvSpPr>
        <p:spPr/>
        <p:txBody>
          <a:bodyPr/>
          <a:lstStyle/>
          <a:p>
            <a:r>
              <a:rPr lang="en-GB" dirty="0"/>
              <a:t>Liberating Structures 15% Solutions</a:t>
            </a:r>
          </a:p>
          <a:p>
            <a:r>
              <a:rPr lang="en-GB" b="1" i="0" dirty="0">
                <a:solidFill>
                  <a:srgbClr val="B69C53"/>
                </a:solidFill>
                <a:effectLst/>
                <a:latin typeface="Arial" panose="020B0604020202020204" pitchFamily="34" charset="0"/>
              </a:rPr>
              <a:t>Discover and Focus on What Each Person Has the Freedom and Resources to Do Now</a:t>
            </a:r>
            <a:endParaRPr lang="en-GB" b="1" dirty="0"/>
          </a:p>
        </p:txBody>
      </p:sp>
      <p:pic>
        <p:nvPicPr>
          <p:cNvPr id="5" name="Picture 4" descr="A logo with a tree and text&#10;&#10;Description automatically generated">
            <a:extLst>
              <a:ext uri="{FF2B5EF4-FFF2-40B4-BE49-F238E27FC236}">
                <a16:creationId xmlns:a16="http://schemas.microsoft.com/office/drawing/2014/main" id="{EA9564CB-6709-88FA-D8C4-FA0E12E5EF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4999622"/>
            <a:ext cx="3186544" cy="1538117"/>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FB9C5F79-FB5C-13B6-D043-46777E4AA3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0326" y="5336228"/>
            <a:ext cx="4895273" cy="787619"/>
          </a:xfrm>
          <a:prstGeom prst="rect">
            <a:avLst/>
          </a:prstGeom>
        </p:spPr>
      </p:pic>
      <p:pic>
        <p:nvPicPr>
          <p:cNvPr id="8" name="Picture 7" descr="A logo with hands and a sun&#10;&#10;Description automatically generated">
            <a:extLst>
              <a:ext uri="{FF2B5EF4-FFF2-40B4-BE49-F238E27FC236}">
                <a16:creationId xmlns:a16="http://schemas.microsoft.com/office/drawing/2014/main" id="{2C426B7D-4B92-7A54-299A-0F8E4AFF32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4873" y="270314"/>
            <a:ext cx="1349446" cy="1349446"/>
          </a:xfrm>
          <a:prstGeom prst="rect">
            <a:avLst/>
          </a:prstGeom>
        </p:spPr>
      </p:pic>
    </p:spTree>
    <p:extLst>
      <p:ext uri="{BB962C8B-B14F-4D97-AF65-F5344CB8AC3E}">
        <p14:creationId xmlns:p14="http://schemas.microsoft.com/office/powerpoint/2010/main" val="335628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DD8484-D13C-9EA8-3B7E-5A1A79FC5018}"/>
              </a:ext>
            </a:extLst>
          </p:cNvPr>
          <p:cNvSpPr>
            <a:spLocks noGrp="1"/>
          </p:cNvSpPr>
          <p:nvPr>
            <p:ph type="title"/>
          </p:nvPr>
        </p:nvSpPr>
        <p:spPr>
          <a:xfrm>
            <a:off x="804672" y="802955"/>
            <a:ext cx="4977976" cy="1454051"/>
          </a:xfrm>
        </p:spPr>
        <p:txBody>
          <a:bodyPr>
            <a:normAutofit/>
          </a:bodyPr>
          <a:lstStyle/>
          <a:p>
            <a:r>
              <a:rPr lang="en-GB" sz="3600">
                <a:solidFill>
                  <a:schemeClr val="tx2"/>
                </a:solidFill>
              </a:rPr>
              <a:t>Next staff wellbeing session</a:t>
            </a:r>
          </a:p>
        </p:txBody>
      </p:sp>
      <p:sp>
        <p:nvSpPr>
          <p:cNvPr id="3" name="Content Placeholder 2">
            <a:extLst>
              <a:ext uri="{FF2B5EF4-FFF2-40B4-BE49-F238E27FC236}">
                <a16:creationId xmlns:a16="http://schemas.microsoft.com/office/drawing/2014/main" id="{B775AD95-99A7-AE84-3ADD-74D84AFEA6B1}"/>
              </a:ext>
            </a:extLst>
          </p:cNvPr>
          <p:cNvSpPr>
            <a:spLocks noGrp="1"/>
          </p:cNvSpPr>
          <p:nvPr>
            <p:ph idx="1"/>
          </p:nvPr>
        </p:nvSpPr>
        <p:spPr>
          <a:xfrm>
            <a:off x="804672" y="2421682"/>
            <a:ext cx="4977578" cy="3639289"/>
          </a:xfrm>
        </p:spPr>
        <p:txBody>
          <a:bodyPr anchor="ctr">
            <a:normAutofit/>
          </a:bodyPr>
          <a:lstStyle/>
          <a:p>
            <a:pPr marL="0" indent="0">
              <a:buNone/>
            </a:pPr>
            <a:r>
              <a:rPr lang="en-GB" sz="1800">
                <a:solidFill>
                  <a:schemeClr val="tx2"/>
                </a:solidFill>
              </a:rPr>
              <a:t>Date and time: 23</a:t>
            </a:r>
            <a:r>
              <a:rPr lang="en-GB" sz="1800" baseline="30000">
                <a:solidFill>
                  <a:schemeClr val="tx2"/>
                </a:solidFill>
              </a:rPr>
              <a:t>rd</a:t>
            </a:r>
            <a:r>
              <a:rPr lang="en-GB" sz="1800">
                <a:solidFill>
                  <a:schemeClr val="tx2"/>
                </a:solidFill>
              </a:rPr>
              <a:t> August 1pm-1.50pm</a:t>
            </a:r>
          </a:p>
          <a:p>
            <a:pPr marL="0" indent="0">
              <a:buNone/>
            </a:pPr>
            <a:r>
              <a:rPr lang="en-GB" sz="1800">
                <a:solidFill>
                  <a:schemeClr val="tx2"/>
                </a:solidFill>
              </a:rPr>
              <a:t>Guest Speaker:  </a:t>
            </a:r>
            <a:r>
              <a:rPr lang="en-GB" sz="1800" b="0" i="0">
                <a:solidFill>
                  <a:schemeClr val="tx2"/>
                </a:solidFill>
                <a:effectLst/>
                <a:latin typeface="freight-text-pro"/>
              </a:rPr>
              <a:t>Queen’s Nurse Suzanne Turner</a:t>
            </a:r>
          </a:p>
          <a:p>
            <a:pPr marL="0" indent="0">
              <a:buNone/>
            </a:pPr>
            <a:r>
              <a:rPr lang="en-GB" sz="1800">
                <a:solidFill>
                  <a:schemeClr val="tx2"/>
                </a:solidFill>
                <a:latin typeface="freight-text-pro"/>
              </a:rPr>
              <a:t>Overview: T</a:t>
            </a:r>
            <a:r>
              <a:rPr lang="en-GB" sz="1800" b="0" i="0">
                <a:solidFill>
                  <a:schemeClr val="tx2"/>
                </a:solidFill>
                <a:effectLst/>
                <a:latin typeface="freight-text-pro"/>
              </a:rPr>
              <a:t>he session explores the idea of incivility within health and social care and the impact this can have on staff morale and the lives of those receiving care. </a:t>
            </a:r>
          </a:p>
          <a:p>
            <a:pPr marL="0" indent="0">
              <a:buNone/>
            </a:pPr>
            <a:r>
              <a:rPr lang="en-GB" sz="1800" b="0" i="0">
                <a:solidFill>
                  <a:schemeClr val="tx2"/>
                </a:solidFill>
                <a:effectLst/>
                <a:latin typeface="freight-text-pro"/>
              </a:rPr>
              <a:t>To register </a:t>
            </a:r>
            <a:r>
              <a:rPr lang="en-GB" sz="1800">
                <a:solidFill>
                  <a:schemeClr val="tx2"/>
                </a:solidFill>
                <a:hlinkClick r:id="rId2"/>
              </a:rPr>
              <a:t>https://q.health.org.uk/event/exploring-the-impact-of-incivility-on-staff-wellbeing-patient-care-and-safety/</a:t>
            </a:r>
            <a:r>
              <a:rPr lang="en-GB" sz="1800">
                <a:solidFill>
                  <a:schemeClr val="tx2"/>
                </a:solidFill>
              </a:rPr>
              <a:t> </a:t>
            </a:r>
          </a:p>
          <a:p>
            <a:pPr marL="0" indent="0">
              <a:spcAft>
                <a:spcPts val="1200"/>
              </a:spcAft>
              <a:buNone/>
            </a:pPr>
            <a:r>
              <a:rPr lang="en-GB" sz="1800">
                <a:solidFill>
                  <a:schemeClr val="tx2"/>
                </a:solidFill>
                <a:effectLst/>
                <a:latin typeface="Arial" panose="020B0604020202020204" pitchFamily="34" charset="0"/>
                <a:ea typeface="Times New Roman" panose="02020603050405020304" pitchFamily="18" charset="0"/>
              </a:rPr>
              <a:t>Pre reading materials may be of interest </a:t>
            </a:r>
            <a:r>
              <a:rPr lang="en-GB" sz="1800" u="sng">
                <a:solidFill>
                  <a:schemeClr val="tx2"/>
                </a:solidFill>
                <a:effectLst/>
                <a:latin typeface="Arial" panose="020B0604020202020204" pitchFamily="34" charset="0"/>
                <a:ea typeface="Times New Roman" panose="02020603050405020304" pitchFamily="18" charset="0"/>
                <a:hlinkClick r:id="rId3"/>
              </a:rPr>
              <a:t>https://www.civilitysaveslives.com/</a:t>
            </a:r>
            <a:endParaRPr lang="en-GB" sz="1800">
              <a:solidFill>
                <a:schemeClr val="tx2"/>
              </a:solidFill>
              <a:effectLst/>
              <a:latin typeface="Times New Roman" panose="02020603050405020304" pitchFamily="18" charset="0"/>
              <a:ea typeface="Times New Roman" panose="02020603050405020304" pitchFamily="18" charset="0"/>
            </a:endParaRPr>
          </a:p>
          <a:p>
            <a:pPr marL="0" indent="0">
              <a:buNone/>
            </a:pPr>
            <a:endParaRPr lang="en-GB" sz="1800">
              <a:solidFill>
                <a:schemeClr val="tx2"/>
              </a:solidFill>
            </a:endParaRPr>
          </a:p>
        </p:txBody>
      </p:sp>
      <p:grpSp>
        <p:nvGrpSpPr>
          <p:cNvPr id="22"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23"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Daily Calendar">
            <a:extLst>
              <a:ext uri="{FF2B5EF4-FFF2-40B4-BE49-F238E27FC236}">
                <a16:creationId xmlns:a16="http://schemas.microsoft.com/office/drawing/2014/main" id="{2D49EEED-14A2-0505-5148-DF6DD98546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76540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40C8153-E347-0EA6-64E7-ACDD498AC2D7}"/>
              </a:ext>
            </a:extLst>
          </p:cNvPr>
          <p:cNvPicPr>
            <a:picLocks noChangeAspect="1"/>
          </p:cNvPicPr>
          <p:nvPr/>
        </p:nvPicPr>
        <p:blipFill rotWithShape="1">
          <a:blip r:embed="rId2"/>
          <a:srcRect/>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67C000-8630-64CB-E78C-AA43C4182D90}"/>
              </a:ext>
            </a:extLst>
          </p:cNvPr>
          <p:cNvSpPr>
            <a:spLocks noGrp="1"/>
          </p:cNvSpPr>
          <p:nvPr>
            <p:ph type="title"/>
          </p:nvPr>
        </p:nvSpPr>
        <p:spPr>
          <a:xfrm>
            <a:off x="404553" y="3091928"/>
            <a:ext cx="9078562" cy="2387600"/>
          </a:xfrm>
        </p:spPr>
        <p:txBody>
          <a:bodyPr vert="horz" lIns="91440" tIns="45720" rIns="91440" bIns="45720" rtlCol="0" anchor="b">
            <a:normAutofit/>
          </a:bodyPr>
          <a:lstStyle/>
          <a:p>
            <a:r>
              <a:rPr lang="en-US" sz="6600" dirty="0">
                <a:solidFill>
                  <a:schemeClr val="bg1"/>
                </a:solidFill>
              </a:rPr>
              <a:t>Take a moment to pause</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66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FB7CF8-2D5D-1B8E-B237-C1425EBD266C}"/>
              </a:ext>
            </a:extLst>
          </p:cNvPr>
          <p:cNvSpPr>
            <a:spLocks noGrp="1"/>
          </p:cNvSpPr>
          <p:nvPr>
            <p:ph type="title"/>
          </p:nvPr>
        </p:nvSpPr>
        <p:spPr>
          <a:xfrm>
            <a:off x="838200" y="1195697"/>
            <a:ext cx="3200400" cy="4238118"/>
          </a:xfrm>
        </p:spPr>
        <p:txBody>
          <a:bodyPr>
            <a:normAutofit/>
          </a:bodyPr>
          <a:lstStyle/>
          <a:p>
            <a:r>
              <a:rPr lang="en-GB">
                <a:solidFill>
                  <a:schemeClr val="bg1"/>
                </a:solidFill>
              </a:rPr>
              <a:t>Previously ……. </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0D60997F-B53D-5ABD-00CE-AF905B9F15AA}"/>
              </a:ext>
            </a:extLst>
          </p:cNvPr>
          <p:cNvGraphicFramePr>
            <a:graphicFrameLocks noGrp="1"/>
          </p:cNvGraphicFramePr>
          <p:nvPr>
            <p:ph idx="1"/>
            <p:extLst>
              <p:ext uri="{D42A27DB-BD31-4B8C-83A1-F6EECF244321}">
                <p14:modId xmlns:p14="http://schemas.microsoft.com/office/powerpoint/2010/main" val="1089490033"/>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626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B7CF8-2D5D-1B8E-B237-C1425EBD266C}"/>
              </a:ext>
            </a:extLst>
          </p:cNvPr>
          <p:cNvSpPr>
            <a:spLocks noGrp="1"/>
          </p:cNvSpPr>
          <p:nvPr>
            <p:ph type="title"/>
          </p:nvPr>
        </p:nvSpPr>
        <p:spPr>
          <a:xfrm>
            <a:off x="686834" y="1153572"/>
            <a:ext cx="3200400" cy="4461163"/>
          </a:xfrm>
        </p:spPr>
        <p:txBody>
          <a:bodyPr>
            <a:normAutofit/>
          </a:bodyPr>
          <a:lstStyle/>
          <a:p>
            <a:r>
              <a:rPr lang="en-GB">
                <a:solidFill>
                  <a:srgbClr val="FFFFFF"/>
                </a:solidFill>
              </a:rPr>
              <a:t>Previously ……. </a:t>
            </a:r>
          </a:p>
        </p:txBody>
      </p:sp>
      <p:sp>
        <p:nvSpPr>
          <p:cNvPr id="46" name="Arc 4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Content Placeholder 2">
            <a:extLst>
              <a:ext uri="{FF2B5EF4-FFF2-40B4-BE49-F238E27FC236}">
                <a16:creationId xmlns:a16="http://schemas.microsoft.com/office/drawing/2014/main" id="{A0B4D3D0-8C44-1627-A56B-FCA748621A9A}"/>
              </a:ext>
            </a:extLst>
          </p:cNvPr>
          <p:cNvSpPr>
            <a:spLocks noGrp="1"/>
          </p:cNvSpPr>
          <p:nvPr>
            <p:ph idx="1"/>
          </p:nvPr>
        </p:nvSpPr>
        <p:spPr>
          <a:xfrm>
            <a:off x="4447308" y="591344"/>
            <a:ext cx="6906491" cy="5585619"/>
          </a:xfrm>
        </p:spPr>
        <p:txBody>
          <a:bodyPr anchor="ctr">
            <a:normAutofit/>
          </a:bodyPr>
          <a:lstStyle/>
          <a:p>
            <a:pPr marL="0" indent="0">
              <a:buNone/>
            </a:pPr>
            <a:endParaRPr lang="en-GB" sz="2000" dirty="0"/>
          </a:p>
          <a:p>
            <a:pPr marL="0" indent="0">
              <a:buNone/>
            </a:pPr>
            <a:r>
              <a:rPr lang="en-GB" sz="2000" dirty="0"/>
              <a:t>Bums on seats approach, less focused on quality of work than time spent at work</a:t>
            </a:r>
          </a:p>
          <a:p>
            <a:pPr marL="0" indent="0">
              <a:buNone/>
            </a:pPr>
            <a:r>
              <a:rPr lang="en-GB" sz="2000" dirty="0"/>
              <a:t>Inflexibility to working in other ways</a:t>
            </a:r>
          </a:p>
          <a:p>
            <a:pPr marL="0" indent="0">
              <a:buNone/>
            </a:pPr>
            <a:r>
              <a:rPr lang="en-GB" sz="2000" dirty="0"/>
              <a:t>Not feeling valued for being effective at your core work responsibilities, only additional work over and above this acknowledged </a:t>
            </a:r>
          </a:p>
          <a:p>
            <a:pPr marL="0" indent="0">
              <a:buNone/>
            </a:pPr>
            <a:r>
              <a:rPr lang="en-GB" sz="2000" dirty="0"/>
              <a:t>Well- intentioned but poorly executed staff recognition e.g., employee of the month</a:t>
            </a:r>
          </a:p>
          <a:p>
            <a:pPr marL="0" indent="0">
              <a:buNone/>
            </a:pPr>
            <a:r>
              <a:rPr lang="en-GB" sz="2000" dirty="0"/>
              <a:t>Poor preparation by appraisers for these important meetings</a:t>
            </a:r>
          </a:p>
          <a:p>
            <a:pPr marL="0" indent="0">
              <a:buNone/>
            </a:pPr>
            <a:r>
              <a:rPr lang="en-GB" sz="2000" dirty="0"/>
              <a:t>Not giving enough time to carry out the administration tasks associated with your role</a:t>
            </a:r>
          </a:p>
          <a:p>
            <a:pPr marL="0" indent="0">
              <a:buNone/>
            </a:pPr>
            <a:r>
              <a:rPr lang="en-GB" sz="2000" dirty="0"/>
              <a:t>Comparing statistics of work done between team members</a:t>
            </a:r>
          </a:p>
          <a:p>
            <a:pPr marL="0" indent="0">
              <a:buNone/>
            </a:pPr>
            <a:r>
              <a:rPr lang="en-GB" sz="2000" dirty="0"/>
              <a:t>No space to discuss current capacity when new tasks being allocated</a:t>
            </a:r>
          </a:p>
          <a:p>
            <a:pPr marL="0" indent="0">
              <a:buNone/>
            </a:pPr>
            <a:endParaRPr lang="en-GB" sz="2000" dirty="0"/>
          </a:p>
        </p:txBody>
      </p:sp>
    </p:spTree>
    <p:extLst>
      <p:ext uri="{BB962C8B-B14F-4D97-AF65-F5344CB8AC3E}">
        <p14:creationId xmlns:p14="http://schemas.microsoft.com/office/powerpoint/2010/main" val="66508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41E28A-9BA9-A679-0C40-663244473EA7}"/>
              </a:ext>
            </a:extLst>
          </p:cNvPr>
          <p:cNvSpPr>
            <a:spLocks noGrp="1"/>
          </p:cNvSpPr>
          <p:nvPr>
            <p:ph type="title"/>
          </p:nvPr>
        </p:nvSpPr>
        <p:spPr>
          <a:xfrm>
            <a:off x="838200" y="459863"/>
            <a:ext cx="10515600" cy="1004594"/>
          </a:xfrm>
        </p:spPr>
        <p:txBody>
          <a:bodyPr>
            <a:normAutofit/>
          </a:bodyPr>
          <a:lstStyle/>
          <a:p>
            <a:pPr algn="ctr"/>
            <a:r>
              <a:rPr lang="en-GB">
                <a:solidFill>
                  <a:srgbClr val="FFFFFF"/>
                </a:solidFill>
              </a:rPr>
              <a:t>Emerging themes</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D8AE659-8B40-1DEC-5690-4CCCBBEB7902}"/>
              </a:ext>
            </a:extLst>
          </p:cNvPr>
          <p:cNvGraphicFramePr>
            <a:graphicFrameLocks noGrp="1"/>
          </p:cNvGraphicFramePr>
          <p:nvPr>
            <p:ph idx="1"/>
            <p:extLst>
              <p:ext uri="{D42A27DB-BD31-4B8C-83A1-F6EECF244321}">
                <p14:modId xmlns:p14="http://schemas.microsoft.com/office/powerpoint/2010/main" val="571043337"/>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184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9">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F104F4-6615-0F0D-5B1F-109D32DFD622}"/>
              </a:ext>
            </a:extLst>
          </p:cNvPr>
          <p:cNvSpPr>
            <a:spLocks noGrp="1"/>
          </p:cNvSpPr>
          <p:nvPr>
            <p:ph type="title"/>
          </p:nvPr>
        </p:nvSpPr>
        <p:spPr>
          <a:xfrm>
            <a:off x="836679" y="723898"/>
            <a:ext cx="6002110" cy="1495425"/>
          </a:xfrm>
        </p:spPr>
        <p:txBody>
          <a:bodyPr>
            <a:normAutofit/>
          </a:bodyPr>
          <a:lstStyle/>
          <a:p>
            <a:r>
              <a:rPr lang="en-GB" sz="4000"/>
              <a:t>15% solutions</a:t>
            </a:r>
          </a:p>
        </p:txBody>
      </p:sp>
      <p:sp>
        <p:nvSpPr>
          <p:cNvPr id="15" name="Content Placeholder 2">
            <a:extLst>
              <a:ext uri="{FF2B5EF4-FFF2-40B4-BE49-F238E27FC236}">
                <a16:creationId xmlns:a16="http://schemas.microsoft.com/office/drawing/2014/main" id="{685FEAFB-0D8A-DC68-76CF-A747A1AA8FA5}"/>
              </a:ext>
            </a:extLst>
          </p:cNvPr>
          <p:cNvSpPr>
            <a:spLocks noGrp="1"/>
          </p:cNvSpPr>
          <p:nvPr>
            <p:ph idx="1"/>
          </p:nvPr>
        </p:nvSpPr>
        <p:spPr>
          <a:xfrm>
            <a:off x="836680" y="1991170"/>
            <a:ext cx="6002110" cy="4142931"/>
          </a:xfrm>
        </p:spPr>
        <p:txBody>
          <a:bodyPr>
            <a:normAutofit/>
          </a:bodyPr>
          <a:lstStyle/>
          <a:p>
            <a:pPr marL="0" indent="0">
              <a:buNone/>
            </a:pPr>
            <a:r>
              <a:rPr lang="en-GB" sz="1300" dirty="0"/>
              <a:t>For the purpose of today’s session consider</a:t>
            </a:r>
          </a:p>
          <a:p>
            <a:pPr marL="0" indent="0">
              <a:buNone/>
            </a:pPr>
            <a:r>
              <a:rPr lang="en-GB" sz="1300" b="0" i="0" dirty="0">
                <a:effectLst/>
                <a:latin typeface="Arial" panose="020B0604020202020204" pitchFamily="34" charset="0"/>
              </a:rPr>
              <a:t>In connection with the challenge of staff feeling valued ask, “What is your 15 percent? Where do you have discretion and freedom to act? What can you do without more resources or authority?” So that everyone feels more valued in work </a:t>
            </a:r>
            <a:r>
              <a:rPr lang="en-GB" sz="1300" dirty="0">
                <a:latin typeface="Arial" panose="020B0604020202020204" pitchFamily="34" charset="0"/>
              </a:rPr>
              <a:t>in</a:t>
            </a:r>
            <a:r>
              <a:rPr lang="en-GB" sz="1300" b="0" i="0" dirty="0">
                <a:effectLst/>
                <a:latin typeface="Arial" panose="020B0604020202020204" pitchFamily="34" charset="0"/>
              </a:rPr>
              <a:t> the role they were hired for.</a:t>
            </a:r>
          </a:p>
          <a:p>
            <a:pPr marL="0" indent="0">
              <a:buNone/>
            </a:pPr>
            <a:endParaRPr lang="en-GB" sz="1300" dirty="0"/>
          </a:p>
          <a:p>
            <a:pPr>
              <a:buFont typeface="Arial" panose="020B0604020202020204" pitchFamily="34" charset="0"/>
              <a:buChar char="•"/>
            </a:pPr>
            <a:r>
              <a:rPr lang="en-GB" sz="1300" b="0" i="0" dirty="0">
                <a:effectLst/>
                <a:latin typeface="Arial" panose="020B0604020202020204" pitchFamily="34" charset="0"/>
              </a:rPr>
              <a:t>First alone, each person generates </a:t>
            </a:r>
            <a:r>
              <a:rPr lang="en-GB" sz="1300" dirty="0">
                <a:latin typeface="Arial" panose="020B0604020202020204" pitchFamily="34" charset="0"/>
              </a:rPr>
              <a:t>their</a:t>
            </a:r>
            <a:r>
              <a:rPr lang="en-GB" sz="1300" b="0" i="0" dirty="0">
                <a:effectLst/>
                <a:latin typeface="Arial" panose="020B0604020202020204" pitchFamily="34" charset="0"/>
              </a:rPr>
              <a:t> own list of 15% Solutions. </a:t>
            </a:r>
          </a:p>
          <a:p>
            <a:pPr>
              <a:buFont typeface="Arial" panose="020B0604020202020204" pitchFamily="34" charset="0"/>
              <a:buChar char="•"/>
            </a:pPr>
            <a:r>
              <a:rPr lang="en-GB" sz="1300" b="0" i="0" dirty="0">
                <a:effectLst/>
                <a:latin typeface="Arial" panose="020B0604020202020204" pitchFamily="34" charset="0"/>
              </a:rPr>
              <a:t>Individuals share their ideas with a small group and one person at a time</a:t>
            </a:r>
          </a:p>
          <a:p>
            <a:pPr>
              <a:buFont typeface="Arial" panose="020B0604020202020204" pitchFamily="34" charset="0"/>
              <a:buChar char="•"/>
            </a:pPr>
            <a:r>
              <a:rPr lang="en-GB" sz="1300" b="0" i="0" dirty="0">
                <a:effectLst/>
                <a:latin typeface="Arial" panose="020B0604020202020204" pitchFamily="34" charset="0"/>
              </a:rPr>
              <a:t>Group members provide a consultation to one another (asking clarifying questions and offering advice). one person at a time</a:t>
            </a:r>
          </a:p>
          <a:p>
            <a:pPr marL="0" indent="0">
              <a:buNone/>
            </a:pPr>
            <a:endParaRPr lang="en-GB" sz="1300" dirty="0"/>
          </a:p>
          <a:p>
            <a:pPr marL="0" indent="0">
              <a:buNone/>
            </a:pPr>
            <a:r>
              <a:rPr lang="en-GB" sz="1300" dirty="0">
                <a:hlinkClick r:id="rId2"/>
              </a:rPr>
              <a:t>https://www.liberatingstructures.com/7-15-solutions/</a:t>
            </a:r>
            <a:r>
              <a:rPr lang="en-GB" sz="1300" dirty="0"/>
              <a:t> </a:t>
            </a:r>
          </a:p>
          <a:p>
            <a:pPr marL="0" indent="0">
              <a:buNone/>
            </a:pPr>
            <a:endParaRPr lang="en-GB" sz="1300" dirty="0"/>
          </a:p>
          <a:p>
            <a:pPr marL="0" indent="0">
              <a:buNone/>
            </a:pPr>
            <a:r>
              <a:rPr lang="en-GB" sz="1300" dirty="0"/>
              <a:t>(Footnote. The Flash report which came from this session is in the document section of the staff wellbeing SIG under communications. It shares some of the ideas which emerged from the activity)</a:t>
            </a:r>
          </a:p>
        </p:txBody>
      </p:sp>
      <p:pic>
        <p:nvPicPr>
          <p:cNvPr id="5" name="Picture 4" descr="One in a crowd">
            <a:extLst>
              <a:ext uri="{FF2B5EF4-FFF2-40B4-BE49-F238E27FC236}">
                <a16:creationId xmlns:a16="http://schemas.microsoft.com/office/drawing/2014/main" id="{6F2E2274-F202-9BEE-BB2C-D8B82561E051}"/>
              </a:ext>
            </a:extLst>
          </p:cNvPr>
          <p:cNvPicPr>
            <a:picLocks noChangeAspect="1"/>
          </p:cNvPicPr>
          <p:nvPr/>
        </p:nvPicPr>
        <p:blipFill rotWithShape="1">
          <a:blip r:embed="rId3"/>
          <a:srcRect l="27058" r="18342"/>
          <a:stretch/>
        </p:blipFill>
        <p:spPr>
          <a:xfrm>
            <a:off x="7199440" y="10"/>
            <a:ext cx="4992560" cy="6857990"/>
          </a:xfrm>
          <a:prstGeom prst="rect">
            <a:avLst/>
          </a:prstGeom>
          <a:effectLst/>
        </p:spPr>
      </p:pic>
    </p:spTree>
    <p:extLst>
      <p:ext uri="{BB962C8B-B14F-4D97-AF65-F5344CB8AC3E}">
        <p14:creationId xmlns:p14="http://schemas.microsoft.com/office/powerpoint/2010/main" val="817589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2">
            <a:extLst>
              <a:ext uri="{FF2B5EF4-FFF2-40B4-BE49-F238E27FC236}">
                <a16:creationId xmlns:a16="http://schemas.microsoft.com/office/drawing/2014/main" id="{A016CB47-C4D4-4332-9ED0-DBB916252F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64C3E-ED3A-6881-50BA-683AC29B27B6}"/>
              </a:ext>
            </a:extLst>
          </p:cNvPr>
          <p:cNvSpPr>
            <a:spLocks noGrp="1"/>
          </p:cNvSpPr>
          <p:nvPr>
            <p:ph type="title"/>
          </p:nvPr>
        </p:nvSpPr>
        <p:spPr>
          <a:xfrm>
            <a:off x="532015" y="3930305"/>
            <a:ext cx="3861960" cy="2437244"/>
          </a:xfrm>
        </p:spPr>
        <p:txBody>
          <a:bodyPr anchor="ctr">
            <a:normAutofit/>
          </a:bodyPr>
          <a:lstStyle/>
          <a:p>
            <a:r>
              <a:rPr lang="en-GB" sz="3300"/>
              <a:t>Thank you for helping build a kinder world where we and the planet suffer less</a:t>
            </a:r>
          </a:p>
        </p:txBody>
      </p:sp>
      <p:sp>
        <p:nvSpPr>
          <p:cNvPr id="24" name="Rectangle 14">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355784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ogo with hands and a sun&#10;&#10;Description automatically generated">
            <a:extLst>
              <a:ext uri="{FF2B5EF4-FFF2-40B4-BE49-F238E27FC236}">
                <a16:creationId xmlns:a16="http://schemas.microsoft.com/office/drawing/2014/main" id="{4DEA01A3-0B42-E272-F33B-9986040790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434" y="384463"/>
            <a:ext cx="2811320" cy="2811320"/>
          </a:xfrm>
          <a:prstGeom prst="rect">
            <a:avLst/>
          </a:prstGeom>
        </p:spPr>
      </p:pic>
      <p:pic>
        <p:nvPicPr>
          <p:cNvPr id="5" name="Picture 4" descr="Logo, company name&#10;&#10;Description automatically generated">
            <a:extLst>
              <a:ext uri="{FF2B5EF4-FFF2-40B4-BE49-F238E27FC236}">
                <a16:creationId xmlns:a16="http://schemas.microsoft.com/office/drawing/2014/main" id="{54B8F977-02E7-D836-8A8E-E93D79BFE9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6396" y="985082"/>
            <a:ext cx="3336953" cy="1610079"/>
          </a:xfrm>
          <a:prstGeom prst="rect">
            <a:avLst/>
          </a:prstGeom>
        </p:spPr>
      </p:pic>
      <p:pic>
        <p:nvPicPr>
          <p:cNvPr id="8" name="Picture 7" descr="Text&#10;&#10;Description automatically generated">
            <a:extLst>
              <a:ext uri="{FF2B5EF4-FFF2-40B4-BE49-F238E27FC236}">
                <a16:creationId xmlns:a16="http://schemas.microsoft.com/office/drawing/2014/main" id="{D4B87EF5-9AB4-A77F-A065-8A2035C769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5756" y="1523166"/>
            <a:ext cx="3336953" cy="533912"/>
          </a:xfrm>
          <a:prstGeom prst="rect">
            <a:avLst/>
          </a:prstGeom>
        </p:spPr>
      </p:pic>
      <p:sp>
        <p:nvSpPr>
          <p:cNvPr id="26" name="Rectangle 18">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635346" y="5126067"/>
            <a:ext cx="219456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EA11B2C-5E65-75D7-5DEB-C738E5C0583C}"/>
              </a:ext>
            </a:extLst>
          </p:cNvPr>
          <p:cNvSpPr>
            <a:spLocks noGrp="1"/>
          </p:cNvSpPr>
          <p:nvPr>
            <p:ph idx="1"/>
          </p:nvPr>
        </p:nvSpPr>
        <p:spPr>
          <a:xfrm>
            <a:off x="5162719" y="3930305"/>
            <a:ext cx="6586915" cy="2437244"/>
          </a:xfrm>
        </p:spPr>
        <p:txBody>
          <a:bodyPr anchor="ctr">
            <a:normAutofit/>
          </a:bodyPr>
          <a:lstStyle/>
          <a:p>
            <a:pPr marL="0" indent="0">
              <a:buNone/>
            </a:pPr>
            <a:r>
              <a:rPr lang="en-GB" sz="1400"/>
              <a:t>Hilda Campbell</a:t>
            </a:r>
          </a:p>
          <a:p>
            <a:pPr marL="0" indent="0">
              <a:buNone/>
            </a:pPr>
            <a:r>
              <a:rPr lang="en-GB" sz="1400" dirty="0">
                <a:hlinkClick r:id="rId5"/>
              </a:rPr>
              <a:t>hilda@cope-scotland.org</a:t>
            </a:r>
            <a:endParaRPr lang="en-GB" sz="1400" dirty="0"/>
          </a:p>
          <a:p>
            <a:pPr marL="0" indent="0">
              <a:buNone/>
            </a:pPr>
            <a:r>
              <a:rPr lang="en-GB" sz="1400" dirty="0"/>
              <a:t>@COPEScotland</a:t>
            </a:r>
          </a:p>
          <a:p>
            <a:pPr marL="0" indent="0">
              <a:buNone/>
            </a:pPr>
            <a:r>
              <a:rPr lang="en-GB" sz="1400" dirty="0">
                <a:hlinkClick r:id="rId6"/>
              </a:rPr>
              <a:t>www.cope-scotland.org</a:t>
            </a:r>
            <a:endParaRPr lang="en-GB" sz="1400" dirty="0"/>
          </a:p>
          <a:p>
            <a:pPr marL="0" indent="0">
              <a:buNone/>
            </a:pPr>
            <a:endParaRPr lang="en-GB" sz="1400" dirty="0"/>
          </a:p>
          <a:p>
            <a:pPr marL="0" indent="0">
              <a:buNone/>
            </a:pPr>
            <a:r>
              <a:rPr lang="en-GB" sz="1400" dirty="0"/>
              <a:t>Never forget you matter, we all do and together we can help each other find ways where life does not need to hurt as much, pain sadly does happen, but we can work together to reduce suffering, even a wee bit</a:t>
            </a:r>
          </a:p>
        </p:txBody>
      </p:sp>
    </p:spTree>
    <p:extLst>
      <p:ext uri="{BB962C8B-B14F-4D97-AF65-F5344CB8AC3E}">
        <p14:creationId xmlns:p14="http://schemas.microsoft.com/office/powerpoint/2010/main" val="3350968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649</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freight-text-pro</vt:lpstr>
      <vt:lpstr>Times New Roman</vt:lpstr>
      <vt:lpstr>Office Theme</vt:lpstr>
      <vt:lpstr>Disrupting the behaviours which can lead to toxic productivity in work</vt:lpstr>
      <vt:lpstr>Next staff wellbeing session</vt:lpstr>
      <vt:lpstr>Take a moment to pause</vt:lpstr>
      <vt:lpstr>Previously ……. </vt:lpstr>
      <vt:lpstr>Previously ……. </vt:lpstr>
      <vt:lpstr>Emerging themes</vt:lpstr>
      <vt:lpstr>15% solutions</vt:lpstr>
      <vt:lpstr>Thank you for helping build a kinder world where we and the planet suffer less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Disrupting the behaviours which can lead to toxic productivity in work</dc:title>
  <dc:creator>Hilda Campbell</dc:creator>
  <cp:lastModifiedBy>Hilda Campbell</cp:lastModifiedBy>
  <cp:revision>5</cp:revision>
  <dcterms:created xsi:type="dcterms:W3CDTF">2023-08-01T12:55:44Z</dcterms:created>
  <dcterms:modified xsi:type="dcterms:W3CDTF">2023-08-17T07:50:00Z</dcterms:modified>
</cp:coreProperties>
</file>