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8" r:id="rId3"/>
    <p:sldId id="257" r:id="rId4"/>
    <p:sldId id="259" r:id="rId5"/>
    <p:sldId id="260" r:id="rId6"/>
    <p:sldId id="265" r:id="rId7"/>
    <p:sldId id="261" r:id="rId8"/>
    <p:sldId id="266" r:id="rId9"/>
    <p:sldId id="278" r:id="rId10"/>
    <p:sldId id="262" r:id="rId11"/>
    <p:sldId id="263" r:id="rId12"/>
    <p:sldId id="264" r:id="rId13"/>
    <p:sldId id="267" r:id="rId14"/>
    <p:sldId id="273" r:id="rId15"/>
    <p:sldId id="268" r:id="rId16"/>
    <p:sldId id="276" r:id="rId17"/>
    <p:sldId id="269" r:id="rId18"/>
    <p:sldId id="270" r:id="rId19"/>
    <p:sldId id="271" r:id="rId20"/>
    <p:sldId id="272" r:id="rId21"/>
    <p:sldId id="277"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4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6" Type="http://schemas.openxmlformats.org/officeDocument/2006/relationships/image" Target="../media/image34.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A23C5-70AB-46DA-AACD-D3AA0873B5A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212BB20-618B-40FD-85A6-59EE7B1FD524}">
      <dgm:prSet/>
      <dgm:spPr/>
      <dgm:t>
        <a:bodyPr/>
        <a:lstStyle/>
        <a:p>
          <a:pPr>
            <a:lnSpc>
              <a:spcPct val="100000"/>
            </a:lnSpc>
          </a:pPr>
          <a:r>
            <a:rPr lang="en-GB"/>
            <a:t>Acquire new tools and insights which support developing affirmations for self-care</a:t>
          </a:r>
          <a:endParaRPr lang="en-US"/>
        </a:p>
      </dgm:t>
    </dgm:pt>
    <dgm:pt modelId="{CF48DBA3-60F3-497D-8CDF-87D24AC98D38}" type="parTrans" cxnId="{7ABEFE3A-E451-4015-BC71-44EE45DBC6B9}">
      <dgm:prSet/>
      <dgm:spPr/>
      <dgm:t>
        <a:bodyPr/>
        <a:lstStyle/>
        <a:p>
          <a:endParaRPr lang="en-US"/>
        </a:p>
      </dgm:t>
    </dgm:pt>
    <dgm:pt modelId="{CEEF7B93-08DE-4B56-9B09-A9F8B3D32A21}" type="sibTrans" cxnId="{7ABEFE3A-E451-4015-BC71-44EE45DBC6B9}">
      <dgm:prSet/>
      <dgm:spPr/>
      <dgm:t>
        <a:bodyPr/>
        <a:lstStyle/>
        <a:p>
          <a:pPr>
            <a:lnSpc>
              <a:spcPct val="100000"/>
            </a:lnSpc>
          </a:pPr>
          <a:endParaRPr lang="en-US"/>
        </a:p>
      </dgm:t>
    </dgm:pt>
    <dgm:pt modelId="{9DBE75D3-2D1F-444A-ACA6-3F07D98D3809}">
      <dgm:prSet/>
      <dgm:spPr/>
      <dgm:t>
        <a:bodyPr/>
        <a:lstStyle/>
        <a:p>
          <a:pPr>
            <a:lnSpc>
              <a:spcPct val="100000"/>
            </a:lnSpc>
          </a:pPr>
          <a:r>
            <a:rPr lang="en-GB"/>
            <a:t>Acquire new tools and insights which can help develop your own style of journaling</a:t>
          </a:r>
          <a:endParaRPr lang="en-US"/>
        </a:p>
      </dgm:t>
    </dgm:pt>
    <dgm:pt modelId="{CD7A25DD-4562-44B9-A356-E504D0639D02}" type="parTrans" cxnId="{15540D6C-25AD-44D8-AA05-A8B7DBE260D2}">
      <dgm:prSet/>
      <dgm:spPr/>
      <dgm:t>
        <a:bodyPr/>
        <a:lstStyle/>
        <a:p>
          <a:endParaRPr lang="en-US"/>
        </a:p>
      </dgm:t>
    </dgm:pt>
    <dgm:pt modelId="{7C312AFE-F874-4895-8601-81DD4294262B}" type="sibTrans" cxnId="{15540D6C-25AD-44D8-AA05-A8B7DBE260D2}">
      <dgm:prSet/>
      <dgm:spPr/>
      <dgm:t>
        <a:bodyPr/>
        <a:lstStyle/>
        <a:p>
          <a:pPr>
            <a:lnSpc>
              <a:spcPct val="100000"/>
            </a:lnSpc>
          </a:pPr>
          <a:endParaRPr lang="en-US"/>
        </a:p>
      </dgm:t>
    </dgm:pt>
    <dgm:pt modelId="{49B9E94C-5CEB-4C8D-B619-B1DC8D44AB56}">
      <dgm:prSet/>
      <dgm:spPr/>
      <dgm:t>
        <a:bodyPr/>
        <a:lstStyle/>
        <a:p>
          <a:pPr>
            <a:lnSpc>
              <a:spcPct val="100000"/>
            </a:lnSpc>
          </a:pPr>
          <a:r>
            <a:rPr lang="en-GB"/>
            <a:t>Become aware of the internal voice and how to speak with a kinder voice which supports your self-care</a:t>
          </a:r>
          <a:endParaRPr lang="en-US"/>
        </a:p>
      </dgm:t>
    </dgm:pt>
    <dgm:pt modelId="{82D12DFA-50BB-4230-B496-1EA1B1928687}" type="parTrans" cxnId="{51939C80-177F-4151-8FC1-A9E29F148EDC}">
      <dgm:prSet/>
      <dgm:spPr/>
      <dgm:t>
        <a:bodyPr/>
        <a:lstStyle/>
        <a:p>
          <a:endParaRPr lang="en-US"/>
        </a:p>
      </dgm:t>
    </dgm:pt>
    <dgm:pt modelId="{6D97BA94-3EF3-4FCE-869C-A3E87757E76C}" type="sibTrans" cxnId="{51939C80-177F-4151-8FC1-A9E29F148EDC}">
      <dgm:prSet/>
      <dgm:spPr/>
      <dgm:t>
        <a:bodyPr/>
        <a:lstStyle/>
        <a:p>
          <a:pPr>
            <a:lnSpc>
              <a:spcPct val="100000"/>
            </a:lnSpc>
          </a:pPr>
          <a:endParaRPr lang="en-US"/>
        </a:p>
      </dgm:t>
    </dgm:pt>
    <dgm:pt modelId="{E02CFCB7-2BB9-4A34-86E6-978C1A2A77F8}">
      <dgm:prSet/>
      <dgm:spPr/>
      <dgm:t>
        <a:bodyPr/>
        <a:lstStyle/>
        <a:p>
          <a:pPr>
            <a:lnSpc>
              <a:spcPct val="100000"/>
            </a:lnSpc>
          </a:pPr>
          <a:r>
            <a:rPr lang="en-GB"/>
            <a:t>Leave with a renewed commitment to yourself around making time for your self-care using the personal promise cards</a:t>
          </a:r>
          <a:endParaRPr lang="en-US"/>
        </a:p>
      </dgm:t>
    </dgm:pt>
    <dgm:pt modelId="{F0E18AC4-B917-4114-9F53-6A32051597DC}" type="parTrans" cxnId="{3E9FCF50-9465-42D5-851C-C05DFA885451}">
      <dgm:prSet/>
      <dgm:spPr/>
      <dgm:t>
        <a:bodyPr/>
        <a:lstStyle/>
        <a:p>
          <a:endParaRPr lang="en-US"/>
        </a:p>
      </dgm:t>
    </dgm:pt>
    <dgm:pt modelId="{3827F025-3A05-43D9-A711-757B7EF4DA57}" type="sibTrans" cxnId="{3E9FCF50-9465-42D5-851C-C05DFA885451}">
      <dgm:prSet/>
      <dgm:spPr/>
      <dgm:t>
        <a:bodyPr/>
        <a:lstStyle/>
        <a:p>
          <a:endParaRPr lang="en-US"/>
        </a:p>
      </dgm:t>
    </dgm:pt>
    <dgm:pt modelId="{200FDA2C-3602-4FD2-98C4-CF046A7F6415}" type="pres">
      <dgm:prSet presAssocID="{A14A23C5-70AB-46DA-AACD-D3AA0873B5AC}" presName="root" presStyleCnt="0">
        <dgm:presLayoutVars>
          <dgm:dir/>
          <dgm:resizeHandles val="exact"/>
        </dgm:presLayoutVars>
      </dgm:prSet>
      <dgm:spPr/>
    </dgm:pt>
    <dgm:pt modelId="{478FF0B5-7644-48AF-BC99-10193EC22EA9}" type="pres">
      <dgm:prSet presAssocID="{A14A23C5-70AB-46DA-AACD-D3AA0873B5AC}" presName="container" presStyleCnt="0">
        <dgm:presLayoutVars>
          <dgm:dir/>
          <dgm:resizeHandles val="exact"/>
        </dgm:presLayoutVars>
      </dgm:prSet>
      <dgm:spPr/>
    </dgm:pt>
    <dgm:pt modelId="{06D52A6D-0608-4938-8E38-39AD82B7F7E6}" type="pres">
      <dgm:prSet presAssocID="{4212BB20-618B-40FD-85A6-59EE7B1FD524}" presName="compNode" presStyleCnt="0"/>
      <dgm:spPr/>
    </dgm:pt>
    <dgm:pt modelId="{DB5E26DF-1865-4C64-A31D-54198E347D96}" type="pres">
      <dgm:prSet presAssocID="{4212BB20-618B-40FD-85A6-59EE7B1FD524}" presName="iconBgRect" presStyleLbl="bgShp" presStyleIdx="0" presStyleCnt="4"/>
      <dgm:spPr/>
    </dgm:pt>
    <dgm:pt modelId="{20403A04-8BFE-43D1-A266-16BF1E01829B}" type="pres">
      <dgm:prSet presAssocID="{4212BB20-618B-40FD-85A6-59EE7B1FD5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ls"/>
        </a:ext>
      </dgm:extLst>
    </dgm:pt>
    <dgm:pt modelId="{5C8922B7-7C36-45FF-919D-394ADB402E2D}" type="pres">
      <dgm:prSet presAssocID="{4212BB20-618B-40FD-85A6-59EE7B1FD524}" presName="spaceRect" presStyleCnt="0"/>
      <dgm:spPr/>
    </dgm:pt>
    <dgm:pt modelId="{01F22AAD-9B90-4875-A563-25C1ECAC1CBC}" type="pres">
      <dgm:prSet presAssocID="{4212BB20-618B-40FD-85A6-59EE7B1FD524}" presName="textRect" presStyleLbl="revTx" presStyleIdx="0" presStyleCnt="4">
        <dgm:presLayoutVars>
          <dgm:chMax val="1"/>
          <dgm:chPref val="1"/>
        </dgm:presLayoutVars>
      </dgm:prSet>
      <dgm:spPr/>
    </dgm:pt>
    <dgm:pt modelId="{9AD422B2-FFCB-44DB-A4D2-E21AD98ACCEE}" type="pres">
      <dgm:prSet presAssocID="{CEEF7B93-08DE-4B56-9B09-A9F8B3D32A21}" presName="sibTrans" presStyleLbl="sibTrans2D1" presStyleIdx="0" presStyleCnt="0"/>
      <dgm:spPr/>
    </dgm:pt>
    <dgm:pt modelId="{141DEE25-3803-4327-BF9F-D87605B92A88}" type="pres">
      <dgm:prSet presAssocID="{9DBE75D3-2D1F-444A-ACA6-3F07D98D3809}" presName="compNode" presStyleCnt="0"/>
      <dgm:spPr/>
    </dgm:pt>
    <dgm:pt modelId="{17A349F2-A950-4DFF-88CE-153D78C44F4C}" type="pres">
      <dgm:prSet presAssocID="{9DBE75D3-2D1F-444A-ACA6-3F07D98D3809}" presName="iconBgRect" presStyleLbl="bgShp" presStyleIdx="1" presStyleCnt="4"/>
      <dgm:spPr/>
    </dgm:pt>
    <dgm:pt modelId="{F3EFF5CC-4D8F-4B9C-8E7A-C79E1AF5DA5F}" type="pres">
      <dgm:prSet presAssocID="{9DBE75D3-2D1F-444A-ACA6-3F07D98D38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D7B695F5-EB99-4866-83FA-24067850DA91}" type="pres">
      <dgm:prSet presAssocID="{9DBE75D3-2D1F-444A-ACA6-3F07D98D3809}" presName="spaceRect" presStyleCnt="0"/>
      <dgm:spPr/>
    </dgm:pt>
    <dgm:pt modelId="{E72A3B70-7DE3-42D2-A6F4-3DBE41C21828}" type="pres">
      <dgm:prSet presAssocID="{9DBE75D3-2D1F-444A-ACA6-3F07D98D3809}" presName="textRect" presStyleLbl="revTx" presStyleIdx="1" presStyleCnt="4">
        <dgm:presLayoutVars>
          <dgm:chMax val="1"/>
          <dgm:chPref val="1"/>
        </dgm:presLayoutVars>
      </dgm:prSet>
      <dgm:spPr/>
    </dgm:pt>
    <dgm:pt modelId="{21C5A6D8-81F2-4F3A-973A-7820EE7137E5}" type="pres">
      <dgm:prSet presAssocID="{7C312AFE-F874-4895-8601-81DD4294262B}" presName="sibTrans" presStyleLbl="sibTrans2D1" presStyleIdx="0" presStyleCnt="0"/>
      <dgm:spPr/>
    </dgm:pt>
    <dgm:pt modelId="{A8E208B4-0EFD-4B95-8F73-55BA8094A431}" type="pres">
      <dgm:prSet presAssocID="{49B9E94C-5CEB-4C8D-B619-B1DC8D44AB56}" presName="compNode" presStyleCnt="0"/>
      <dgm:spPr/>
    </dgm:pt>
    <dgm:pt modelId="{7DE19E2A-AA6A-4674-A88A-FBBAA2F86A55}" type="pres">
      <dgm:prSet presAssocID="{49B9E94C-5CEB-4C8D-B619-B1DC8D44AB56}" presName="iconBgRect" presStyleLbl="bgShp" presStyleIdx="2" presStyleCnt="4"/>
      <dgm:spPr/>
    </dgm:pt>
    <dgm:pt modelId="{3C2E1CCB-0CC2-41F7-8A66-FAD72114CDB0}" type="pres">
      <dgm:prSet presAssocID="{49B9E94C-5CEB-4C8D-B619-B1DC8D44AB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
        </a:ext>
      </dgm:extLst>
    </dgm:pt>
    <dgm:pt modelId="{1B4006D2-5DE3-4785-B29D-B4F2925E328A}" type="pres">
      <dgm:prSet presAssocID="{49B9E94C-5CEB-4C8D-B619-B1DC8D44AB56}" presName="spaceRect" presStyleCnt="0"/>
      <dgm:spPr/>
    </dgm:pt>
    <dgm:pt modelId="{9AB09D3C-34A1-4D00-B882-AE82C35BF2CF}" type="pres">
      <dgm:prSet presAssocID="{49B9E94C-5CEB-4C8D-B619-B1DC8D44AB56}" presName="textRect" presStyleLbl="revTx" presStyleIdx="2" presStyleCnt="4">
        <dgm:presLayoutVars>
          <dgm:chMax val="1"/>
          <dgm:chPref val="1"/>
        </dgm:presLayoutVars>
      </dgm:prSet>
      <dgm:spPr/>
    </dgm:pt>
    <dgm:pt modelId="{0711B4C8-04F9-40F9-82CE-A77D6F7917B3}" type="pres">
      <dgm:prSet presAssocID="{6D97BA94-3EF3-4FCE-869C-A3E87757E76C}" presName="sibTrans" presStyleLbl="sibTrans2D1" presStyleIdx="0" presStyleCnt="0"/>
      <dgm:spPr/>
    </dgm:pt>
    <dgm:pt modelId="{907251DB-87E2-4346-A670-FD34CBDB66E0}" type="pres">
      <dgm:prSet presAssocID="{E02CFCB7-2BB9-4A34-86E6-978C1A2A77F8}" presName="compNode" presStyleCnt="0"/>
      <dgm:spPr/>
    </dgm:pt>
    <dgm:pt modelId="{610CDCC3-0A28-4E00-8C5F-94EA455069BF}" type="pres">
      <dgm:prSet presAssocID="{E02CFCB7-2BB9-4A34-86E6-978C1A2A77F8}" presName="iconBgRect" presStyleLbl="bgShp" presStyleIdx="3" presStyleCnt="4"/>
      <dgm:spPr/>
    </dgm:pt>
    <dgm:pt modelId="{42D3A1FE-6740-4811-A297-29E846132DA0}" type="pres">
      <dgm:prSet presAssocID="{E02CFCB7-2BB9-4A34-86E6-978C1A2A77F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2F137FEB-2C73-4F31-A627-B9FBA2CC5B98}" type="pres">
      <dgm:prSet presAssocID="{E02CFCB7-2BB9-4A34-86E6-978C1A2A77F8}" presName="spaceRect" presStyleCnt="0"/>
      <dgm:spPr/>
    </dgm:pt>
    <dgm:pt modelId="{E6DC3D76-7AC3-42A9-8D4D-BD0C21A61D7D}" type="pres">
      <dgm:prSet presAssocID="{E02CFCB7-2BB9-4A34-86E6-978C1A2A77F8}" presName="textRect" presStyleLbl="revTx" presStyleIdx="3" presStyleCnt="4">
        <dgm:presLayoutVars>
          <dgm:chMax val="1"/>
          <dgm:chPref val="1"/>
        </dgm:presLayoutVars>
      </dgm:prSet>
      <dgm:spPr/>
    </dgm:pt>
  </dgm:ptLst>
  <dgm:cxnLst>
    <dgm:cxn modelId="{36C6552F-3BC9-44DE-A77B-46175F7C1C03}" type="presOf" srcId="{E02CFCB7-2BB9-4A34-86E6-978C1A2A77F8}" destId="{E6DC3D76-7AC3-42A9-8D4D-BD0C21A61D7D}" srcOrd="0" destOrd="0" presId="urn:microsoft.com/office/officeart/2018/2/layout/IconCircleList"/>
    <dgm:cxn modelId="{868C5F36-88CA-41B6-B629-FDF9EAC5E782}" type="presOf" srcId="{9DBE75D3-2D1F-444A-ACA6-3F07D98D3809}" destId="{E72A3B70-7DE3-42D2-A6F4-3DBE41C21828}" srcOrd="0" destOrd="0" presId="urn:microsoft.com/office/officeart/2018/2/layout/IconCircleList"/>
    <dgm:cxn modelId="{7ABEFE3A-E451-4015-BC71-44EE45DBC6B9}" srcId="{A14A23C5-70AB-46DA-AACD-D3AA0873B5AC}" destId="{4212BB20-618B-40FD-85A6-59EE7B1FD524}" srcOrd="0" destOrd="0" parTransId="{CF48DBA3-60F3-497D-8CDF-87D24AC98D38}" sibTransId="{CEEF7B93-08DE-4B56-9B09-A9F8B3D32A21}"/>
    <dgm:cxn modelId="{7636303F-F078-47F2-BA05-C9CA7AD36F9F}" type="presOf" srcId="{CEEF7B93-08DE-4B56-9B09-A9F8B3D32A21}" destId="{9AD422B2-FFCB-44DB-A4D2-E21AD98ACCEE}" srcOrd="0" destOrd="0" presId="urn:microsoft.com/office/officeart/2018/2/layout/IconCircleList"/>
    <dgm:cxn modelId="{15540D6C-25AD-44D8-AA05-A8B7DBE260D2}" srcId="{A14A23C5-70AB-46DA-AACD-D3AA0873B5AC}" destId="{9DBE75D3-2D1F-444A-ACA6-3F07D98D3809}" srcOrd="1" destOrd="0" parTransId="{CD7A25DD-4562-44B9-A356-E504D0639D02}" sibTransId="{7C312AFE-F874-4895-8601-81DD4294262B}"/>
    <dgm:cxn modelId="{3E9FCF50-9465-42D5-851C-C05DFA885451}" srcId="{A14A23C5-70AB-46DA-AACD-D3AA0873B5AC}" destId="{E02CFCB7-2BB9-4A34-86E6-978C1A2A77F8}" srcOrd="3" destOrd="0" parTransId="{F0E18AC4-B917-4114-9F53-6A32051597DC}" sibTransId="{3827F025-3A05-43D9-A711-757B7EF4DA57}"/>
    <dgm:cxn modelId="{C8571B7C-1C6F-4B26-A37B-FBF9A61CF8B8}" type="presOf" srcId="{49B9E94C-5CEB-4C8D-B619-B1DC8D44AB56}" destId="{9AB09D3C-34A1-4D00-B882-AE82C35BF2CF}" srcOrd="0" destOrd="0" presId="urn:microsoft.com/office/officeart/2018/2/layout/IconCircleList"/>
    <dgm:cxn modelId="{51939C80-177F-4151-8FC1-A9E29F148EDC}" srcId="{A14A23C5-70AB-46DA-AACD-D3AA0873B5AC}" destId="{49B9E94C-5CEB-4C8D-B619-B1DC8D44AB56}" srcOrd="2" destOrd="0" parTransId="{82D12DFA-50BB-4230-B496-1EA1B1928687}" sibTransId="{6D97BA94-3EF3-4FCE-869C-A3E87757E76C}"/>
    <dgm:cxn modelId="{CD3428A3-95A4-4319-91B3-369C31738CFE}" type="presOf" srcId="{A14A23C5-70AB-46DA-AACD-D3AA0873B5AC}" destId="{200FDA2C-3602-4FD2-98C4-CF046A7F6415}" srcOrd="0" destOrd="0" presId="urn:microsoft.com/office/officeart/2018/2/layout/IconCircleList"/>
    <dgm:cxn modelId="{54DB42A7-EF99-4F76-B730-0AA87D11C5D9}" type="presOf" srcId="{7C312AFE-F874-4895-8601-81DD4294262B}" destId="{21C5A6D8-81F2-4F3A-973A-7820EE7137E5}" srcOrd="0" destOrd="0" presId="urn:microsoft.com/office/officeart/2018/2/layout/IconCircleList"/>
    <dgm:cxn modelId="{44CA93BD-E906-4CC6-A694-EFB44342C2D1}" type="presOf" srcId="{6D97BA94-3EF3-4FCE-869C-A3E87757E76C}" destId="{0711B4C8-04F9-40F9-82CE-A77D6F7917B3}" srcOrd="0" destOrd="0" presId="urn:microsoft.com/office/officeart/2018/2/layout/IconCircleList"/>
    <dgm:cxn modelId="{B84AA8DF-AAAD-4380-9A94-AAF73E6DB796}" type="presOf" srcId="{4212BB20-618B-40FD-85A6-59EE7B1FD524}" destId="{01F22AAD-9B90-4875-A563-25C1ECAC1CBC}" srcOrd="0" destOrd="0" presId="urn:microsoft.com/office/officeart/2018/2/layout/IconCircleList"/>
    <dgm:cxn modelId="{6FFA38C8-6196-490B-A5E0-0ECEC4B6B200}" type="presParOf" srcId="{200FDA2C-3602-4FD2-98C4-CF046A7F6415}" destId="{478FF0B5-7644-48AF-BC99-10193EC22EA9}" srcOrd="0" destOrd="0" presId="urn:microsoft.com/office/officeart/2018/2/layout/IconCircleList"/>
    <dgm:cxn modelId="{417AE441-A508-4A3E-99E9-C0484167B914}" type="presParOf" srcId="{478FF0B5-7644-48AF-BC99-10193EC22EA9}" destId="{06D52A6D-0608-4938-8E38-39AD82B7F7E6}" srcOrd="0" destOrd="0" presId="urn:microsoft.com/office/officeart/2018/2/layout/IconCircleList"/>
    <dgm:cxn modelId="{A4E31417-4DB9-4983-8834-9E1C61D710C1}" type="presParOf" srcId="{06D52A6D-0608-4938-8E38-39AD82B7F7E6}" destId="{DB5E26DF-1865-4C64-A31D-54198E347D96}" srcOrd="0" destOrd="0" presId="urn:microsoft.com/office/officeart/2018/2/layout/IconCircleList"/>
    <dgm:cxn modelId="{9546A4AC-A47B-4734-8388-6E7A05B7AC29}" type="presParOf" srcId="{06D52A6D-0608-4938-8E38-39AD82B7F7E6}" destId="{20403A04-8BFE-43D1-A266-16BF1E01829B}" srcOrd="1" destOrd="0" presId="urn:microsoft.com/office/officeart/2018/2/layout/IconCircleList"/>
    <dgm:cxn modelId="{279114CF-BE6E-4330-AFFD-1027EDF4FC31}" type="presParOf" srcId="{06D52A6D-0608-4938-8E38-39AD82B7F7E6}" destId="{5C8922B7-7C36-45FF-919D-394ADB402E2D}" srcOrd="2" destOrd="0" presId="urn:microsoft.com/office/officeart/2018/2/layout/IconCircleList"/>
    <dgm:cxn modelId="{C19DCFD1-0B07-4C12-9FC3-929BAFDFE2F9}" type="presParOf" srcId="{06D52A6D-0608-4938-8E38-39AD82B7F7E6}" destId="{01F22AAD-9B90-4875-A563-25C1ECAC1CBC}" srcOrd="3" destOrd="0" presId="urn:microsoft.com/office/officeart/2018/2/layout/IconCircleList"/>
    <dgm:cxn modelId="{0ABAF9CF-DAF8-45DC-B7F7-619B5B44D74B}" type="presParOf" srcId="{478FF0B5-7644-48AF-BC99-10193EC22EA9}" destId="{9AD422B2-FFCB-44DB-A4D2-E21AD98ACCEE}" srcOrd="1" destOrd="0" presId="urn:microsoft.com/office/officeart/2018/2/layout/IconCircleList"/>
    <dgm:cxn modelId="{9883188B-BAB0-4190-82B5-2B976A784425}" type="presParOf" srcId="{478FF0B5-7644-48AF-BC99-10193EC22EA9}" destId="{141DEE25-3803-4327-BF9F-D87605B92A88}" srcOrd="2" destOrd="0" presId="urn:microsoft.com/office/officeart/2018/2/layout/IconCircleList"/>
    <dgm:cxn modelId="{D25BF7AD-3E24-478C-8661-036786A46B70}" type="presParOf" srcId="{141DEE25-3803-4327-BF9F-D87605B92A88}" destId="{17A349F2-A950-4DFF-88CE-153D78C44F4C}" srcOrd="0" destOrd="0" presId="urn:microsoft.com/office/officeart/2018/2/layout/IconCircleList"/>
    <dgm:cxn modelId="{CC332158-21A2-4603-BF39-9D5E35C8741E}" type="presParOf" srcId="{141DEE25-3803-4327-BF9F-D87605B92A88}" destId="{F3EFF5CC-4D8F-4B9C-8E7A-C79E1AF5DA5F}" srcOrd="1" destOrd="0" presId="urn:microsoft.com/office/officeart/2018/2/layout/IconCircleList"/>
    <dgm:cxn modelId="{F125E900-975A-4F33-9FAC-CF57C42C3A69}" type="presParOf" srcId="{141DEE25-3803-4327-BF9F-D87605B92A88}" destId="{D7B695F5-EB99-4866-83FA-24067850DA91}" srcOrd="2" destOrd="0" presId="urn:microsoft.com/office/officeart/2018/2/layout/IconCircleList"/>
    <dgm:cxn modelId="{E743E879-BAB0-4F74-A9A9-2CF06BEB5A0C}" type="presParOf" srcId="{141DEE25-3803-4327-BF9F-D87605B92A88}" destId="{E72A3B70-7DE3-42D2-A6F4-3DBE41C21828}" srcOrd="3" destOrd="0" presId="urn:microsoft.com/office/officeart/2018/2/layout/IconCircleList"/>
    <dgm:cxn modelId="{C3609BE4-C18A-45C9-A495-046F65FBDDC5}" type="presParOf" srcId="{478FF0B5-7644-48AF-BC99-10193EC22EA9}" destId="{21C5A6D8-81F2-4F3A-973A-7820EE7137E5}" srcOrd="3" destOrd="0" presId="urn:microsoft.com/office/officeart/2018/2/layout/IconCircleList"/>
    <dgm:cxn modelId="{D849C6C6-BFE5-42F1-A5FF-1D6FD171B859}" type="presParOf" srcId="{478FF0B5-7644-48AF-BC99-10193EC22EA9}" destId="{A8E208B4-0EFD-4B95-8F73-55BA8094A431}" srcOrd="4" destOrd="0" presId="urn:microsoft.com/office/officeart/2018/2/layout/IconCircleList"/>
    <dgm:cxn modelId="{BD4397EC-80D0-4CEC-A18E-51B0B21DED05}" type="presParOf" srcId="{A8E208B4-0EFD-4B95-8F73-55BA8094A431}" destId="{7DE19E2A-AA6A-4674-A88A-FBBAA2F86A55}" srcOrd="0" destOrd="0" presId="urn:microsoft.com/office/officeart/2018/2/layout/IconCircleList"/>
    <dgm:cxn modelId="{433E4BBF-6069-4A62-B9FA-E1AA1B34BCA3}" type="presParOf" srcId="{A8E208B4-0EFD-4B95-8F73-55BA8094A431}" destId="{3C2E1CCB-0CC2-41F7-8A66-FAD72114CDB0}" srcOrd="1" destOrd="0" presId="urn:microsoft.com/office/officeart/2018/2/layout/IconCircleList"/>
    <dgm:cxn modelId="{4E0111F9-4EEB-4DB9-BA88-3CDCC7DE09A3}" type="presParOf" srcId="{A8E208B4-0EFD-4B95-8F73-55BA8094A431}" destId="{1B4006D2-5DE3-4785-B29D-B4F2925E328A}" srcOrd="2" destOrd="0" presId="urn:microsoft.com/office/officeart/2018/2/layout/IconCircleList"/>
    <dgm:cxn modelId="{5D2100A0-E927-4189-8354-1BAD3C720840}" type="presParOf" srcId="{A8E208B4-0EFD-4B95-8F73-55BA8094A431}" destId="{9AB09D3C-34A1-4D00-B882-AE82C35BF2CF}" srcOrd="3" destOrd="0" presId="urn:microsoft.com/office/officeart/2018/2/layout/IconCircleList"/>
    <dgm:cxn modelId="{890DD87F-64C8-49AA-AC2D-C30B583BF678}" type="presParOf" srcId="{478FF0B5-7644-48AF-BC99-10193EC22EA9}" destId="{0711B4C8-04F9-40F9-82CE-A77D6F7917B3}" srcOrd="5" destOrd="0" presId="urn:microsoft.com/office/officeart/2018/2/layout/IconCircleList"/>
    <dgm:cxn modelId="{30F98BDF-5159-4E2B-AA45-1E6385A27C70}" type="presParOf" srcId="{478FF0B5-7644-48AF-BC99-10193EC22EA9}" destId="{907251DB-87E2-4346-A670-FD34CBDB66E0}" srcOrd="6" destOrd="0" presId="urn:microsoft.com/office/officeart/2018/2/layout/IconCircleList"/>
    <dgm:cxn modelId="{57D61887-C829-481F-9075-E77531AEB398}" type="presParOf" srcId="{907251DB-87E2-4346-A670-FD34CBDB66E0}" destId="{610CDCC3-0A28-4E00-8C5F-94EA455069BF}" srcOrd="0" destOrd="0" presId="urn:microsoft.com/office/officeart/2018/2/layout/IconCircleList"/>
    <dgm:cxn modelId="{E720E6A2-DFBC-4EEC-A482-4CFC3D2E4A8D}" type="presParOf" srcId="{907251DB-87E2-4346-A670-FD34CBDB66E0}" destId="{42D3A1FE-6740-4811-A297-29E846132DA0}" srcOrd="1" destOrd="0" presId="urn:microsoft.com/office/officeart/2018/2/layout/IconCircleList"/>
    <dgm:cxn modelId="{A58C7127-6C8F-47A0-995E-2908099DCC64}" type="presParOf" srcId="{907251DB-87E2-4346-A670-FD34CBDB66E0}" destId="{2F137FEB-2C73-4F31-A627-B9FBA2CC5B98}" srcOrd="2" destOrd="0" presId="urn:microsoft.com/office/officeart/2018/2/layout/IconCircleList"/>
    <dgm:cxn modelId="{6EBA5234-C222-4AF6-9B00-E0F4C438E8A5}" type="presParOf" srcId="{907251DB-87E2-4346-A670-FD34CBDB66E0}" destId="{E6DC3D76-7AC3-42A9-8D4D-BD0C21A61D7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4F4F45-4C84-43D6-B821-8AE4287DBC7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40552BD-1FA1-4D79-B1F6-D8B3C63B754D}">
      <dgm:prSet/>
      <dgm:spPr/>
      <dgm:t>
        <a:bodyPr/>
        <a:lstStyle/>
        <a:p>
          <a:r>
            <a:rPr lang="en-GB"/>
            <a:t>Inspire</a:t>
          </a:r>
          <a:endParaRPr lang="en-US"/>
        </a:p>
      </dgm:t>
    </dgm:pt>
    <dgm:pt modelId="{1147F4F5-B658-4850-992B-CB7A0D3D48F7}" type="parTrans" cxnId="{339DBA2F-21A3-4F4E-B575-9A49B8875176}">
      <dgm:prSet/>
      <dgm:spPr/>
      <dgm:t>
        <a:bodyPr/>
        <a:lstStyle/>
        <a:p>
          <a:endParaRPr lang="en-US"/>
        </a:p>
      </dgm:t>
    </dgm:pt>
    <dgm:pt modelId="{604B6A11-F0CE-4946-8A96-A651F0BEE2D6}" type="sibTrans" cxnId="{339DBA2F-21A3-4F4E-B575-9A49B8875176}">
      <dgm:prSet/>
      <dgm:spPr/>
      <dgm:t>
        <a:bodyPr/>
        <a:lstStyle/>
        <a:p>
          <a:endParaRPr lang="en-US"/>
        </a:p>
      </dgm:t>
    </dgm:pt>
    <dgm:pt modelId="{7F00AF03-C473-47D9-8291-2077504BA4FA}">
      <dgm:prSet/>
      <dgm:spPr/>
      <dgm:t>
        <a:bodyPr/>
        <a:lstStyle/>
        <a:p>
          <a:r>
            <a:rPr lang="en-GB" dirty="0"/>
            <a:t>Boost confidence/overcome self-doubt</a:t>
          </a:r>
          <a:endParaRPr lang="en-US" dirty="0"/>
        </a:p>
      </dgm:t>
    </dgm:pt>
    <dgm:pt modelId="{B30601DE-9039-407E-B899-F33EEB500C9A}" type="parTrans" cxnId="{84E7D8E7-5CD1-4151-8C46-37A20CEC835F}">
      <dgm:prSet/>
      <dgm:spPr/>
      <dgm:t>
        <a:bodyPr/>
        <a:lstStyle/>
        <a:p>
          <a:endParaRPr lang="en-US"/>
        </a:p>
      </dgm:t>
    </dgm:pt>
    <dgm:pt modelId="{E6648B92-D488-4277-9563-D2A11BFF8FA6}" type="sibTrans" cxnId="{84E7D8E7-5CD1-4151-8C46-37A20CEC835F}">
      <dgm:prSet/>
      <dgm:spPr/>
      <dgm:t>
        <a:bodyPr/>
        <a:lstStyle/>
        <a:p>
          <a:endParaRPr lang="en-US"/>
        </a:p>
      </dgm:t>
    </dgm:pt>
    <dgm:pt modelId="{2D146BE2-1EDC-4619-8322-081AEB9C99B2}">
      <dgm:prSet/>
      <dgm:spPr/>
      <dgm:t>
        <a:bodyPr/>
        <a:lstStyle/>
        <a:p>
          <a:r>
            <a:rPr lang="en-GB"/>
            <a:t>Reminder for self-care</a:t>
          </a:r>
          <a:endParaRPr lang="en-US"/>
        </a:p>
      </dgm:t>
    </dgm:pt>
    <dgm:pt modelId="{80312DE8-A76C-4E68-A235-6C5BDB16074C}" type="parTrans" cxnId="{9A34A092-C5D0-48AA-BFC4-A4AD56137011}">
      <dgm:prSet/>
      <dgm:spPr/>
      <dgm:t>
        <a:bodyPr/>
        <a:lstStyle/>
        <a:p>
          <a:endParaRPr lang="en-US"/>
        </a:p>
      </dgm:t>
    </dgm:pt>
    <dgm:pt modelId="{262EDFA2-D325-4280-8361-25A899E87441}" type="sibTrans" cxnId="{9A34A092-C5D0-48AA-BFC4-A4AD56137011}">
      <dgm:prSet/>
      <dgm:spPr/>
      <dgm:t>
        <a:bodyPr/>
        <a:lstStyle/>
        <a:p>
          <a:endParaRPr lang="en-US"/>
        </a:p>
      </dgm:t>
    </dgm:pt>
    <dgm:pt modelId="{6EEDFC09-B8A8-4626-BA4A-785FBBF6871B}">
      <dgm:prSet/>
      <dgm:spPr/>
      <dgm:t>
        <a:bodyPr/>
        <a:lstStyle/>
        <a:p>
          <a:r>
            <a:rPr lang="en-GB"/>
            <a:t>Help develop a positive mental attitude</a:t>
          </a:r>
          <a:endParaRPr lang="en-US"/>
        </a:p>
      </dgm:t>
    </dgm:pt>
    <dgm:pt modelId="{E6DE35FE-FFC8-4BD3-B758-5CC2528F3DD3}" type="parTrans" cxnId="{C2957424-130C-4649-AA66-97C28ED7C0E2}">
      <dgm:prSet/>
      <dgm:spPr/>
      <dgm:t>
        <a:bodyPr/>
        <a:lstStyle/>
        <a:p>
          <a:endParaRPr lang="en-US"/>
        </a:p>
      </dgm:t>
    </dgm:pt>
    <dgm:pt modelId="{E0852853-C576-4AAE-A8C2-D523EFC1F83D}" type="sibTrans" cxnId="{C2957424-130C-4649-AA66-97C28ED7C0E2}">
      <dgm:prSet/>
      <dgm:spPr/>
      <dgm:t>
        <a:bodyPr/>
        <a:lstStyle/>
        <a:p>
          <a:endParaRPr lang="en-US"/>
        </a:p>
      </dgm:t>
    </dgm:pt>
    <dgm:pt modelId="{05C9D94D-8435-472C-8EFA-6FFD1395F1AF}">
      <dgm:prSet/>
      <dgm:spPr/>
      <dgm:t>
        <a:bodyPr/>
        <a:lstStyle/>
        <a:p>
          <a:r>
            <a:rPr lang="en-GB"/>
            <a:t>Achieve goals</a:t>
          </a:r>
          <a:endParaRPr lang="en-US"/>
        </a:p>
      </dgm:t>
    </dgm:pt>
    <dgm:pt modelId="{A9F61650-6E72-4CB6-A1C9-8793157DF193}" type="parTrans" cxnId="{4BAD61FA-22C8-4C7A-A443-6207FAC4D9B7}">
      <dgm:prSet/>
      <dgm:spPr/>
      <dgm:t>
        <a:bodyPr/>
        <a:lstStyle/>
        <a:p>
          <a:endParaRPr lang="en-US"/>
        </a:p>
      </dgm:t>
    </dgm:pt>
    <dgm:pt modelId="{0213A6E7-705C-4BAD-85E2-85575465B23F}" type="sibTrans" cxnId="{4BAD61FA-22C8-4C7A-A443-6207FAC4D9B7}">
      <dgm:prSet/>
      <dgm:spPr/>
      <dgm:t>
        <a:bodyPr/>
        <a:lstStyle/>
        <a:p>
          <a:endParaRPr lang="en-US"/>
        </a:p>
      </dgm:t>
    </dgm:pt>
    <dgm:pt modelId="{28E1D66C-69D5-44F5-BEB0-3C8C200042BD}">
      <dgm:prSet/>
      <dgm:spPr/>
      <dgm:t>
        <a:bodyPr/>
        <a:lstStyle/>
        <a:p>
          <a:r>
            <a:rPr lang="en-GB"/>
            <a:t>Look for opportunities</a:t>
          </a:r>
          <a:endParaRPr lang="en-US"/>
        </a:p>
      </dgm:t>
    </dgm:pt>
    <dgm:pt modelId="{1A427EBC-33D9-4021-80C1-4578ED0219CF}" type="parTrans" cxnId="{26738AE2-D787-42C3-A251-15B56B3554EF}">
      <dgm:prSet/>
      <dgm:spPr/>
      <dgm:t>
        <a:bodyPr/>
        <a:lstStyle/>
        <a:p>
          <a:endParaRPr lang="en-US"/>
        </a:p>
      </dgm:t>
    </dgm:pt>
    <dgm:pt modelId="{B73896D0-6E48-4640-99B1-B5E17AFB714B}" type="sibTrans" cxnId="{26738AE2-D787-42C3-A251-15B56B3554EF}">
      <dgm:prSet/>
      <dgm:spPr/>
      <dgm:t>
        <a:bodyPr/>
        <a:lstStyle/>
        <a:p>
          <a:endParaRPr lang="en-US"/>
        </a:p>
      </dgm:t>
    </dgm:pt>
    <dgm:pt modelId="{9A05ED13-149B-4551-81F0-6D789BCCEF45}">
      <dgm:prSet/>
      <dgm:spPr/>
      <dgm:t>
        <a:bodyPr/>
        <a:lstStyle/>
        <a:p>
          <a:r>
            <a:rPr lang="en-GB"/>
            <a:t>Help mitigate the impact of existential angst</a:t>
          </a:r>
          <a:endParaRPr lang="en-US"/>
        </a:p>
      </dgm:t>
    </dgm:pt>
    <dgm:pt modelId="{DD30B13C-ECA6-4ABD-BB2C-074AA930EE1E}" type="parTrans" cxnId="{3F5681D9-B0CC-49C5-92EF-DE8AA0E03D7A}">
      <dgm:prSet/>
      <dgm:spPr/>
      <dgm:t>
        <a:bodyPr/>
        <a:lstStyle/>
        <a:p>
          <a:endParaRPr lang="en-US"/>
        </a:p>
      </dgm:t>
    </dgm:pt>
    <dgm:pt modelId="{A63EE348-16E3-471E-852E-D53D38A071D7}" type="sibTrans" cxnId="{3F5681D9-B0CC-49C5-92EF-DE8AA0E03D7A}">
      <dgm:prSet/>
      <dgm:spPr/>
      <dgm:t>
        <a:bodyPr/>
        <a:lstStyle/>
        <a:p>
          <a:endParaRPr lang="en-US"/>
        </a:p>
      </dgm:t>
    </dgm:pt>
    <dgm:pt modelId="{6FD4D75D-2B32-4186-8C76-4DE6B95C26FA}">
      <dgm:prSet/>
      <dgm:spPr/>
      <dgm:t>
        <a:bodyPr/>
        <a:lstStyle/>
        <a:p>
          <a:r>
            <a:rPr lang="en-GB"/>
            <a:t>And other ideas which offer you something to smile about</a:t>
          </a:r>
          <a:endParaRPr lang="en-US"/>
        </a:p>
      </dgm:t>
    </dgm:pt>
    <dgm:pt modelId="{2F27950F-2309-4D44-89FD-2CE9F9B87BB2}" type="parTrans" cxnId="{AEF878D8-97E4-4947-968F-95970E5E6EFD}">
      <dgm:prSet/>
      <dgm:spPr/>
      <dgm:t>
        <a:bodyPr/>
        <a:lstStyle/>
        <a:p>
          <a:endParaRPr lang="en-US"/>
        </a:p>
      </dgm:t>
    </dgm:pt>
    <dgm:pt modelId="{7C72956D-F865-4881-BB1E-8F3C29B962A8}" type="sibTrans" cxnId="{AEF878D8-97E4-4947-968F-95970E5E6EFD}">
      <dgm:prSet/>
      <dgm:spPr/>
      <dgm:t>
        <a:bodyPr/>
        <a:lstStyle/>
        <a:p>
          <a:endParaRPr lang="en-US"/>
        </a:p>
      </dgm:t>
    </dgm:pt>
    <dgm:pt modelId="{CD477FAF-1BF4-4CC0-9FAC-179B8A0D020D}" type="pres">
      <dgm:prSet presAssocID="{834F4F45-4C84-43D6-B821-8AE4287DBC70}" presName="root" presStyleCnt="0">
        <dgm:presLayoutVars>
          <dgm:dir/>
          <dgm:resizeHandles val="exact"/>
        </dgm:presLayoutVars>
      </dgm:prSet>
      <dgm:spPr/>
    </dgm:pt>
    <dgm:pt modelId="{DEAB8858-AEE5-421E-A5B1-89F98644F571}" type="pres">
      <dgm:prSet presAssocID="{834F4F45-4C84-43D6-B821-8AE4287DBC70}" presName="container" presStyleCnt="0">
        <dgm:presLayoutVars>
          <dgm:dir/>
          <dgm:resizeHandles val="exact"/>
        </dgm:presLayoutVars>
      </dgm:prSet>
      <dgm:spPr/>
    </dgm:pt>
    <dgm:pt modelId="{CC4AFA71-6F1D-4D2E-9AF6-0014266039C8}" type="pres">
      <dgm:prSet presAssocID="{F40552BD-1FA1-4D79-B1F6-D8B3C63B754D}" presName="compNode" presStyleCnt="0"/>
      <dgm:spPr/>
    </dgm:pt>
    <dgm:pt modelId="{339EE0AC-17AB-47BC-967D-3EA398DD21A7}" type="pres">
      <dgm:prSet presAssocID="{F40552BD-1FA1-4D79-B1F6-D8B3C63B754D}" presName="iconBgRect" presStyleLbl="bgShp" presStyleIdx="0" presStyleCnt="8"/>
      <dgm:spPr/>
    </dgm:pt>
    <dgm:pt modelId="{F597B1BF-E99A-495E-B30A-9AE81024FB6A}" type="pres">
      <dgm:prSet presAssocID="{F40552BD-1FA1-4D79-B1F6-D8B3C63B754D}"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F086ABC4-9342-49B5-A01F-FB254B606117}" type="pres">
      <dgm:prSet presAssocID="{F40552BD-1FA1-4D79-B1F6-D8B3C63B754D}" presName="spaceRect" presStyleCnt="0"/>
      <dgm:spPr/>
    </dgm:pt>
    <dgm:pt modelId="{3FAFC867-CDA6-4C1D-961E-6720D33DAA73}" type="pres">
      <dgm:prSet presAssocID="{F40552BD-1FA1-4D79-B1F6-D8B3C63B754D}" presName="textRect" presStyleLbl="revTx" presStyleIdx="0" presStyleCnt="8">
        <dgm:presLayoutVars>
          <dgm:chMax val="1"/>
          <dgm:chPref val="1"/>
        </dgm:presLayoutVars>
      </dgm:prSet>
      <dgm:spPr/>
    </dgm:pt>
    <dgm:pt modelId="{ED005814-527B-4139-AACF-664FBD3B8A8E}" type="pres">
      <dgm:prSet presAssocID="{604B6A11-F0CE-4946-8A96-A651F0BEE2D6}" presName="sibTrans" presStyleLbl="sibTrans2D1" presStyleIdx="0" presStyleCnt="0"/>
      <dgm:spPr/>
    </dgm:pt>
    <dgm:pt modelId="{33075FF5-2B01-4BA2-B62E-BDB8A2975B57}" type="pres">
      <dgm:prSet presAssocID="{7F00AF03-C473-47D9-8291-2077504BA4FA}" presName="compNode" presStyleCnt="0"/>
      <dgm:spPr/>
    </dgm:pt>
    <dgm:pt modelId="{AB3B5138-57C7-4D97-9A01-1457FC920BD8}" type="pres">
      <dgm:prSet presAssocID="{7F00AF03-C473-47D9-8291-2077504BA4FA}" presName="iconBgRect" presStyleLbl="bgShp" presStyleIdx="1" presStyleCnt="8"/>
      <dgm:spPr/>
    </dgm:pt>
    <dgm:pt modelId="{836852E2-012D-4EFD-9A71-88A9A3FC66A6}" type="pres">
      <dgm:prSet presAssocID="{7F00AF03-C473-47D9-8291-2077504BA4FA}"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FEBDDDAE-EC26-4F25-99A7-C3224B3C09EC}" type="pres">
      <dgm:prSet presAssocID="{7F00AF03-C473-47D9-8291-2077504BA4FA}" presName="spaceRect" presStyleCnt="0"/>
      <dgm:spPr/>
    </dgm:pt>
    <dgm:pt modelId="{4CC35870-C455-4ADF-8BBA-9CEB038D8730}" type="pres">
      <dgm:prSet presAssocID="{7F00AF03-C473-47D9-8291-2077504BA4FA}" presName="textRect" presStyleLbl="revTx" presStyleIdx="1" presStyleCnt="8">
        <dgm:presLayoutVars>
          <dgm:chMax val="1"/>
          <dgm:chPref val="1"/>
        </dgm:presLayoutVars>
      </dgm:prSet>
      <dgm:spPr/>
    </dgm:pt>
    <dgm:pt modelId="{AAAF989E-1D72-46C5-B014-E5D9BF8F5D19}" type="pres">
      <dgm:prSet presAssocID="{E6648B92-D488-4277-9563-D2A11BFF8FA6}" presName="sibTrans" presStyleLbl="sibTrans2D1" presStyleIdx="0" presStyleCnt="0"/>
      <dgm:spPr/>
    </dgm:pt>
    <dgm:pt modelId="{DF7220C5-A179-4DFC-A4CE-D54E4F90C2D8}" type="pres">
      <dgm:prSet presAssocID="{2D146BE2-1EDC-4619-8322-081AEB9C99B2}" presName="compNode" presStyleCnt="0"/>
      <dgm:spPr/>
    </dgm:pt>
    <dgm:pt modelId="{A53E3A25-159D-457F-B5ED-479328D1549A}" type="pres">
      <dgm:prSet presAssocID="{2D146BE2-1EDC-4619-8322-081AEB9C99B2}" presName="iconBgRect" presStyleLbl="bgShp" presStyleIdx="2" presStyleCnt="8"/>
      <dgm:spPr/>
    </dgm:pt>
    <dgm:pt modelId="{27E55AEC-8EDB-4742-B6C0-39CF77FAE2CB}" type="pres">
      <dgm:prSet presAssocID="{2D146BE2-1EDC-4619-8322-081AEB9C99B2}"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ll"/>
        </a:ext>
      </dgm:extLst>
    </dgm:pt>
    <dgm:pt modelId="{80B65DDB-A4C4-46A0-8815-495D76289DFC}" type="pres">
      <dgm:prSet presAssocID="{2D146BE2-1EDC-4619-8322-081AEB9C99B2}" presName="spaceRect" presStyleCnt="0"/>
      <dgm:spPr/>
    </dgm:pt>
    <dgm:pt modelId="{8E6604EE-AD9F-4F50-94BE-C57DFA62B39A}" type="pres">
      <dgm:prSet presAssocID="{2D146BE2-1EDC-4619-8322-081AEB9C99B2}" presName="textRect" presStyleLbl="revTx" presStyleIdx="2" presStyleCnt="8">
        <dgm:presLayoutVars>
          <dgm:chMax val="1"/>
          <dgm:chPref val="1"/>
        </dgm:presLayoutVars>
      </dgm:prSet>
      <dgm:spPr/>
    </dgm:pt>
    <dgm:pt modelId="{8247A6D6-56E9-42F0-96FD-3F0D4C1E823A}" type="pres">
      <dgm:prSet presAssocID="{262EDFA2-D325-4280-8361-25A899E87441}" presName="sibTrans" presStyleLbl="sibTrans2D1" presStyleIdx="0" presStyleCnt="0"/>
      <dgm:spPr/>
    </dgm:pt>
    <dgm:pt modelId="{9ACC180C-3276-4399-AB02-5423D8B2089F}" type="pres">
      <dgm:prSet presAssocID="{6EEDFC09-B8A8-4626-BA4A-785FBBF6871B}" presName="compNode" presStyleCnt="0"/>
      <dgm:spPr/>
    </dgm:pt>
    <dgm:pt modelId="{B4FB2398-4D5D-4222-9F7C-8106630CD7BF}" type="pres">
      <dgm:prSet presAssocID="{6EEDFC09-B8A8-4626-BA4A-785FBBF6871B}" presName="iconBgRect" presStyleLbl="bgShp" presStyleIdx="3" presStyleCnt="8"/>
      <dgm:spPr/>
    </dgm:pt>
    <dgm:pt modelId="{CE475D0A-6518-4B44-A600-9D90DABEA898}" type="pres">
      <dgm:prSet presAssocID="{6EEDFC09-B8A8-4626-BA4A-785FBBF6871B}"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993D7947-A6EB-4C50-BE9D-0678D3553685}" type="pres">
      <dgm:prSet presAssocID="{6EEDFC09-B8A8-4626-BA4A-785FBBF6871B}" presName="spaceRect" presStyleCnt="0"/>
      <dgm:spPr/>
    </dgm:pt>
    <dgm:pt modelId="{75553B72-C7D3-4C67-ACCB-D63FCF8BA41A}" type="pres">
      <dgm:prSet presAssocID="{6EEDFC09-B8A8-4626-BA4A-785FBBF6871B}" presName="textRect" presStyleLbl="revTx" presStyleIdx="3" presStyleCnt="8">
        <dgm:presLayoutVars>
          <dgm:chMax val="1"/>
          <dgm:chPref val="1"/>
        </dgm:presLayoutVars>
      </dgm:prSet>
      <dgm:spPr/>
    </dgm:pt>
    <dgm:pt modelId="{0A884D39-408F-499D-8CC8-F7D3A1F6BE6B}" type="pres">
      <dgm:prSet presAssocID="{E0852853-C576-4AAE-A8C2-D523EFC1F83D}" presName="sibTrans" presStyleLbl="sibTrans2D1" presStyleIdx="0" presStyleCnt="0"/>
      <dgm:spPr/>
    </dgm:pt>
    <dgm:pt modelId="{357C6DFF-E601-49A9-B51B-B4640DE67C11}" type="pres">
      <dgm:prSet presAssocID="{05C9D94D-8435-472C-8EFA-6FFD1395F1AF}" presName="compNode" presStyleCnt="0"/>
      <dgm:spPr/>
    </dgm:pt>
    <dgm:pt modelId="{D1BDAB2F-B1BA-4EDA-95B0-B6196BDA8BE1}" type="pres">
      <dgm:prSet presAssocID="{05C9D94D-8435-472C-8EFA-6FFD1395F1AF}" presName="iconBgRect" presStyleLbl="bgShp" presStyleIdx="4" presStyleCnt="8"/>
      <dgm:spPr/>
    </dgm:pt>
    <dgm:pt modelId="{E7492951-E683-452D-AD1E-012BB5B6600B}" type="pres">
      <dgm:prSet presAssocID="{05C9D94D-8435-472C-8EFA-6FFD1395F1AF}"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llseye"/>
        </a:ext>
      </dgm:extLst>
    </dgm:pt>
    <dgm:pt modelId="{B5A83D90-B16C-441B-83ED-EFF96E22CE79}" type="pres">
      <dgm:prSet presAssocID="{05C9D94D-8435-472C-8EFA-6FFD1395F1AF}" presName="spaceRect" presStyleCnt="0"/>
      <dgm:spPr/>
    </dgm:pt>
    <dgm:pt modelId="{8D25976E-58FF-46AB-88E0-0C0512392B2F}" type="pres">
      <dgm:prSet presAssocID="{05C9D94D-8435-472C-8EFA-6FFD1395F1AF}" presName="textRect" presStyleLbl="revTx" presStyleIdx="4" presStyleCnt="8">
        <dgm:presLayoutVars>
          <dgm:chMax val="1"/>
          <dgm:chPref val="1"/>
        </dgm:presLayoutVars>
      </dgm:prSet>
      <dgm:spPr/>
    </dgm:pt>
    <dgm:pt modelId="{36C822A1-B125-4C9A-9D6A-2B73A77FA792}" type="pres">
      <dgm:prSet presAssocID="{0213A6E7-705C-4BAD-85E2-85575465B23F}" presName="sibTrans" presStyleLbl="sibTrans2D1" presStyleIdx="0" presStyleCnt="0"/>
      <dgm:spPr/>
    </dgm:pt>
    <dgm:pt modelId="{02EE8E7E-BF32-4322-A77B-6D1798F1763B}" type="pres">
      <dgm:prSet presAssocID="{28E1D66C-69D5-44F5-BEB0-3C8C200042BD}" presName="compNode" presStyleCnt="0"/>
      <dgm:spPr/>
    </dgm:pt>
    <dgm:pt modelId="{9471AD2D-CE0C-4C01-B7B5-4997F9367C92}" type="pres">
      <dgm:prSet presAssocID="{28E1D66C-69D5-44F5-BEB0-3C8C200042BD}" presName="iconBgRect" presStyleLbl="bgShp" presStyleIdx="5" presStyleCnt="8"/>
      <dgm:spPr/>
    </dgm:pt>
    <dgm:pt modelId="{C00A0000-D3B1-4754-9C71-04064FE3AACD}" type="pres">
      <dgm:prSet presAssocID="{28E1D66C-69D5-44F5-BEB0-3C8C200042BD}"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gnifying glass"/>
        </a:ext>
      </dgm:extLst>
    </dgm:pt>
    <dgm:pt modelId="{74A2FA5B-6887-486B-8F04-2280CC08456F}" type="pres">
      <dgm:prSet presAssocID="{28E1D66C-69D5-44F5-BEB0-3C8C200042BD}" presName="spaceRect" presStyleCnt="0"/>
      <dgm:spPr/>
    </dgm:pt>
    <dgm:pt modelId="{1BA7AAA6-A2CB-4D09-9FBB-FEB754AE0B91}" type="pres">
      <dgm:prSet presAssocID="{28E1D66C-69D5-44F5-BEB0-3C8C200042BD}" presName="textRect" presStyleLbl="revTx" presStyleIdx="5" presStyleCnt="8">
        <dgm:presLayoutVars>
          <dgm:chMax val="1"/>
          <dgm:chPref val="1"/>
        </dgm:presLayoutVars>
      </dgm:prSet>
      <dgm:spPr/>
    </dgm:pt>
    <dgm:pt modelId="{D62FEE3B-A5BF-4E63-8048-A676844D17C2}" type="pres">
      <dgm:prSet presAssocID="{B73896D0-6E48-4640-99B1-B5E17AFB714B}" presName="sibTrans" presStyleLbl="sibTrans2D1" presStyleIdx="0" presStyleCnt="0"/>
      <dgm:spPr/>
    </dgm:pt>
    <dgm:pt modelId="{A7E17B69-A5B4-4CEA-9D86-3393EC0619C9}" type="pres">
      <dgm:prSet presAssocID="{9A05ED13-149B-4551-81F0-6D789BCCEF45}" presName="compNode" presStyleCnt="0"/>
      <dgm:spPr/>
    </dgm:pt>
    <dgm:pt modelId="{678624A2-D99F-452C-A390-2473464CA638}" type="pres">
      <dgm:prSet presAssocID="{9A05ED13-149B-4551-81F0-6D789BCCEF45}" presName="iconBgRect" presStyleLbl="bgShp" presStyleIdx="6" presStyleCnt="8"/>
      <dgm:spPr/>
    </dgm:pt>
    <dgm:pt modelId="{301C23A9-3710-4FBF-B870-BFAFF6827DC2}" type="pres">
      <dgm:prSet presAssocID="{9A05ED13-149B-4551-81F0-6D789BCCEF45}"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pward trend"/>
        </a:ext>
      </dgm:extLst>
    </dgm:pt>
    <dgm:pt modelId="{7C61498F-99BA-4D74-909D-850702446507}" type="pres">
      <dgm:prSet presAssocID="{9A05ED13-149B-4551-81F0-6D789BCCEF45}" presName="spaceRect" presStyleCnt="0"/>
      <dgm:spPr/>
    </dgm:pt>
    <dgm:pt modelId="{B13F1634-18D2-40F7-9A2D-7B100C06B265}" type="pres">
      <dgm:prSet presAssocID="{9A05ED13-149B-4551-81F0-6D789BCCEF45}" presName="textRect" presStyleLbl="revTx" presStyleIdx="6" presStyleCnt="8">
        <dgm:presLayoutVars>
          <dgm:chMax val="1"/>
          <dgm:chPref val="1"/>
        </dgm:presLayoutVars>
      </dgm:prSet>
      <dgm:spPr/>
    </dgm:pt>
    <dgm:pt modelId="{2E8CB7DA-51AD-4D05-9135-072D6C6C7C6B}" type="pres">
      <dgm:prSet presAssocID="{A63EE348-16E3-471E-852E-D53D38A071D7}" presName="sibTrans" presStyleLbl="sibTrans2D1" presStyleIdx="0" presStyleCnt="0"/>
      <dgm:spPr/>
    </dgm:pt>
    <dgm:pt modelId="{A3088BA8-F093-43C4-8CDC-6F809C166C8A}" type="pres">
      <dgm:prSet presAssocID="{6FD4D75D-2B32-4186-8C76-4DE6B95C26FA}" presName="compNode" presStyleCnt="0"/>
      <dgm:spPr/>
    </dgm:pt>
    <dgm:pt modelId="{D82218F8-0410-43BD-8713-B78D39EE0E07}" type="pres">
      <dgm:prSet presAssocID="{6FD4D75D-2B32-4186-8C76-4DE6B95C26FA}" presName="iconBgRect" presStyleLbl="bgShp" presStyleIdx="7" presStyleCnt="8"/>
      <dgm:spPr/>
    </dgm:pt>
    <dgm:pt modelId="{411F5661-CA39-47F6-B237-F1A4DE8266D3}" type="pres">
      <dgm:prSet presAssocID="{6FD4D75D-2B32-4186-8C76-4DE6B95C26FA}"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Smiling Face with No Fill"/>
        </a:ext>
      </dgm:extLst>
    </dgm:pt>
    <dgm:pt modelId="{3C7ECFB4-942B-4A44-8E2E-9DEE0E3DC76B}" type="pres">
      <dgm:prSet presAssocID="{6FD4D75D-2B32-4186-8C76-4DE6B95C26FA}" presName="spaceRect" presStyleCnt="0"/>
      <dgm:spPr/>
    </dgm:pt>
    <dgm:pt modelId="{85080705-D940-40A5-B17F-8FB3C3F4EDE2}" type="pres">
      <dgm:prSet presAssocID="{6FD4D75D-2B32-4186-8C76-4DE6B95C26FA}" presName="textRect" presStyleLbl="revTx" presStyleIdx="7" presStyleCnt="8">
        <dgm:presLayoutVars>
          <dgm:chMax val="1"/>
          <dgm:chPref val="1"/>
        </dgm:presLayoutVars>
      </dgm:prSet>
      <dgm:spPr/>
    </dgm:pt>
  </dgm:ptLst>
  <dgm:cxnLst>
    <dgm:cxn modelId="{8AF1EC06-B356-43F6-B326-EBAF373595C7}" type="presOf" srcId="{6FD4D75D-2B32-4186-8C76-4DE6B95C26FA}" destId="{85080705-D940-40A5-B17F-8FB3C3F4EDE2}" srcOrd="0" destOrd="0" presId="urn:microsoft.com/office/officeart/2018/2/layout/IconCircleList"/>
    <dgm:cxn modelId="{B365B40A-B41B-4212-ACFB-3797CFB48513}" type="presOf" srcId="{28E1D66C-69D5-44F5-BEB0-3C8C200042BD}" destId="{1BA7AAA6-A2CB-4D09-9FBB-FEB754AE0B91}" srcOrd="0" destOrd="0" presId="urn:microsoft.com/office/officeart/2018/2/layout/IconCircleList"/>
    <dgm:cxn modelId="{C2957424-130C-4649-AA66-97C28ED7C0E2}" srcId="{834F4F45-4C84-43D6-B821-8AE4287DBC70}" destId="{6EEDFC09-B8A8-4626-BA4A-785FBBF6871B}" srcOrd="3" destOrd="0" parTransId="{E6DE35FE-FFC8-4BD3-B758-5CC2528F3DD3}" sibTransId="{E0852853-C576-4AAE-A8C2-D523EFC1F83D}"/>
    <dgm:cxn modelId="{339DBA2F-21A3-4F4E-B575-9A49B8875176}" srcId="{834F4F45-4C84-43D6-B821-8AE4287DBC70}" destId="{F40552BD-1FA1-4D79-B1F6-D8B3C63B754D}" srcOrd="0" destOrd="0" parTransId="{1147F4F5-B658-4850-992B-CB7A0D3D48F7}" sibTransId="{604B6A11-F0CE-4946-8A96-A651F0BEE2D6}"/>
    <dgm:cxn modelId="{EA4D3E34-DA87-4BE0-B538-80073A55B7AE}" type="presOf" srcId="{E6648B92-D488-4277-9563-D2A11BFF8FA6}" destId="{AAAF989E-1D72-46C5-B014-E5D9BF8F5D19}" srcOrd="0" destOrd="0" presId="urn:microsoft.com/office/officeart/2018/2/layout/IconCircleList"/>
    <dgm:cxn modelId="{F1E62A65-2C73-45FF-A105-3BF6061A22AC}" type="presOf" srcId="{0213A6E7-705C-4BAD-85E2-85575465B23F}" destId="{36C822A1-B125-4C9A-9D6A-2B73A77FA792}" srcOrd="0" destOrd="0" presId="urn:microsoft.com/office/officeart/2018/2/layout/IconCircleList"/>
    <dgm:cxn modelId="{1DEC916F-D4A7-4EE0-8EC6-1CDA12D1B17D}" type="presOf" srcId="{6EEDFC09-B8A8-4626-BA4A-785FBBF6871B}" destId="{75553B72-C7D3-4C67-ACCB-D63FCF8BA41A}" srcOrd="0" destOrd="0" presId="urn:microsoft.com/office/officeart/2018/2/layout/IconCircleList"/>
    <dgm:cxn modelId="{67E1D087-57E3-42F5-A522-B274459D8417}" type="presOf" srcId="{F40552BD-1FA1-4D79-B1F6-D8B3C63B754D}" destId="{3FAFC867-CDA6-4C1D-961E-6720D33DAA73}" srcOrd="0" destOrd="0" presId="urn:microsoft.com/office/officeart/2018/2/layout/IconCircleList"/>
    <dgm:cxn modelId="{9A34A092-C5D0-48AA-BFC4-A4AD56137011}" srcId="{834F4F45-4C84-43D6-B821-8AE4287DBC70}" destId="{2D146BE2-1EDC-4619-8322-081AEB9C99B2}" srcOrd="2" destOrd="0" parTransId="{80312DE8-A76C-4E68-A235-6C5BDB16074C}" sibTransId="{262EDFA2-D325-4280-8361-25A899E87441}"/>
    <dgm:cxn modelId="{6F520B9F-92A4-4B0F-9CC6-024BAFBABC42}" type="presOf" srcId="{A63EE348-16E3-471E-852E-D53D38A071D7}" destId="{2E8CB7DA-51AD-4D05-9135-072D6C6C7C6B}" srcOrd="0" destOrd="0" presId="urn:microsoft.com/office/officeart/2018/2/layout/IconCircleList"/>
    <dgm:cxn modelId="{021969B3-9276-4D74-9ABB-FE7DAD12D240}" type="presOf" srcId="{262EDFA2-D325-4280-8361-25A899E87441}" destId="{8247A6D6-56E9-42F0-96FD-3F0D4C1E823A}" srcOrd="0" destOrd="0" presId="urn:microsoft.com/office/officeart/2018/2/layout/IconCircleList"/>
    <dgm:cxn modelId="{C806B8B9-9675-454A-AB53-ED59A6C8FD67}" type="presOf" srcId="{B73896D0-6E48-4640-99B1-B5E17AFB714B}" destId="{D62FEE3B-A5BF-4E63-8048-A676844D17C2}" srcOrd="0" destOrd="0" presId="urn:microsoft.com/office/officeart/2018/2/layout/IconCircleList"/>
    <dgm:cxn modelId="{46EC45BD-4279-4DB7-8EDA-288864780293}" type="presOf" srcId="{E0852853-C576-4AAE-A8C2-D523EFC1F83D}" destId="{0A884D39-408F-499D-8CC8-F7D3A1F6BE6B}" srcOrd="0" destOrd="0" presId="urn:microsoft.com/office/officeart/2018/2/layout/IconCircleList"/>
    <dgm:cxn modelId="{401E7DBE-8C3D-4311-A070-F59E6A96FB82}" type="presOf" srcId="{9A05ED13-149B-4551-81F0-6D789BCCEF45}" destId="{B13F1634-18D2-40F7-9A2D-7B100C06B265}" srcOrd="0" destOrd="0" presId="urn:microsoft.com/office/officeart/2018/2/layout/IconCircleList"/>
    <dgm:cxn modelId="{ECC9C1C1-3BC2-44F3-9E72-5F0CFBBE17AD}" type="presOf" srcId="{2D146BE2-1EDC-4619-8322-081AEB9C99B2}" destId="{8E6604EE-AD9F-4F50-94BE-C57DFA62B39A}" srcOrd="0" destOrd="0" presId="urn:microsoft.com/office/officeart/2018/2/layout/IconCircleList"/>
    <dgm:cxn modelId="{470EF3C5-E348-4B2F-96EF-38346194E5A6}" type="presOf" srcId="{7F00AF03-C473-47D9-8291-2077504BA4FA}" destId="{4CC35870-C455-4ADF-8BBA-9CEB038D8730}" srcOrd="0" destOrd="0" presId="urn:microsoft.com/office/officeart/2018/2/layout/IconCircleList"/>
    <dgm:cxn modelId="{185455CF-2313-4C33-A92E-3F2855578F0D}" type="presOf" srcId="{05C9D94D-8435-472C-8EFA-6FFD1395F1AF}" destId="{8D25976E-58FF-46AB-88E0-0C0512392B2F}" srcOrd="0" destOrd="0" presId="urn:microsoft.com/office/officeart/2018/2/layout/IconCircleList"/>
    <dgm:cxn modelId="{AEF878D8-97E4-4947-968F-95970E5E6EFD}" srcId="{834F4F45-4C84-43D6-B821-8AE4287DBC70}" destId="{6FD4D75D-2B32-4186-8C76-4DE6B95C26FA}" srcOrd="7" destOrd="0" parTransId="{2F27950F-2309-4D44-89FD-2CE9F9B87BB2}" sibTransId="{7C72956D-F865-4881-BB1E-8F3C29B962A8}"/>
    <dgm:cxn modelId="{3F5681D9-B0CC-49C5-92EF-DE8AA0E03D7A}" srcId="{834F4F45-4C84-43D6-B821-8AE4287DBC70}" destId="{9A05ED13-149B-4551-81F0-6D789BCCEF45}" srcOrd="6" destOrd="0" parTransId="{DD30B13C-ECA6-4ABD-BB2C-074AA930EE1E}" sibTransId="{A63EE348-16E3-471E-852E-D53D38A071D7}"/>
    <dgm:cxn modelId="{55A960E0-B4D6-449A-ABFC-7BE0C5EDD8FA}" type="presOf" srcId="{604B6A11-F0CE-4946-8A96-A651F0BEE2D6}" destId="{ED005814-527B-4139-AACF-664FBD3B8A8E}" srcOrd="0" destOrd="0" presId="urn:microsoft.com/office/officeart/2018/2/layout/IconCircleList"/>
    <dgm:cxn modelId="{26738AE2-D787-42C3-A251-15B56B3554EF}" srcId="{834F4F45-4C84-43D6-B821-8AE4287DBC70}" destId="{28E1D66C-69D5-44F5-BEB0-3C8C200042BD}" srcOrd="5" destOrd="0" parTransId="{1A427EBC-33D9-4021-80C1-4578ED0219CF}" sibTransId="{B73896D0-6E48-4640-99B1-B5E17AFB714B}"/>
    <dgm:cxn modelId="{84E7D8E7-5CD1-4151-8C46-37A20CEC835F}" srcId="{834F4F45-4C84-43D6-B821-8AE4287DBC70}" destId="{7F00AF03-C473-47D9-8291-2077504BA4FA}" srcOrd="1" destOrd="0" parTransId="{B30601DE-9039-407E-B899-F33EEB500C9A}" sibTransId="{E6648B92-D488-4277-9563-D2A11BFF8FA6}"/>
    <dgm:cxn modelId="{E2146EE9-DB4D-4C8C-B5FD-E09CE61F611D}" type="presOf" srcId="{834F4F45-4C84-43D6-B821-8AE4287DBC70}" destId="{CD477FAF-1BF4-4CC0-9FAC-179B8A0D020D}" srcOrd="0" destOrd="0" presId="urn:microsoft.com/office/officeart/2018/2/layout/IconCircleList"/>
    <dgm:cxn modelId="{4BAD61FA-22C8-4C7A-A443-6207FAC4D9B7}" srcId="{834F4F45-4C84-43D6-B821-8AE4287DBC70}" destId="{05C9D94D-8435-472C-8EFA-6FFD1395F1AF}" srcOrd="4" destOrd="0" parTransId="{A9F61650-6E72-4CB6-A1C9-8793157DF193}" sibTransId="{0213A6E7-705C-4BAD-85E2-85575465B23F}"/>
    <dgm:cxn modelId="{CC1447F6-FE21-441D-8D30-A4F08D3D3AE8}" type="presParOf" srcId="{CD477FAF-1BF4-4CC0-9FAC-179B8A0D020D}" destId="{DEAB8858-AEE5-421E-A5B1-89F98644F571}" srcOrd="0" destOrd="0" presId="urn:microsoft.com/office/officeart/2018/2/layout/IconCircleList"/>
    <dgm:cxn modelId="{6387922B-A3C4-40D9-B824-1A29FBE9C28F}" type="presParOf" srcId="{DEAB8858-AEE5-421E-A5B1-89F98644F571}" destId="{CC4AFA71-6F1D-4D2E-9AF6-0014266039C8}" srcOrd="0" destOrd="0" presId="urn:microsoft.com/office/officeart/2018/2/layout/IconCircleList"/>
    <dgm:cxn modelId="{3696246B-B10A-414F-A5C3-AF221E222433}" type="presParOf" srcId="{CC4AFA71-6F1D-4D2E-9AF6-0014266039C8}" destId="{339EE0AC-17AB-47BC-967D-3EA398DD21A7}" srcOrd="0" destOrd="0" presId="urn:microsoft.com/office/officeart/2018/2/layout/IconCircleList"/>
    <dgm:cxn modelId="{B9D74415-9F2E-4F84-A5EF-E285643BA7AF}" type="presParOf" srcId="{CC4AFA71-6F1D-4D2E-9AF6-0014266039C8}" destId="{F597B1BF-E99A-495E-B30A-9AE81024FB6A}" srcOrd="1" destOrd="0" presId="urn:microsoft.com/office/officeart/2018/2/layout/IconCircleList"/>
    <dgm:cxn modelId="{7494B533-ED90-48CA-B1EE-9D143820DFD6}" type="presParOf" srcId="{CC4AFA71-6F1D-4D2E-9AF6-0014266039C8}" destId="{F086ABC4-9342-49B5-A01F-FB254B606117}" srcOrd="2" destOrd="0" presId="urn:microsoft.com/office/officeart/2018/2/layout/IconCircleList"/>
    <dgm:cxn modelId="{5374EE1A-91DD-45BC-9F61-FC1507F9C752}" type="presParOf" srcId="{CC4AFA71-6F1D-4D2E-9AF6-0014266039C8}" destId="{3FAFC867-CDA6-4C1D-961E-6720D33DAA73}" srcOrd="3" destOrd="0" presId="urn:microsoft.com/office/officeart/2018/2/layout/IconCircleList"/>
    <dgm:cxn modelId="{96D260D8-42FE-4140-90AC-5C31DF09DB8F}" type="presParOf" srcId="{DEAB8858-AEE5-421E-A5B1-89F98644F571}" destId="{ED005814-527B-4139-AACF-664FBD3B8A8E}" srcOrd="1" destOrd="0" presId="urn:microsoft.com/office/officeart/2018/2/layout/IconCircleList"/>
    <dgm:cxn modelId="{B5BEA069-6D5B-4A68-9CAE-FB07FAC7E2F2}" type="presParOf" srcId="{DEAB8858-AEE5-421E-A5B1-89F98644F571}" destId="{33075FF5-2B01-4BA2-B62E-BDB8A2975B57}" srcOrd="2" destOrd="0" presId="urn:microsoft.com/office/officeart/2018/2/layout/IconCircleList"/>
    <dgm:cxn modelId="{0308B3E5-D945-471F-B62C-E9EB37F849D2}" type="presParOf" srcId="{33075FF5-2B01-4BA2-B62E-BDB8A2975B57}" destId="{AB3B5138-57C7-4D97-9A01-1457FC920BD8}" srcOrd="0" destOrd="0" presId="urn:microsoft.com/office/officeart/2018/2/layout/IconCircleList"/>
    <dgm:cxn modelId="{38B7586F-9D3E-43D3-88E3-412CE2C95EE2}" type="presParOf" srcId="{33075FF5-2B01-4BA2-B62E-BDB8A2975B57}" destId="{836852E2-012D-4EFD-9A71-88A9A3FC66A6}" srcOrd="1" destOrd="0" presId="urn:microsoft.com/office/officeart/2018/2/layout/IconCircleList"/>
    <dgm:cxn modelId="{7B0FB424-0841-4E03-B599-B0CB378E917A}" type="presParOf" srcId="{33075FF5-2B01-4BA2-B62E-BDB8A2975B57}" destId="{FEBDDDAE-EC26-4F25-99A7-C3224B3C09EC}" srcOrd="2" destOrd="0" presId="urn:microsoft.com/office/officeart/2018/2/layout/IconCircleList"/>
    <dgm:cxn modelId="{15B9141D-48F2-472C-B361-DC65EAAFC965}" type="presParOf" srcId="{33075FF5-2B01-4BA2-B62E-BDB8A2975B57}" destId="{4CC35870-C455-4ADF-8BBA-9CEB038D8730}" srcOrd="3" destOrd="0" presId="urn:microsoft.com/office/officeart/2018/2/layout/IconCircleList"/>
    <dgm:cxn modelId="{86DFBB20-6D22-480E-B7AE-1BBEAB5AD65D}" type="presParOf" srcId="{DEAB8858-AEE5-421E-A5B1-89F98644F571}" destId="{AAAF989E-1D72-46C5-B014-E5D9BF8F5D19}" srcOrd="3" destOrd="0" presId="urn:microsoft.com/office/officeart/2018/2/layout/IconCircleList"/>
    <dgm:cxn modelId="{D3630E04-57E1-42A6-AE48-B6360541143F}" type="presParOf" srcId="{DEAB8858-AEE5-421E-A5B1-89F98644F571}" destId="{DF7220C5-A179-4DFC-A4CE-D54E4F90C2D8}" srcOrd="4" destOrd="0" presId="urn:microsoft.com/office/officeart/2018/2/layout/IconCircleList"/>
    <dgm:cxn modelId="{278D026B-D09D-4A5D-AB0E-AFE43ADA2384}" type="presParOf" srcId="{DF7220C5-A179-4DFC-A4CE-D54E4F90C2D8}" destId="{A53E3A25-159D-457F-B5ED-479328D1549A}" srcOrd="0" destOrd="0" presId="urn:microsoft.com/office/officeart/2018/2/layout/IconCircleList"/>
    <dgm:cxn modelId="{62B4D485-D5A4-4EA9-A179-3CA4E08F8FD4}" type="presParOf" srcId="{DF7220C5-A179-4DFC-A4CE-D54E4F90C2D8}" destId="{27E55AEC-8EDB-4742-B6C0-39CF77FAE2CB}" srcOrd="1" destOrd="0" presId="urn:microsoft.com/office/officeart/2018/2/layout/IconCircleList"/>
    <dgm:cxn modelId="{7BC63375-4BA5-4FC4-A055-CA6E270B5C06}" type="presParOf" srcId="{DF7220C5-A179-4DFC-A4CE-D54E4F90C2D8}" destId="{80B65DDB-A4C4-46A0-8815-495D76289DFC}" srcOrd="2" destOrd="0" presId="urn:microsoft.com/office/officeart/2018/2/layout/IconCircleList"/>
    <dgm:cxn modelId="{6B90E210-B689-4235-8376-0D24FEB2333B}" type="presParOf" srcId="{DF7220C5-A179-4DFC-A4CE-D54E4F90C2D8}" destId="{8E6604EE-AD9F-4F50-94BE-C57DFA62B39A}" srcOrd="3" destOrd="0" presId="urn:microsoft.com/office/officeart/2018/2/layout/IconCircleList"/>
    <dgm:cxn modelId="{A93F4AA8-AD29-4063-AB33-D677A42C417C}" type="presParOf" srcId="{DEAB8858-AEE5-421E-A5B1-89F98644F571}" destId="{8247A6D6-56E9-42F0-96FD-3F0D4C1E823A}" srcOrd="5" destOrd="0" presId="urn:microsoft.com/office/officeart/2018/2/layout/IconCircleList"/>
    <dgm:cxn modelId="{712AE87E-9700-4734-A6ED-E1FD763D67E5}" type="presParOf" srcId="{DEAB8858-AEE5-421E-A5B1-89F98644F571}" destId="{9ACC180C-3276-4399-AB02-5423D8B2089F}" srcOrd="6" destOrd="0" presId="urn:microsoft.com/office/officeart/2018/2/layout/IconCircleList"/>
    <dgm:cxn modelId="{4AA5AF7B-5B6E-4ECC-A984-118EDA641E8F}" type="presParOf" srcId="{9ACC180C-3276-4399-AB02-5423D8B2089F}" destId="{B4FB2398-4D5D-4222-9F7C-8106630CD7BF}" srcOrd="0" destOrd="0" presId="urn:microsoft.com/office/officeart/2018/2/layout/IconCircleList"/>
    <dgm:cxn modelId="{FD4F7BB3-150E-449B-991C-08C467ADAC50}" type="presParOf" srcId="{9ACC180C-3276-4399-AB02-5423D8B2089F}" destId="{CE475D0A-6518-4B44-A600-9D90DABEA898}" srcOrd="1" destOrd="0" presId="urn:microsoft.com/office/officeart/2018/2/layout/IconCircleList"/>
    <dgm:cxn modelId="{37686144-C8F0-48A6-B206-CE5DBCC58240}" type="presParOf" srcId="{9ACC180C-3276-4399-AB02-5423D8B2089F}" destId="{993D7947-A6EB-4C50-BE9D-0678D3553685}" srcOrd="2" destOrd="0" presId="urn:microsoft.com/office/officeart/2018/2/layout/IconCircleList"/>
    <dgm:cxn modelId="{1F00D8A5-1A72-4130-B96C-AB3124834FB6}" type="presParOf" srcId="{9ACC180C-3276-4399-AB02-5423D8B2089F}" destId="{75553B72-C7D3-4C67-ACCB-D63FCF8BA41A}" srcOrd="3" destOrd="0" presId="urn:microsoft.com/office/officeart/2018/2/layout/IconCircleList"/>
    <dgm:cxn modelId="{261B287B-6C65-4A52-B2BC-C52016C93296}" type="presParOf" srcId="{DEAB8858-AEE5-421E-A5B1-89F98644F571}" destId="{0A884D39-408F-499D-8CC8-F7D3A1F6BE6B}" srcOrd="7" destOrd="0" presId="urn:microsoft.com/office/officeart/2018/2/layout/IconCircleList"/>
    <dgm:cxn modelId="{26C6B631-98E1-4FEB-BB19-D5FBD2F0EBB8}" type="presParOf" srcId="{DEAB8858-AEE5-421E-A5B1-89F98644F571}" destId="{357C6DFF-E601-49A9-B51B-B4640DE67C11}" srcOrd="8" destOrd="0" presId="urn:microsoft.com/office/officeart/2018/2/layout/IconCircleList"/>
    <dgm:cxn modelId="{7AAA3F59-CF99-4D37-A2F4-7BB48484D6E0}" type="presParOf" srcId="{357C6DFF-E601-49A9-B51B-B4640DE67C11}" destId="{D1BDAB2F-B1BA-4EDA-95B0-B6196BDA8BE1}" srcOrd="0" destOrd="0" presId="urn:microsoft.com/office/officeart/2018/2/layout/IconCircleList"/>
    <dgm:cxn modelId="{0E2C53F8-6934-4E7F-AF73-62C29D0B4D6C}" type="presParOf" srcId="{357C6DFF-E601-49A9-B51B-B4640DE67C11}" destId="{E7492951-E683-452D-AD1E-012BB5B6600B}" srcOrd="1" destOrd="0" presId="urn:microsoft.com/office/officeart/2018/2/layout/IconCircleList"/>
    <dgm:cxn modelId="{FE0CB526-E219-4DD4-A2C3-03E5DC84BFF6}" type="presParOf" srcId="{357C6DFF-E601-49A9-B51B-B4640DE67C11}" destId="{B5A83D90-B16C-441B-83ED-EFF96E22CE79}" srcOrd="2" destOrd="0" presId="urn:microsoft.com/office/officeart/2018/2/layout/IconCircleList"/>
    <dgm:cxn modelId="{ACE58416-B86D-4D9F-A4CA-928AEC43EEE5}" type="presParOf" srcId="{357C6DFF-E601-49A9-B51B-B4640DE67C11}" destId="{8D25976E-58FF-46AB-88E0-0C0512392B2F}" srcOrd="3" destOrd="0" presId="urn:microsoft.com/office/officeart/2018/2/layout/IconCircleList"/>
    <dgm:cxn modelId="{8BD5C78A-8E14-439C-8AA1-7F094029FBF5}" type="presParOf" srcId="{DEAB8858-AEE5-421E-A5B1-89F98644F571}" destId="{36C822A1-B125-4C9A-9D6A-2B73A77FA792}" srcOrd="9" destOrd="0" presId="urn:microsoft.com/office/officeart/2018/2/layout/IconCircleList"/>
    <dgm:cxn modelId="{EEA37D22-4C0D-4065-A83E-21DEAD395D8A}" type="presParOf" srcId="{DEAB8858-AEE5-421E-A5B1-89F98644F571}" destId="{02EE8E7E-BF32-4322-A77B-6D1798F1763B}" srcOrd="10" destOrd="0" presId="urn:microsoft.com/office/officeart/2018/2/layout/IconCircleList"/>
    <dgm:cxn modelId="{E7FA05A6-A10E-4A47-AFFF-F981DAA3664B}" type="presParOf" srcId="{02EE8E7E-BF32-4322-A77B-6D1798F1763B}" destId="{9471AD2D-CE0C-4C01-B7B5-4997F9367C92}" srcOrd="0" destOrd="0" presId="urn:microsoft.com/office/officeart/2018/2/layout/IconCircleList"/>
    <dgm:cxn modelId="{E479EC89-74C8-4C1F-88EA-1AA351DFCAB5}" type="presParOf" srcId="{02EE8E7E-BF32-4322-A77B-6D1798F1763B}" destId="{C00A0000-D3B1-4754-9C71-04064FE3AACD}" srcOrd="1" destOrd="0" presId="urn:microsoft.com/office/officeart/2018/2/layout/IconCircleList"/>
    <dgm:cxn modelId="{7FF2FBCB-7E86-433B-8A73-E996C705BB13}" type="presParOf" srcId="{02EE8E7E-BF32-4322-A77B-6D1798F1763B}" destId="{74A2FA5B-6887-486B-8F04-2280CC08456F}" srcOrd="2" destOrd="0" presId="urn:microsoft.com/office/officeart/2018/2/layout/IconCircleList"/>
    <dgm:cxn modelId="{9D33484D-0B2A-47B7-9EEC-85563CAB037C}" type="presParOf" srcId="{02EE8E7E-BF32-4322-A77B-6D1798F1763B}" destId="{1BA7AAA6-A2CB-4D09-9FBB-FEB754AE0B91}" srcOrd="3" destOrd="0" presId="urn:microsoft.com/office/officeart/2018/2/layout/IconCircleList"/>
    <dgm:cxn modelId="{DBF74D8C-0BCC-427E-A701-D183EB74F04D}" type="presParOf" srcId="{DEAB8858-AEE5-421E-A5B1-89F98644F571}" destId="{D62FEE3B-A5BF-4E63-8048-A676844D17C2}" srcOrd="11" destOrd="0" presId="urn:microsoft.com/office/officeart/2018/2/layout/IconCircleList"/>
    <dgm:cxn modelId="{B44AB465-41A3-4212-BE2A-AC068C4C235E}" type="presParOf" srcId="{DEAB8858-AEE5-421E-A5B1-89F98644F571}" destId="{A7E17B69-A5B4-4CEA-9D86-3393EC0619C9}" srcOrd="12" destOrd="0" presId="urn:microsoft.com/office/officeart/2018/2/layout/IconCircleList"/>
    <dgm:cxn modelId="{2644B269-A496-4A37-B4F0-84F53B0549CF}" type="presParOf" srcId="{A7E17B69-A5B4-4CEA-9D86-3393EC0619C9}" destId="{678624A2-D99F-452C-A390-2473464CA638}" srcOrd="0" destOrd="0" presId="urn:microsoft.com/office/officeart/2018/2/layout/IconCircleList"/>
    <dgm:cxn modelId="{E769999E-2968-4C76-8D92-1FF0C00FD67A}" type="presParOf" srcId="{A7E17B69-A5B4-4CEA-9D86-3393EC0619C9}" destId="{301C23A9-3710-4FBF-B870-BFAFF6827DC2}" srcOrd="1" destOrd="0" presId="urn:microsoft.com/office/officeart/2018/2/layout/IconCircleList"/>
    <dgm:cxn modelId="{795AE37A-B879-49B5-BD9A-6E616D92005B}" type="presParOf" srcId="{A7E17B69-A5B4-4CEA-9D86-3393EC0619C9}" destId="{7C61498F-99BA-4D74-909D-850702446507}" srcOrd="2" destOrd="0" presId="urn:microsoft.com/office/officeart/2018/2/layout/IconCircleList"/>
    <dgm:cxn modelId="{D302C7D8-6A33-43D4-94A6-93B078349324}" type="presParOf" srcId="{A7E17B69-A5B4-4CEA-9D86-3393EC0619C9}" destId="{B13F1634-18D2-40F7-9A2D-7B100C06B265}" srcOrd="3" destOrd="0" presId="urn:microsoft.com/office/officeart/2018/2/layout/IconCircleList"/>
    <dgm:cxn modelId="{CEE6D747-4885-444F-8AD7-12CB90D76D45}" type="presParOf" srcId="{DEAB8858-AEE5-421E-A5B1-89F98644F571}" destId="{2E8CB7DA-51AD-4D05-9135-072D6C6C7C6B}" srcOrd="13" destOrd="0" presId="urn:microsoft.com/office/officeart/2018/2/layout/IconCircleList"/>
    <dgm:cxn modelId="{74EEAB1D-0F4E-43D1-B818-F006A44454E2}" type="presParOf" srcId="{DEAB8858-AEE5-421E-A5B1-89F98644F571}" destId="{A3088BA8-F093-43C4-8CDC-6F809C166C8A}" srcOrd="14" destOrd="0" presId="urn:microsoft.com/office/officeart/2018/2/layout/IconCircleList"/>
    <dgm:cxn modelId="{544D0919-52CE-4356-B5C4-3A476F5A7368}" type="presParOf" srcId="{A3088BA8-F093-43C4-8CDC-6F809C166C8A}" destId="{D82218F8-0410-43BD-8713-B78D39EE0E07}" srcOrd="0" destOrd="0" presId="urn:microsoft.com/office/officeart/2018/2/layout/IconCircleList"/>
    <dgm:cxn modelId="{BE66EE3B-E35B-4496-AC51-B8D8505968FB}" type="presParOf" srcId="{A3088BA8-F093-43C4-8CDC-6F809C166C8A}" destId="{411F5661-CA39-47F6-B237-F1A4DE8266D3}" srcOrd="1" destOrd="0" presId="urn:microsoft.com/office/officeart/2018/2/layout/IconCircleList"/>
    <dgm:cxn modelId="{10A8575D-6BD4-4AD4-AFC6-2DC830E86A62}" type="presParOf" srcId="{A3088BA8-F093-43C4-8CDC-6F809C166C8A}" destId="{3C7ECFB4-942B-4A44-8E2E-9DEE0E3DC76B}" srcOrd="2" destOrd="0" presId="urn:microsoft.com/office/officeart/2018/2/layout/IconCircleList"/>
    <dgm:cxn modelId="{11660CF5-7DE6-466E-8D29-61FFDAF69CA5}" type="presParOf" srcId="{A3088BA8-F093-43C4-8CDC-6F809C166C8A}" destId="{85080705-D940-40A5-B17F-8FB3C3F4EDE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A62BE-3169-44B2-81A8-6A0D3663BF17}" type="doc">
      <dgm:prSet loTypeId="urn:microsoft.com/office/officeart/2016/7/layout/LinearBlockProcessNumbered" loCatId="process" qsTypeId="urn:microsoft.com/office/officeart/2005/8/quickstyle/simple3" qsCatId="simple" csTypeId="urn:microsoft.com/office/officeart/2005/8/colors/colorful2" csCatId="colorful" phldr="1"/>
      <dgm:spPr/>
      <dgm:t>
        <a:bodyPr/>
        <a:lstStyle/>
        <a:p>
          <a:endParaRPr lang="en-US"/>
        </a:p>
      </dgm:t>
    </dgm:pt>
    <dgm:pt modelId="{7A296A5C-7FDA-40F6-8708-9A08FB0ADE1B}">
      <dgm:prSet/>
      <dgm:spPr/>
      <dgm:t>
        <a:bodyPr/>
        <a:lstStyle/>
        <a:p>
          <a:r>
            <a:rPr lang="en-GB"/>
            <a:t>Turn a negative belief/thought about yourself into a positive</a:t>
          </a:r>
          <a:endParaRPr lang="en-US"/>
        </a:p>
      </dgm:t>
    </dgm:pt>
    <dgm:pt modelId="{EF29DD0E-C53A-47AE-95A6-A2D66F1A089D}" type="parTrans" cxnId="{3A056EC0-024B-4E06-982F-B2017024FFF9}">
      <dgm:prSet/>
      <dgm:spPr/>
      <dgm:t>
        <a:bodyPr/>
        <a:lstStyle/>
        <a:p>
          <a:endParaRPr lang="en-US"/>
        </a:p>
      </dgm:t>
    </dgm:pt>
    <dgm:pt modelId="{8189F0E6-A89C-4CAA-ABE3-8503BD9E12D3}" type="sibTrans" cxnId="{3A056EC0-024B-4E06-982F-B2017024FFF9}">
      <dgm:prSet phldrT="01" phldr="0"/>
      <dgm:spPr/>
      <dgm:t>
        <a:bodyPr/>
        <a:lstStyle/>
        <a:p>
          <a:r>
            <a:rPr lang="en-US"/>
            <a:t>01</a:t>
          </a:r>
        </a:p>
      </dgm:t>
    </dgm:pt>
    <dgm:pt modelId="{362A2F02-0525-4FF4-8271-E19A6452543A}">
      <dgm:prSet/>
      <dgm:spPr/>
      <dgm:t>
        <a:bodyPr/>
        <a:lstStyle/>
        <a:p>
          <a:r>
            <a:rPr lang="en-GB" dirty="0"/>
            <a:t>Keep it short so it’s easier to remember</a:t>
          </a:r>
          <a:endParaRPr lang="en-US" dirty="0"/>
        </a:p>
      </dgm:t>
    </dgm:pt>
    <dgm:pt modelId="{E91762F6-C9B2-4CFC-8F29-46F0EFB28761}" type="parTrans" cxnId="{B16A9958-9DE6-4663-A1DA-1F814FA82905}">
      <dgm:prSet/>
      <dgm:spPr/>
      <dgm:t>
        <a:bodyPr/>
        <a:lstStyle/>
        <a:p>
          <a:endParaRPr lang="en-US"/>
        </a:p>
      </dgm:t>
    </dgm:pt>
    <dgm:pt modelId="{5D38877B-DA5F-4F7D-91E7-3105087FDBD1}" type="sibTrans" cxnId="{B16A9958-9DE6-4663-A1DA-1F814FA82905}">
      <dgm:prSet phldrT="02" phldr="0"/>
      <dgm:spPr/>
      <dgm:t>
        <a:bodyPr/>
        <a:lstStyle/>
        <a:p>
          <a:r>
            <a:rPr lang="en-US"/>
            <a:t>02</a:t>
          </a:r>
        </a:p>
      </dgm:t>
    </dgm:pt>
    <dgm:pt modelId="{16247611-8163-498F-A00D-64FBD3A8D4DF}">
      <dgm:prSet/>
      <dgm:spPr/>
      <dgm:t>
        <a:bodyPr/>
        <a:lstStyle/>
        <a:p>
          <a:r>
            <a:rPr lang="en-GB"/>
            <a:t>Own it, this is your affirmation so start it with ‘’I’’</a:t>
          </a:r>
          <a:endParaRPr lang="en-US"/>
        </a:p>
      </dgm:t>
    </dgm:pt>
    <dgm:pt modelId="{41D83AF4-4CEC-4731-89A0-E25A1BBD3121}" type="parTrans" cxnId="{7B48CA40-7F51-4E2C-9AC8-6253FD75A5FC}">
      <dgm:prSet/>
      <dgm:spPr/>
      <dgm:t>
        <a:bodyPr/>
        <a:lstStyle/>
        <a:p>
          <a:endParaRPr lang="en-US"/>
        </a:p>
      </dgm:t>
    </dgm:pt>
    <dgm:pt modelId="{3EA827E7-8239-4E92-86EB-978BBB85EB59}" type="sibTrans" cxnId="{7B48CA40-7F51-4E2C-9AC8-6253FD75A5FC}">
      <dgm:prSet phldrT="03" phldr="0"/>
      <dgm:spPr/>
      <dgm:t>
        <a:bodyPr/>
        <a:lstStyle/>
        <a:p>
          <a:r>
            <a:rPr lang="en-US"/>
            <a:t>03</a:t>
          </a:r>
        </a:p>
      </dgm:t>
    </dgm:pt>
    <dgm:pt modelId="{0968C5B9-341B-44A3-9DCD-B636A16086C8}">
      <dgm:prSet/>
      <dgm:spPr/>
      <dgm:t>
        <a:bodyPr/>
        <a:lstStyle/>
        <a:p>
          <a:r>
            <a:rPr lang="en-GB"/>
            <a:t>Write it as if its already happened</a:t>
          </a:r>
          <a:endParaRPr lang="en-US"/>
        </a:p>
      </dgm:t>
    </dgm:pt>
    <dgm:pt modelId="{BA32E2D5-874B-4159-89DF-A1D82A7CD997}" type="parTrans" cxnId="{538359C7-F7BC-465B-AFFA-F8C57E41E876}">
      <dgm:prSet/>
      <dgm:spPr/>
      <dgm:t>
        <a:bodyPr/>
        <a:lstStyle/>
        <a:p>
          <a:endParaRPr lang="en-US"/>
        </a:p>
      </dgm:t>
    </dgm:pt>
    <dgm:pt modelId="{08CD8D2E-BF2D-49BB-A305-74A5A6BAB8AD}" type="sibTrans" cxnId="{538359C7-F7BC-465B-AFFA-F8C57E41E876}">
      <dgm:prSet phldrT="04" phldr="0"/>
      <dgm:spPr/>
      <dgm:t>
        <a:bodyPr/>
        <a:lstStyle/>
        <a:p>
          <a:r>
            <a:rPr lang="en-US"/>
            <a:t>04</a:t>
          </a:r>
        </a:p>
      </dgm:t>
    </dgm:pt>
    <dgm:pt modelId="{DC12DC42-2C09-4BC9-B9B0-7A5C7325B72E}">
      <dgm:prSet/>
      <dgm:spPr/>
      <dgm:t>
        <a:bodyPr/>
        <a:lstStyle/>
        <a:p>
          <a:r>
            <a:rPr lang="en-GB"/>
            <a:t>Include gratitude and appreciation</a:t>
          </a:r>
          <a:endParaRPr lang="en-US"/>
        </a:p>
      </dgm:t>
    </dgm:pt>
    <dgm:pt modelId="{13538820-7789-476E-B491-C678092D6D8F}" type="parTrans" cxnId="{76272B5D-8007-4308-8F6D-8A956C23B7D5}">
      <dgm:prSet/>
      <dgm:spPr/>
      <dgm:t>
        <a:bodyPr/>
        <a:lstStyle/>
        <a:p>
          <a:endParaRPr lang="en-US"/>
        </a:p>
      </dgm:t>
    </dgm:pt>
    <dgm:pt modelId="{31734F2E-10B3-4692-96AB-59C5B277F3A7}" type="sibTrans" cxnId="{76272B5D-8007-4308-8F6D-8A956C23B7D5}">
      <dgm:prSet phldrT="05" phldr="0"/>
      <dgm:spPr/>
      <dgm:t>
        <a:bodyPr/>
        <a:lstStyle/>
        <a:p>
          <a:r>
            <a:rPr lang="en-US"/>
            <a:t>05</a:t>
          </a:r>
        </a:p>
      </dgm:t>
    </dgm:pt>
    <dgm:pt modelId="{FD7B4E74-C97D-4F85-8786-02CC9FCF5CFD}">
      <dgm:prSet/>
      <dgm:spPr/>
      <dgm:t>
        <a:bodyPr/>
        <a:lstStyle/>
        <a:p>
          <a:r>
            <a:rPr lang="en-GB"/>
            <a:t>Include a positive emotion</a:t>
          </a:r>
          <a:endParaRPr lang="en-US"/>
        </a:p>
      </dgm:t>
    </dgm:pt>
    <dgm:pt modelId="{28327DFF-CB0C-41F0-8613-C3906E47D21F}" type="parTrans" cxnId="{72E4809E-E14A-4635-A56C-59992ABFA0DD}">
      <dgm:prSet/>
      <dgm:spPr/>
      <dgm:t>
        <a:bodyPr/>
        <a:lstStyle/>
        <a:p>
          <a:endParaRPr lang="en-US"/>
        </a:p>
      </dgm:t>
    </dgm:pt>
    <dgm:pt modelId="{FB05FA3E-7CC8-4193-ACB2-7AF0B72345F9}" type="sibTrans" cxnId="{72E4809E-E14A-4635-A56C-59992ABFA0DD}">
      <dgm:prSet phldrT="06" phldr="0"/>
      <dgm:spPr/>
      <dgm:t>
        <a:bodyPr/>
        <a:lstStyle/>
        <a:p>
          <a:r>
            <a:rPr lang="en-US"/>
            <a:t>06</a:t>
          </a:r>
        </a:p>
      </dgm:t>
    </dgm:pt>
    <dgm:pt modelId="{25A18E8D-A2A7-4CE6-A091-87A7A92A6110}">
      <dgm:prSet/>
      <dgm:spPr/>
      <dgm:t>
        <a:bodyPr/>
        <a:lstStyle/>
        <a:p>
          <a:r>
            <a:rPr lang="en-GB"/>
            <a:t>Believe it!</a:t>
          </a:r>
          <a:endParaRPr lang="en-US"/>
        </a:p>
      </dgm:t>
    </dgm:pt>
    <dgm:pt modelId="{040F7AD4-F60A-4AC1-8387-E364916081C9}" type="parTrans" cxnId="{2BD764B2-DA5B-4EBE-8998-C6A0D84E71E6}">
      <dgm:prSet/>
      <dgm:spPr/>
      <dgm:t>
        <a:bodyPr/>
        <a:lstStyle/>
        <a:p>
          <a:endParaRPr lang="en-US"/>
        </a:p>
      </dgm:t>
    </dgm:pt>
    <dgm:pt modelId="{8B9EA9B1-AE45-475C-8C88-BC32EA013310}" type="sibTrans" cxnId="{2BD764B2-DA5B-4EBE-8998-C6A0D84E71E6}">
      <dgm:prSet phldrT="07" phldr="0"/>
      <dgm:spPr/>
      <dgm:t>
        <a:bodyPr/>
        <a:lstStyle/>
        <a:p>
          <a:r>
            <a:rPr lang="en-US"/>
            <a:t>07</a:t>
          </a:r>
        </a:p>
      </dgm:t>
    </dgm:pt>
    <dgm:pt modelId="{6C46290E-1FE2-478E-B612-0D571351198F}" type="pres">
      <dgm:prSet presAssocID="{BBAA62BE-3169-44B2-81A8-6A0D3663BF17}" presName="Name0" presStyleCnt="0">
        <dgm:presLayoutVars>
          <dgm:animLvl val="lvl"/>
          <dgm:resizeHandles val="exact"/>
        </dgm:presLayoutVars>
      </dgm:prSet>
      <dgm:spPr/>
    </dgm:pt>
    <dgm:pt modelId="{0D855B41-065D-4C97-BF89-2549928A4F84}" type="pres">
      <dgm:prSet presAssocID="{7A296A5C-7FDA-40F6-8708-9A08FB0ADE1B}" presName="compositeNode" presStyleCnt="0">
        <dgm:presLayoutVars>
          <dgm:bulletEnabled val="1"/>
        </dgm:presLayoutVars>
      </dgm:prSet>
      <dgm:spPr/>
    </dgm:pt>
    <dgm:pt modelId="{8814FE5A-70CA-4D6C-B045-7F30944269D1}" type="pres">
      <dgm:prSet presAssocID="{7A296A5C-7FDA-40F6-8708-9A08FB0ADE1B}" presName="bgRect" presStyleLbl="alignNode1" presStyleIdx="0" presStyleCnt="7"/>
      <dgm:spPr/>
    </dgm:pt>
    <dgm:pt modelId="{B977A692-95B6-491D-AEEE-0A3490E716BD}" type="pres">
      <dgm:prSet presAssocID="{8189F0E6-A89C-4CAA-ABE3-8503BD9E12D3}" presName="sibTransNodeRect" presStyleLbl="alignNode1" presStyleIdx="0" presStyleCnt="7">
        <dgm:presLayoutVars>
          <dgm:chMax val="0"/>
          <dgm:bulletEnabled val="1"/>
        </dgm:presLayoutVars>
      </dgm:prSet>
      <dgm:spPr/>
    </dgm:pt>
    <dgm:pt modelId="{13569109-E24F-4C93-B6A0-84DDF439C9E5}" type="pres">
      <dgm:prSet presAssocID="{7A296A5C-7FDA-40F6-8708-9A08FB0ADE1B}" presName="nodeRect" presStyleLbl="alignNode1" presStyleIdx="0" presStyleCnt="7">
        <dgm:presLayoutVars>
          <dgm:bulletEnabled val="1"/>
        </dgm:presLayoutVars>
      </dgm:prSet>
      <dgm:spPr/>
    </dgm:pt>
    <dgm:pt modelId="{9F953091-3407-4A08-AEC1-8B3FBCF534CD}" type="pres">
      <dgm:prSet presAssocID="{8189F0E6-A89C-4CAA-ABE3-8503BD9E12D3}" presName="sibTrans" presStyleCnt="0"/>
      <dgm:spPr/>
    </dgm:pt>
    <dgm:pt modelId="{AC0D0824-CED9-4243-A620-2E0C69C5B8CC}" type="pres">
      <dgm:prSet presAssocID="{362A2F02-0525-4FF4-8271-E19A6452543A}" presName="compositeNode" presStyleCnt="0">
        <dgm:presLayoutVars>
          <dgm:bulletEnabled val="1"/>
        </dgm:presLayoutVars>
      </dgm:prSet>
      <dgm:spPr/>
    </dgm:pt>
    <dgm:pt modelId="{A48522F1-4F8F-4B48-B66B-FA44733E59EC}" type="pres">
      <dgm:prSet presAssocID="{362A2F02-0525-4FF4-8271-E19A6452543A}" presName="bgRect" presStyleLbl="alignNode1" presStyleIdx="1" presStyleCnt="7"/>
      <dgm:spPr/>
    </dgm:pt>
    <dgm:pt modelId="{F0F60ABE-16A0-4D7D-B8CB-B892D1F87BB8}" type="pres">
      <dgm:prSet presAssocID="{5D38877B-DA5F-4F7D-91E7-3105087FDBD1}" presName="sibTransNodeRect" presStyleLbl="alignNode1" presStyleIdx="1" presStyleCnt="7">
        <dgm:presLayoutVars>
          <dgm:chMax val="0"/>
          <dgm:bulletEnabled val="1"/>
        </dgm:presLayoutVars>
      </dgm:prSet>
      <dgm:spPr/>
    </dgm:pt>
    <dgm:pt modelId="{56A245F7-78AD-480C-9180-0FC715630199}" type="pres">
      <dgm:prSet presAssocID="{362A2F02-0525-4FF4-8271-E19A6452543A}" presName="nodeRect" presStyleLbl="alignNode1" presStyleIdx="1" presStyleCnt="7">
        <dgm:presLayoutVars>
          <dgm:bulletEnabled val="1"/>
        </dgm:presLayoutVars>
      </dgm:prSet>
      <dgm:spPr/>
    </dgm:pt>
    <dgm:pt modelId="{F3F01FE6-6B49-49C8-B107-7665BD7E7AD4}" type="pres">
      <dgm:prSet presAssocID="{5D38877B-DA5F-4F7D-91E7-3105087FDBD1}" presName="sibTrans" presStyleCnt="0"/>
      <dgm:spPr/>
    </dgm:pt>
    <dgm:pt modelId="{7294E806-ACE5-410B-B464-BA0F82955C22}" type="pres">
      <dgm:prSet presAssocID="{16247611-8163-498F-A00D-64FBD3A8D4DF}" presName="compositeNode" presStyleCnt="0">
        <dgm:presLayoutVars>
          <dgm:bulletEnabled val="1"/>
        </dgm:presLayoutVars>
      </dgm:prSet>
      <dgm:spPr/>
    </dgm:pt>
    <dgm:pt modelId="{06986353-2C66-4F6D-9521-1F9BFBEC3423}" type="pres">
      <dgm:prSet presAssocID="{16247611-8163-498F-A00D-64FBD3A8D4DF}" presName="bgRect" presStyleLbl="alignNode1" presStyleIdx="2" presStyleCnt="7"/>
      <dgm:spPr/>
    </dgm:pt>
    <dgm:pt modelId="{DDBCD2BA-A2AA-44EF-92BA-FFDE1DCABB3E}" type="pres">
      <dgm:prSet presAssocID="{3EA827E7-8239-4E92-86EB-978BBB85EB59}" presName="sibTransNodeRect" presStyleLbl="alignNode1" presStyleIdx="2" presStyleCnt="7">
        <dgm:presLayoutVars>
          <dgm:chMax val="0"/>
          <dgm:bulletEnabled val="1"/>
        </dgm:presLayoutVars>
      </dgm:prSet>
      <dgm:spPr/>
    </dgm:pt>
    <dgm:pt modelId="{F3D7B221-AB9B-49D1-9A23-A09F823BD590}" type="pres">
      <dgm:prSet presAssocID="{16247611-8163-498F-A00D-64FBD3A8D4DF}" presName="nodeRect" presStyleLbl="alignNode1" presStyleIdx="2" presStyleCnt="7">
        <dgm:presLayoutVars>
          <dgm:bulletEnabled val="1"/>
        </dgm:presLayoutVars>
      </dgm:prSet>
      <dgm:spPr/>
    </dgm:pt>
    <dgm:pt modelId="{0B1CA6E3-6227-4542-AA48-0659A64891D3}" type="pres">
      <dgm:prSet presAssocID="{3EA827E7-8239-4E92-86EB-978BBB85EB59}" presName="sibTrans" presStyleCnt="0"/>
      <dgm:spPr/>
    </dgm:pt>
    <dgm:pt modelId="{0E3AAEEB-D64C-4334-B5A9-0ADE119D98C3}" type="pres">
      <dgm:prSet presAssocID="{0968C5B9-341B-44A3-9DCD-B636A16086C8}" presName="compositeNode" presStyleCnt="0">
        <dgm:presLayoutVars>
          <dgm:bulletEnabled val="1"/>
        </dgm:presLayoutVars>
      </dgm:prSet>
      <dgm:spPr/>
    </dgm:pt>
    <dgm:pt modelId="{A0D55431-1DC1-4959-9B4C-8FD13CB67803}" type="pres">
      <dgm:prSet presAssocID="{0968C5B9-341B-44A3-9DCD-B636A16086C8}" presName="bgRect" presStyleLbl="alignNode1" presStyleIdx="3" presStyleCnt="7"/>
      <dgm:spPr/>
    </dgm:pt>
    <dgm:pt modelId="{1243CAAF-6329-4C2C-8FE9-D4874526A0F1}" type="pres">
      <dgm:prSet presAssocID="{08CD8D2E-BF2D-49BB-A305-74A5A6BAB8AD}" presName="sibTransNodeRect" presStyleLbl="alignNode1" presStyleIdx="3" presStyleCnt="7">
        <dgm:presLayoutVars>
          <dgm:chMax val="0"/>
          <dgm:bulletEnabled val="1"/>
        </dgm:presLayoutVars>
      </dgm:prSet>
      <dgm:spPr/>
    </dgm:pt>
    <dgm:pt modelId="{11526A36-1D4E-4B1C-98BA-1079713A1E9F}" type="pres">
      <dgm:prSet presAssocID="{0968C5B9-341B-44A3-9DCD-B636A16086C8}" presName="nodeRect" presStyleLbl="alignNode1" presStyleIdx="3" presStyleCnt="7">
        <dgm:presLayoutVars>
          <dgm:bulletEnabled val="1"/>
        </dgm:presLayoutVars>
      </dgm:prSet>
      <dgm:spPr/>
    </dgm:pt>
    <dgm:pt modelId="{9F3CBC59-49C2-46E4-8BC6-0166EE616804}" type="pres">
      <dgm:prSet presAssocID="{08CD8D2E-BF2D-49BB-A305-74A5A6BAB8AD}" presName="sibTrans" presStyleCnt="0"/>
      <dgm:spPr/>
    </dgm:pt>
    <dgm:pt modelId="{DE0F4ED8-1F1D-4411-BBD8-BAD3B9F8B8D7}" type="pres">
      <dgm:prSet presAssocID="{DC12DC42-2C09-4BC9-B9B0-7A5C7325B72E}" presName="compositeNode" presStyleCnt="0">
        <dgm:presLayoutVars>
          <dgm:bulletEnabled val="1"/>
        </dgm:presLayoutVars>
      </dgm:prSet>
      <dgm:spPr/>
    </dgm:pt>
    <dgm:pt modelId="{F3FEEAC0-46FA-4085-88D2-E8E1EAFAB973}" type="pres">
      <dgm:prSet presAssocID="{DC12DC42-2C09-4BC9-B9B0-7A5C7325B72E}" presName="bgRect" presStyleLbl="alignNode1" presStyleIdx="4" presStyleCnt="7"/>
      <dgm:spPr/>
    </dgm:pt>
    <dgm:pt modelId="{1C176964-F203-4D13-B811-66C990C5103F}" type="pres">
      <dgm:prSet presAssocID="{31734F2E-10B3-4692-96AB-59C5B277F3A7}" presName="sibTransNodeRect" presStyleLbl="alignNode1" presStyleIdx="4" presStyleCnt="7">
        <dgm:presLayoutVars>
          <dgm:chMax val="0"/>
          <dgm:bulletEnabled val="1"/>
        </dgm:presLayoutVars>
      </dgm:prSet>
      <dgm:spPr/>
    </dgm:pt>
    <dgm:pt modelId="{FE9234D7-E234-443F-BE8C-4CB69E3FE4BF}" type="pres">
      <dgm:prSet presAssocID="{DC12DC42-2C09-4BC9-B9B0-7A5C7325B72E}" presName="nodeRect" presStyleLbl="alignNode1" presStyleIdx="4" presStyleCnt="7">
        <dgm:presLayoutVars>
          <dgm:bulletEnabled val="1"/>
        </dgm:presLayoutVars>
      </dgm:prSet>
      <dgm:spPr/>
    </dgm:pt>
    <dgm:pt modelId="{F4C5B130-2364-4FFB-937B-503119EFE242}" type="pres">
      <dgm:prSet presAssocID="{31734F2E-10B3-4692-96AB-59C5B277F3A7}" presName="sibTrans" presStyleCnt="0"/>
      <dgm:spPr/>
    </dgm:pt>
    <dgm:pt modelId="{5B207EAD-C4C0-418C-827F-8534B1C48857}" type="pres">
      <dgm:prSet presAssocID="{FD7B4E74-C97D-4F85-8786-02CC9FCF5CFD}" presName="compositeNode" presStyleCnt="0">
        <dgm:presLayoutVars>
          <dgm:bulletEnabled val="1"/>
        </dgm:presLayoutVars>
      </dgm:prSet>
      <dgm:spPr/>
    </dgm:pt>
    <dgm:pt modelId="{7C7A85A4-941E-4B20-9A19-6DADA08326EE}" type="pres">
      <dgm:prSet presAssocID="{FD7B4E74-C97D-4F85-8786-02CC9FCF5CFD}" presName="bgRect" presStyleLbl="alignNode1" presStyleIdx="5" presStyleCnt="7"/>
      <dgm:spPr/>
    </dgm:pt>
    <dgm:pt modelId="{F69947D7-B125-4BD1-8E48-9B6EE7C98D04}" type="pres">
      <dgm:prSet presAssocID="{FB05FA3E-7CC8-4193-ACB2-7AF0B72345F9}" presName="sibTransNodeRect" presStyleLbl="alignNode1" presStyleIdx="5" presStyleCnt="7">
        <dgm:presLayoutVars>
          <dgm:chMax val="0"/>
          <dgm:bulletEnabled val="1"/>
        </dgm:presLayoutVars>
      </dgm:prSet>
      <dgm:spPr/>
    </dgm:pt>
    <dgm:pt modelId="{52F25B78-E5D0-430E-91F8-33ACEA1625BF}" type="pres">
      <dgm:prSet presAssocID="{FD7B4E74-C97D-4F85-8786-02CC9FCF5CFD}" presName="nodeRect" presStyleLbl="alignNode1" presStyleIdx="5" presStyleCnt="7">
        <dgm:presLayoutVars>
          <dgm:bulletEnabled val="1"/>
        </dgm:presLayoutVars>
      </dgm:prSet>
      <dgm:spPr/>
    </dgm:pt>
    <dgm:pt modelId="{9311650B-AB1C-4308-AFCA-E77A3308E608}" type="pres">
      <dgm:prSet presAssocID="{FB05FA3E-7CC8-4193-ACB2-7AF0B72345F9}" presName="sibTrans" presStyleCnt="0"/>
      <dgm:spPr/>
    </dgm:pt>
    <dgm:pt modelId="{C344700F-E491-486D-9C93-91690BB2AE3C}" type="pres">
      <dgm:prSet presAssocID="{25A18E8D-A2A7-4CE6-A091-87A7A92A6110}" presName="compositeNode" presStyleCnt="0">
        <dgm:presLayoutVars>
          <dgm:bulletEnabled val="1"/>
        </dgm:presLayoutVars>
      </dgm:prSet>
      <dgm:spPr/>
    </dgm:pt>
    <dgm:pt modelId="{723C29CD-D740-40AE-95FB-7C5171CE004F}" type="pres">
      <dgm:prSet presAssocID="{25A18E8D-A2A7-4CE6-A091-87A7A92A6110}" presName="bgRect" presStyleLbl="alignNode1" presStyleIdx="6" presStyleCnt="7"/>
      <dgm:spPr/>
    </dgm:pt>
    <dgm:pt modelId="{049ED21E-A25B-443E-984D-5A0661721E90}" type="pres">
      <dgm:prSet presAssocID="{8B9EA9B1-AE45-475C-8C88-BC32EA013310}" presName="sibTransNodeRect" presStyleLbl="alignNode1" presStyleIdx="6" presStyleCnt="7">
        <dgm:presLayoutVars>
          <dgm:chMax val="0"/>
          <dgm:bulletEnabled val="1"/>
        </dgm:presLayoutVars>
      </dgm:prSet>
      <dgm:spPr/>
    </dgm:pt>
    <dgm:pt modelId="{01440774-580B-4C6D-810F-47A1FCF54C5A}" type="pres">
      <dgm:prSet presAssocID="{25A18E8D-A2A7-4CE6-A091-87A7A92A6110}" presName="nodeRect" presStyleLbl="alignNode1" presStyleIdx="6" presStyleCnt="7">
        <dgm:presLayoutVars>
          <dgm:bulletEnabled val="1"/>
        </dgm:presLayoutVars>
      </dgm:prSet>
      <dgm:spPr/>
    </dgm:pt>
  </dgm:ptLst>
  <dgm:cxnLst>
    <dgm:cxn modelId="{FA3AC60D-E3E6-4C76-B7FF-9245991B5BCC}" type="presOf" srcId="{16247611-8163-498F-A00D-64FBD3A8D4DF}" destId="{06986353-2C66-4F6D-9521-1F9BFBEC3423}" srcOrd="0" destOrd="0" presId="urn:microsoft.com/office/officeart/2016/7/layout/LinearBlockProcessNumbered"/>
    <dgm:cxn modelId="{58A9EB0E-B8C8-4FC3-81EE-4A48C9AC4F6E}" type="presOf" srcId="{BBAA62BE-3169-44B2-81A8-6A0D3663BF17}" destId="{6C46290E-1FE2-478E-B612-0D571351198F}" srcOrd="0" destOrd="0" presId="urn:microsoft.com/office/officeart/2016/7/layout/LinearBlockProcessNumbered"/>
    <dgm:cxn modelId="{C0E0C71F-BC55-4BFF-A7F8-FF2388264AF7}" type="presOf" srcId="{7A296A5C-7FDA-40F6-8708-9A08FB0ADE1B}" destId="{8814FE5A-70CA-4D6C-B045-7F30944269D1}" srcOrd="0" destOrd="0" presId="urn:microsoft.com/office/officeart/2016/7/layout/LinearBlockProcessNumbered"/>
    <dgm:cxn modelId="{561DFE21-9F54-480E-B4D0-E48DAB3D0EBA}" type="presOf" srcId="{DC12DC42-2C09-4BC9-B9B0-7A5C7325B72E}" destId="{FE9234D7-E234-443F-BE8C-4CB69E3FE4BF}" srcOrd="1" destOrd="0" presId="urn:microsoft.com/office/officeart/2016/7/layout/LinearBlockProcessNumbered"/>
    <dgm:cxn modelId="{BF65ED33-2394-46FE-91D2-FAA52A21B443}" type="presOf" srcId="{0968C5B9-341B-44A3-9DCD-B636A16086C8}" destId="{A0D55431-1DC1-4959-9B4C-8FD13CB67803}" srcOrd="0" destOrd="0" presId="urn:microsoft.com/office/officeart/2016/7/layout/LinearBlockProcessNumbered"/>
    <dgm:cxn modelId="{660A1A3E-73FC-407F-AA5C-6523FC5BD2E8}" type="presOf" srcId="{8B9EA9B1-AE45-475C-8C88-BC32EA013310}" destId="{049ED21E-A25B-443E-984D-5A0661721E90}" srcOrd="0" destOrd="0" presId="urn:microsoft.com/office/officeart/2016/7/layout/LinearBlockProcessNumbered"/>
    <dgm:cxn modelId="{7B48CA40-7F51-4E2C-9AC8-6253FD75A5FC}" srcId="{BBAA62BE-3169-44B2-81A8-6A0D3663BF17}" destId="{16247611-8163-498F-A00D-64FBD3A8D4DF}" srcOrd="2" destOrd="0" parTransId="{41D83AF4-4CEC-4731-89A0-E25A1BBD3121}" sibTransId="{3EA827E7-8239-4E92-86EB-978BBB85EB59}"/>
    <dgm:cxn modelId="{76272B5D-8007-4308-8F6D-8A956C23B7D5}" srcId="{BBAA62BE-3169-44B2-81A8-6A0D3663BF17}" destId="{DC12DC42-2C09-4BC9-B9B0-7A5C7325B72E}" srcOrd="4" destOrd="0" parTransId="{13538820-7789-476E-B491-C678092D6D8F}" sibTransId="{31734F2E-10B3-4692-96AB-59C5B277F3A7}"/>
    <dgm:cxn modelId="{66E86567-A428-4CDD-A7F2-54B24DE5A97E}" type="presOf" srcId="{362A2F02-0525-4FF4-8271-E19A6452543A}" destId="{A48522F1-4F8F-4B48-B66B-FA44733E59EC}" srcOrd="0" destOrd="0" presId="urn:microsoft.com/office/officeart/2016/7/layout/LinearBlockProcessNumbered"/>
    <dgm:cxn modelId="{5AFB8747-6615-4710-BA60-D6BC6CE280FE}" type="presOf" srcId="{3EA827E7-8239-4E92-86EB-978BBB85EB59}" destId="{DDBCD2BA-A2AA-44EF-92BA-FFDE1DCABB3E}" srcOrd="0" destOrd="0" presId="urn:microsoft.com/office/officeart/2016/7/layout/LinearBlockProcessNumbered"/>
    <dgm:cxn modelId="{2BE7266C-CF00-4B3C-9F15-444A300288CC}" type="presOf" srcId="{08CD8D2E-BF2D-49BB-A305-74A5A6BAB8AD}" destId="{1243CAAF-6329-4C2C-8FE9-D4874526A0F1}" srcOrd="0" destOrd="0" presId="urn:microsoft.com/office/officeart/2016/7/layout/LinearBlockProcessNumbered"/>
    <dgm:cxn modelId="{B16A9958-9DE6-4663-A1DA-1F814FA82905}" srcId="{BBAA62BE-3169-44B2-81A8-6A0D3663BF17}" destId="{362A2F02-0525-4FF4-8271-E19A6452543A}" srcOrd="1" destOrd="0" parTransId="{E91762F6-C9B2-4CFC-8F29-46F0EFB28761}" sibTransId="{5D38877B-DA5F-4F7D-91E7-3105087FDBD1}"/>
    <dgm:cxn modelId="{981A657D-7FD7-48D6-9C3A-0870D74A6BDB}" type="presOf" srcId="{FB05FA3E-7CC8-4193-ACB2-7AF0B72345F9}" destId="{F69947D7-B125-4BD1-8E48-9B6EE7C98D04}" srcOrd="0" destOrd="0" presId="urn:microsoft.com/office/officeart/2016/7/layout/LinearBlockProcessNumbered"/>
    <dgm:cxn modelId="{C4F50485-998F-4B98-833D-52A7ADA2676E}" type="presOf" srcId="{7A296A5C-7FDA-40F6-8708-9A08FB0ADE1B}" destId="{13569109-E24F-4C93-B6A0-84DDF439C9E5}" srcOrd="1" destOrd="0" presId="urn:microsoft.com/office/officeart/2016/7/layout/LinearBlockProcessNumbered"/>
    <dgm:cxn modelId="{5F3A7E87-6D1E-4CD4-9C52-388C26025327}" type="presOf" srcId="{362A2F02-0525-4FF4-8271-E19A6452543A}" destId="{56A245F7-78AD-480C-9180-0FC715630199}" srcOrd="1" destOrd="0" presId="urn:microsoft.com/office/officeart/2016/7/layout/LinearBlockProcessNumbered"/>
    <dgm:cxn modelId="{A92A3C89-134E-47DF-86BA-DED4CDC2395E}" type="presOf" srcId="{31734F2E-10B3-4692-96AB-59C5B277F3A7}" destId="{1C176964-F203-4D13-B811-66C990C5103F}" srcOrd="0" destOrd="0" presId="urn:microsoft.com/office/officeart/2016/7/layout/LinearBlockProcessNumbered"/>
    <dgm:cxn modelId="{992B9290-F8F1-46E2-9A9F-784B0079A730}" type="presOf" srcId="{8189F0E6-A89C-4CAA-ABE3-8503BD9E12D3}" destId="{B977A692-95B6-491D-AEEE-0A3490E716BD}" srcOrd="0" destOrd="0" presId="urn:microsoft.com/office/officeart/2016/7/layout/LinearBlockProcessNumbered"/>
    <dgm:cxn modelId="{72E4809E-E14A-4635-A56C-59992ABFA0DD}" srcId="{BBAA62BE-3169-44B2-81A8-6A0D3663BF17}" destId="{FD7B4E74-C97D-4F85-8786-02CC9FCF5CFD}" srcOrd="5" destOrd="0" parTransId="{28327DFF-CB0C-41F0-8613-C3906E47D21F}" sibTransId="{FB05FA3E-7CC8-4193-ACB2-7AF0B72345F9}"/>
    <dgm:cxn modelId="{53E93BA6-FC98-4867-9064-EC7D82DF65B9}" type="presOf" srcId="{0968C5B9-341B-44A3-9DCD-B636A16086C8}" destId="{11526A36-1D4E-4B1C-98BA-1079713A1E9F}" srcOrd="1" destOrd="0" presId="urn:microsoft.com/office/officeart/2016/7/layout/LinearBlockProcessNumbered"/>
    <dgm:cxn modelId="{117FF8A8-16A4-458F-8620-9B8A98E4885E}" type="presOf" srcId="{25A18E8D-A2A7-4CE6-A091-87A7A92A6110}" destId="{01440774-580B-4C6D-810F-47A1FCF54C5A}" srcOrd="1" destOrd="0" presId="urn:microsoft.com/office/officeart/2016/7/layout/LinearBlockProcessNumbered"/>
    <dgm:cxn modelId="{BC97BEAD-38C4-4E98-B725-8046A35E97FE}" type="presOf" srcId="{FD7B4E74-C97D-4F85-8786-02CC9FCF5CFD}" destId="{52F25B78-E5D0-430E-91F8-33ACEA1625BF}" srcOrd="1" destOrd="0" presId="urn:microsoft.com/office/officeart/2016/7/layout/LinearBlockProcessNumbered"/>
    <dgm:cxn modelId="{2BD764B2-DA5B-4EBE-8998-C6A0D84E71E6}" srcId="{BBAA62BE-3169-44B2-81A8-6A0D3663BF17}" destId="{25A18E8D-A2A7-4CE6-A091-87A7A92A6110}" srcOrd="6" destOrd="0" parTransId="{040F7AD4-F60A-4AC1-8387-E364916081C9}" sibTransId="{8B9EA9B1-AE45-475C-8C88-BC32EA013310}"/>
    <dgm:cxn modelId="{3A056EC0-024B-4E06-982F-B2017024FFF9}" srcId="{BBAA62BE-3169-44B2-81A8-6A0D3663BF17}" destId="{7A296A5C-7FDA-40F6-8708-9A08FB0ADE1B}" srcOrd="0" destOrd="0" parTransId="{EF29DD0E-C53A-47AE-95A6-A2D66F1A089D}" sibTransId="{8189F0E6-A89C-4CAA-ABE3-8503BD9E12D3}"/>
    <dgm:cxn modelId="{538359C7-F7BC-465B-AFFA-F8C57E41E876}" srcId="{BBAA62BE-3169-44B2-81A8-6A0D3663BF17}" destId="{0968C5B9-341B-44A3-9DCD-B636A16086C8}" srcOrd="3" destOrd="0" parTransId="{BA32E2D5-874B-4159-89DF-A1D82A7CD997}" sibTransId="{08CD8D2E-BF2D-49BB-A305-74A5A6BAB8AD}"/>
    <dgm:cxn modelId="{48D370CD-9988-4C8B-B74F-4E2178272B30}" type="presOf" srcId="{5D38877B-DA5F-4F7D-91E7-3105087FDBD1}" destId="{F0F60ABE-16A0-4D7D-B8CB-B892D1F87BB8}" srcOrd="0" destOrd="0" presId="urn:microsoft.com/office/officeart/2016/7/layout/LinearBlockProcessNumbered"/>
    <dgm:cxn modelId="{DFF7BBDA-AC7D-4544-AD90-FBFC12F1C895}" type="presOf" srcId="{DC12DC42-2C09-4BC9-B9B0-7A5C7325B72E}" destId="{F3FEEAC0-46FA-4085-88D2-E8E1EAFAB973}" srcOrd="0" destOrd="0" presId="urn:microsoft.com/office/officeart/2016/7/layout/LinearBlockProcessNumbered"/>
    <dgm:cxn modelId="{C6EC1CDD-0767-4A47-922D-64847D97772F}" type="presOf" srcId="{16247611-8163-498F-A00D-64FBD3A8D4DF}" destId="{F3D7B221-AB9B-49D1-9A23-A09F823BD590}" srcOrd="1" destOrd="0" presId="urn:microsoft.com/office/officeart/2016/7/layout/LinearBlockProcessNumbered"/>
    <dgm:cxn modelId="{9BFB9AE6-A844-4A15-A3C1-E4D074CAAA13}" type="presOf" srcId="{25A18E8D-A2A7-4CE6-A091-87A7A92A6110}" destId="{723C29CD-D740-40AE-95FB-7C5171CE004F}" srcOrd="0" destOrd="0" presId="urn:microsoft.com/office/officeart/2016/7/layout/LinearBlockProcessNumbered"/>
    <dgm:cxn modelId="{108F8BFA-FFE0-4A60-B250-A230D71C4BEA}" type="presOf" srcId="{FD7B4E74-C97D-4F85-8786-02CC9FCF5CFD}" destId="{7C7A85A4-941E-4B20-9A19-6DADA08326EE}" srcOrd="0" destOrd="0" presId="urn:microsoft.com/office/officeart/2016/7/layout/LinearBlockProcessNumbered"/>
    <dgm:cxn modelId="{BBB5B0FA-EBFA-40D9-9CAE-078723780905}" type="presParOf" srcId="{6C46290E-1FE2-478E-B612-0D571351198F}" destId="{0D855B41-065D-4C97-BF89-2549928A4F84}" srcOrd="0" destOrd="0" presId="urn:microsoft.com/office/officeart/2016/7/layout/LinearBlockProcessNumbered"/>
    <dgm:cxn modelId="{933BB14B-5D2F-42DD-928C-8F241C483AE5}" type="presParOf" srcId="{0D855B41-065D-4C97-BF89-2549928A4F84}" destId="{8814FE5A-70CA-4D6C-B045-7F30944269D1}" srcOrd="0" destOrd="0" presId="urn:microsoft.com/office/officeart/2016/7/layout/LinearBlockProcessNumbered"/>
    <dgm:cxn modelId="{2249D783-4950-4DC5-943A-D965A5BCCFFE}" type="presParOf" srcId="{0D855B41-065D-4C97-BF89-2549928A4F84}" destId="{B977A692-95B6-491D-AEEE-0A3490E716BD}" srcOrd="1" destOrd="0" presId="urn:microsoft.com/office/officeart/2016/7/layout/LinearBlockProcessNumbered"/>
    <dgm:cxn modelId="{86C92F10-B467-4E8E-83B3-44F30DAB4990}" type="presParOf" srcId="{0D855B41-065D-4C97-BF89-2549928A4F84}" destId="{13569109-E24F-4C93-B6A0-84DDF439C9E5}" srcOrd="2" destOrd="0" presId="urn:microsoft.com/office/officeart/2016/7/layout/LinearBlockProcessNumbered"/>
    <dgm:cxn modelId="{F32B115E-A376-4585-84B0-F604EB35127B}" type="presParOf" srcId="{6C46290E-1FE2-478E-B612-0D571351198F}" destId="{9F953091-3407-4A08-AEC1-8B3FBCF534CD}" srcOrd="1" destOrd="0" presId="urn:microsoft.com/office/officeart/2016/7/layout/LinearBlockProcessNumbered"/>
    <dgm:cxn modelId="{77E46AE0-FD1C-4753-9991-F508DAC0A592}" type="presParOf" srcId="{6C46290E-1FE2-478E-B612-0D571351198F}" destId="{AC0D0824-CED9-4243-A620-2E0C69C5B8CC}" srcOrd="2" destOrd="0" presId="urn:microsoft.com/office/officeart/2016/7/layout/LinearBlockProcessNumbered"/>
    <dgm:cxn modelId="{16173ECE-5096-44B9-AB27-443B646B0E98}" type="presParOf" srcId="{AC0D0824-CED9-4243-A620-2E0C69C5B8CC}" destId="{A48522F1-4F8F-4B48-B66B-FA44733E59EC}" srcOrd="0" destOrd="0" presId="urn:microsoft.com/office/officeart/2016/7/layout/LinearBlockProcessNumbered"/>
    <dgm:cxn modelId="{498338F5-94B0-460F-988C-EB031131B5B6}" type="presParOf" srcId="{AC0D0824-CED9-4243-A620-2E0C69C5B8CC}" destId="{F0F60ABE-16A0-4D7D-B8CB-B892D1F87BB8}" srcOrd="1" destOrd="0" presId="urn:microsoft.com/office/officeart/2016/7/layout/LinearBlockProcessNumbered"/>
    <dgm:cxn modelId="{FBAB94CB-EC2E-44B6-8B1A-ECC4014FBE89}" type="presParOf" srcId="{AC0D0824-CED9-4243-A620-2E0C69C5B8CC}" destId="{56A245F7-78AD-480C-9180-0FC715630199}" srcOrd="2" destOrd="0" presId="urn:microsoft.com/office/officeart/2016/7/layout/LinearBlockProcessNumbered"/>
    <dgm:cxn modelId="{7F2BE5AC-8D59-4CD6-B105-0A2AE0DF3175}" type="presParOf" srcId="{6C46290E-1FE2-478E-B612-0D571351198F}" destId="{F3F01FE6-6B49-49C8-B107-7665BD7E7AD4}" srcOrd="3" destOrd="0" presId="urn:microsoft.com/office/officeart/2016/7/layout/LinearBlockProcessNumbered"/>
    <dgm:cxn modelId="{16DD4745-01C6-4A9C-ABCB-95A6040788DB}" type="presParOf" srcId="{6C46290E-1FE2-478E-B612-0D571351198F}" destId="{7294E806-ACE5-410B-B464-BA0F82955C22}" srcOrd="4" destOrd="0" presId="urn:microsoft.com/office/officeart/2016/7/layout/LinearBlockProcessNumbered"/>
    <dgm:cxn modelId="{69DF1156-BBD5-4B1F-AAA4-0DA80E39B829}" type="presParOf" srcId="{7294E806-ACE5-410B-B464-BA0F82955C22}" destId="{06986353-2C66-4F6D-9521-1F9BFBEC3423}" srcOrd="0" destOrd="0" presId="urn:microsoft.com/office/officeart/2016/7/layout/LinearBlockProcessNumbered"/>
    <dgm:cxn modelId="{CE0E5289-2439-4AFD-B726-20F2FAB519E6}" type="presParOf" srcId="{7294E806-ACE5-410B-B464-BA0F82955C22}" destId="{DDBCD2BA-A2AA-44EF-92BA-FFDE1DCABB3E}" srcOrd="1" destOrd="0" presId="urn:microsoft.com/office/officeart/2016/7/layout/LinearBlockProcessNumbered"/>
    <dgm:cxn modelId="{D8AF4EFE-0AE1-46D3-99F2-16EACBB04310}" type="presParOf" srcId="{7294E806-ACE5-410B-B464-BA0F82955C22}" destId="{F3D7B221-AB9B-49D1-9A23-A09F823BD590}" srcOrd="2" destOrd="0" presId="urn:microsoft.com/office/officeart/2016/7/layout/LinearBlockProcessNumbered"/>
    <dgm:cxn modelId="{D6E8C984-0FD2-44C9-94C8-6FD1B5DF004B}" type="presParOf" srcId="{6C46290E-1FE2-478E-B612-0D571351198F}" destId="{0B1CA6E3-6227-4542-AA48-0659A64891D3}" srcOrd="5" destOrd="0" presId="urn:microsoft.com/office/officeart/2016/7/layout/LinearBlockProcessNumbered"/>
    <dgm:cxn modelId="{75DDD11C-FF14-4041-896B-51FDE4BF0F61}" type="presParOf" srcId="{6C46290E-1FE2-478E-B612-0D571351198F}" destId="{0E3AAEEB-D64C-4334-B5A9-0ADE119D98C3}" srcOrd="6" destOrd="0" presId="urn:microsoft.com/office/officeart/2016/7/layout/LinearBlockProcessNumbered"/>
    <dgm:cxn modelId="{E56BC205-1604-43B3-8196-2319B02A50E1}" type="presParOf" srcId="{0E3AAEEB-D64C-4334-B5A9-0ADE119D98C3}" destId="{A0D55431-1DC1-4959-9B4C-8FD13CB67803}" srcOrd="0" destOrd="0" presId="urn:microsoft.com/office/officeart/2016/7/layout/LinearBlockProcessNumbered"/>
    <dgm:cxn modelId="{B68A88E8-46D8-4DDA-9B1B-FAD1C1F879D0}" type="presParOf" srcId="{0E3AAEEB-D64C-4334-B5A9-0ADE119D98C3}" destId="{1243CAAF-6329-4C2C-8FE9-D4874526A0F1}" srcOrd="1" destOrd="0" presId="urn:microsoft.com/office/officeart/2016/7/layout/LinearBlockProcessNumbered"/>
    <dgm:cxn modelId="{903333F7-EE0D-41E6-956B-341DEE0F0515}" type="presParOf" srcId="{0E3AAEEB-D64C-4334-B5A9-0ADE119D98C3}" destId="{11526A36-1D4E-4B1C-98BA-1079713A1E9F}" srcOrd="2" destOrd="0" presId="urn:microsoft.com/office/officeart/2016/7/layout/LinearBlockProcessNumbered"/>
    <dgm:cxn modelId="{13914D12-A990-4747-957E-18452FF805A4}" type="presParOf" srcId="{6C46290E-1FE2-478E-B612-0D571351198F}" destId="{9F3CBC59-49C2-46E4-8BC6-0166EE616804}" srcOrd="7" destOrd="0" presId="urn:microsoft.com/office/officeart/2016/7/layout/LinearBlockProcessNumbered"/>
    <dgm:cxn modelId="{840E72A5-5910-409D-BF08-44A74C804344}" type="presParOf" srcId="{6C46290E-1FE2-478E-B612-0D571351198F}" destId="{DE0F4ED8-1F1D-4411-BBD8-BAD3B9F8B8D7}" srcOrd="8" destOrd="0" presId="urn:microsoft.com/office/officeart/2016/7/layout/LinearBlockProcessNumbered"/>
    <dgm:cxn modelId="{6ED1428C-FA4B-4EF0-976F-F96869F7E088}" type="presParOf" srcId="{DE0F4ED8-1F1D-4411-BBD8-BAD3B9F8B8D7}" destId="{F3FEEAC0-46FA-4085-88D2-E8E1EAFAB973}" srcOrd="0" destOrd="0" presId="urn:microsoft.com/office/officeart/2016/7/layout/LinearBlockProcessNumbered"/>
    <dgm:cxn modelId="{10C011BF-5964-42E1-8EE5-79CCA4700155}" type="presParOf" srcId="{DE0F4ED8-1F1D-4411-BBD8-BAD3B9F8B8D7}" destId="{1C176964-F203-4D13-B811-66C990C5103F}" srcOrd="1" destOrd="0" presId="urn:microsoft.com/office/officeart/2016/7/layout/LinearBlockProcessNumbered"/>
    <dgm:cxn modelId="{3C7DD67D-C92A-4F58-A889-FAF4DD7E8359}" type="presParOf" srcId="{DE0F4ED8-1F1D-4411-BBD8-BAD3B9F8B8D7}" destId="{FE9234D7-E234-443F-BE8C-4CB69E3FE4BF}" srcOrd="2" destOrd="0" presId="urn:microsoft.com/office/officeart/2016/7/layout/LinearBlockProcessNumbered"/>
    <dgm:cxn modelId="{23FD0634-8F49-4AA9-B020-5D3E4C15D7C1}" type="presParOf" srcId="{6C46290E-1FE2-478E-B612-0D571351198F}" destId="{F4C5B130-2364-4FFB-937B-503119EFE242}" srcOrd="9" destOrd="0" presId="urn:microsoft.com/office/officeart/2016/7/layout/LinearBlockProcessNumbered"/>
    <dgm:cxn modelId="{CA52327F-E038-4BBC-9B52-5A05377B3094}" type="presParOf" srcId="{6C46290E-1FE2-478E-B612-0D571351198F}" destId="{5B207EAD-C4C0-418C-827F-8534B1C48857}" srcOrd="10" destOrd="0" presId="urn:microsoft.com/office/officeart/2016/7/layout/LinearBlockProcessNumbered"/>
    <dgm:cxn modelId="{8F1A1C6A-782A-4032-ABE6-C5CB4350FEED}" type="presParOf" srcId="{5B207EAD-C4C0-418C-827F-8534B1C48857}" destId="{7C7A85A4-941E-4B20-9A19-6DADA08326EE}" srcOrd="0" destOrd="0" presId="urn:microsoft.com/office/officeart/2016/7/layout/LinearBlockProcessNumbered"/>
    <dgm:cxn modelId="{C135536D-944C-4D3A-9633-B745B76941FC}" type="presParOf" srcId="{5B207EAD-C4C0-418C-827F-8534B1C48857}" destId="{F69947D7-B125-4BD1-8E48-9B6EE7C98D04}" srcOrd="1" destOrd="0" presId="urn:microsoft.com/office/officeart/2016/7/layout/LinearBlockProcessNumbered"/>
    <dgm:cxn modelId="{71F396B3-B14E-4854-9AEB-9597ADCF2DC0}" type="presParOf" srcId="{5B207EAD-C4C0-418C-827F-8534B1C48857}" destId="{52F25B78-E5D0-430E-91F8-33ACEA1625BF}" srcOrd="2" destOrd="0" presId="urn:microsoft.com/office/officeart/2016/7/layout/LinearBlockProcessNumbered"/>
    <dgm:cxn modelId="{9C0B18FC-F6EA-41A4-9A8E-DA294DCA6E18}" type="presParOf" srcId="{6C46290E-1FE2-478E-B612-0D571351198F}" destId="{9311650B-AB1C-4308-AFCA-E77A3308E608}" srcOrd="11" destOrd="0" presId="urn:microsoft.com/office/officeart/2016/7/layout/LinearBlockProcessNumbered"/>
    <dgm:cxn modelId="{AE2172FB-1071-4D2B-A22F-DFB9FF1071B2}" type="presParOf" srcId="{6C46290E-1FE2-478E-B612-0D571351198F}" destId="{C344700F-E491-486D-9C93-91690BB2AE3C}" srcOrd="12" destOrd="0" presId="urn:microsoft.com/office/officeart/2016/7/layout/LinearBlockProcessNumbered"/>
    <dgm:cxn modelId="{99BD404B-DA0C-42FA-8C0D-B5302B97699D}" type="presParOf" srcId="{C344700F-E491-486D-9C93-91690BB2AE3C}" destId="{723C29CD-D740-40AE-95FB-7C5171CE004F}" srcOrd="0" destOrd="0" presId="urn:microsoft.com/office/officeart/2016/7/layout/LinearBlockProcessNumbered"/>
    <dgm:cxn modelId="{9D8D29D9-1B40-446A-93DE-C3F5B9E4B422}" type="presParOf" srcId="{C344700F-E491-486D-9C93-91690BB2AE3C}" destId="{049ED21E-A25B-443E-984D-5A0661721E90}" srcOrd="1" destOrd="0" presId="urn:microsoft.com/office/officeart/2016/7/layout/LinearBlockProcessNumbered"/>
    <dgm:cxn modelId="{768F7AC5-4CA2-448C-8E45-42F1B33F6B33}" type="presParOf" srcId="{C344700F-E491-486D-9C93-91690BB2AE3C}" destId="{01440774-580B-4C6D-810F-47A1FCF54C5A}"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0D50A8-F662-45AB-82E6-3C86EE2E34E0}" type="doc">
      <dgm:prSet loTypeId="urn:microsoft.com/office/officeart/2008/layout/LinedList" loCatId="list" qsTypeId="urn:microsoft.com/office/officeart/2005/8/quickstyle/simple3" qsCatId="simple" csTypeId="urn:microsoft.com/office/officeart/2005/8/colors/colorful5" csCatId="colorful" phldr="1"/>
      <dgm:spPr/>
      <dgm:t>
        <a:bodyPr/>
        <a:lstStyle/>
        <a:p>
          <a:endParaRPr lang="en-US"/>
        </a:p>
      </dgm:t>
    </dgm:pt>
    <dgm:pt modelId="{1091E096-D294-4C40-ABC9-B5F25B463140}">
      <dgm:prSet/>
      <dgm:spPr/>
      <dgm:t>
        <a:bodyPr/>
        <a:lstStyle/>
        <a:p>
          <a:r>
            <a:rPr lang="en-GB" baseline="0"/>
            <a:t>Can help us set and achieve goals</a:t>
          </a:r>
          <a:endParaRPr lang="en-US"/>
        </a:p>
      </dgm:t>
    </dgm:pt>
    <dgm:pt modelId="{F5A3F9F6-62A2-46B3-A41B-68F92482BA6D}" type="parTrans" cxnId="{8895E883-8D81-443A-AC3E-6C83A5E0E4D8}">
      <dgm:prSet/>
      <dgm:spPr/>
      <dgm:t>
        <a:bodyPr/>
        <a:lstStyle/>
        <a:p>
          <a:endParaRPr lang="en-US"/>
        </a:p>
      </dgm:t>
    </dgm:pt>
    <dgm:pt modelId="{C776F0EF-27DF-4399-965C-DDD6F1A681C5}" type="sibTrans" cxnId="{8895E883-8D81-443A-AC3E-6C83A5E0E4D8}">
      <dgm:prSet/>
      <dgm:spPr/>
      <dgm:t>
        <a:bodyPr/>
        <a:lstStyle/>
        <a:p>
          <a:endParaRPr lang="en-US"/>
        </a:p>
      </dgm:t>
    </dgm:pt>
    <dgm:pt modelId="{09B5BE13-12F5-476F-B367-692300524180}">
      <dgm:prSet/>
      <dgm:spPr/>
      <dgm:t>
        <a:bodyPr/>
        <a:lstStyle/>
        <a:p>
          <a:r>
            <a:rPr lang="en-GB" baseline="0" dirty="0"/>
            <a:t>It’s an excellent reflective tool that helps us get to know ourselves better</a:t>
          </a:r>
          <a:endParaRPr lang="en-US" dirty="0"/>
        </a:p>
      </dgm:t>
    </dgm:pt>
    <dgm:pt modelId="{A44E2F2E-DC95-41DC-BC02-F7584CAD3256}" type="parTrans" cxnId="{CB046F13-5188-47E4-8C24-90934AC072F0}">
      <dgm:prSet/>
      <dgm:spPr/>
      <dgm:t>
        <a:bodyPr/>
        <a:lstStyle/>
        <a:p>
          <a:endParaRPr lang="en-US"/>
        </a:p>
      </dgm:t>
    </dgm:pt>
    <dgm:pt modelId="{F6E1CFDE-9B39-4BE8-A808-CE9581443C47}" type="sibTrans" cxnId="{CB046F13-5188-47E4-8C24-90934AC072F0}">
      <dgm:prSet/>
      <dgm:spPr/>
      <dgm:t>
        <a:bodyPr/>
        <a:lstStyle/>
        <a:p>
          <a:endParaRPr lang="en-US"/>
        </a:p>
      </dgm:t>
    </dgm:pt>
    <dgm:pt modelId="{D1ED32B7-93BA-4185-859F-25873D6CE07F}">
      <dgm:prSet/>
      <dgm:spPr/>
      <dgm:t>
        <a:bodyPr/>
        <a:lstStyle/>
        <a:p>
          <a:r>
            <a:rPr lang="en-GB" baseline="0" dirty="0"/>
            <a:t>It can help us to take what is in our mind, put it on paper so if we are stuck or blocked in some way, see that more clearly, so we are more able to consider what next</a:t>
          </a:r>
          <a:endParaRPr lang="en-US" dirty="0"/>
        </a:p>
      </dgm:t>
    </dgm:pt>
    <dgm:pt modelId="{C6643F87-CE6A-4325-BC1E-7E00BD1EF0BA}" type="parTrans" cxnId="{F115E387-D62B-458A-9DB7-7EF5D3ACEB76}">
      <dgm:prSet/>
      <dgm:spPr/>
      <dgm:t>
        <a:bodyPr/>
        <a:lstStyle/>
        <a:p>
          <a:endParaRPr lang="en-US"/>
        </a:p>
      </dgm:t>
    </dgm:pt>
    <dgm:pt modelId="{25EC0C4E-AE7B-4A60-A7B5-7CF4D0DBC2FF}" type="sibTrans" cxnId="{F115E387-D62B-458A-9DB7-7EF5D3ACEB76}">
      <dgm:prSet/>
      <dgm:spPr/>
      <dgm:t>
        <a:bodyPr/>
        <a:lstStyle/>
        <a:p>
          <a:endParaRPr lang="en-US"/>
        </a:p>
      </dgm:t>
    </dgm:pt>
    <dgm:pt modelId="{8F74892F-1BD7-4CC9-8EAF-2208078F59F2}">
      <dgm:prSet/>
      <dgm:spPr/>
      <dgm:t>
        <a:bodyPr/>
        <a:lstStyle/>
        <a:p>
          <a:r>
            <a:rPr lang="en-GB" baseline="0" dirty="0"/>
            <a:t>Journaling can be used in therapy E.g., trauma therapy, however, this is best done while also receiving professional support</a:t>
          </a:r>
          <a:endParaRPr lang="en-US" dirty="0"/>
        </a:p>
      </dgm:t>
    </dgm:pt>
    <dgm:pt modelId="{C4DEEBF6-210E-41EB-B360-401D510E6822}" type="parTrans" cxnId="{08E1510E-1C8A-442B-866C-9481D91C7C45}">
      <dgm:prSet/>
      <dgm:spPr/>
      <dgm:t>
        <a:bodyPr/>
        <a:lstStyle/>
        <a:p>
          <a:endParaRPr lang="en-US"/>
        </a:p>
      </dgm:t>
    </dgm:pt>
    <dgm:pt modelId="{2FD65712-4E65-4785-9DA1-7D341A33BF90}" type="sibTrans" cxnId="{08E1510E-1C8A-442B-866C-9481D91C7C45}">
      <dgm:prSet/>
      <dgm:spPr/>
      <dgm:t>
        <a:bodyPr/>
        <a:lstStyle/>
        <a:p>
          <a:endParaRPr lang="en-US"/>
        </a:p>
      </dgm:t>
    </dgm:pt>
    <dgm:pt modelId="{D473BA89-1310-42FC-9828-19AE6FF5EF68}">
      <dgm:prSet/>
      <dgm:spPr/>
      <dgm:t>
        <a:bodyPr/>
        <a:lstStyle/>
        <a:p>
          <a:r>
            <a:rPr lang="en-GB" baseline="0"/>
            <a:t>Journaling helps us look at where we are now, where we want to be, and how we may plan to get there</a:t>
          </a:r>
          <a:endParaRPr lang="en-US"/>
        </a:p>
      </dgm:t>
    </dgm:pt>
    <dgm:pt modelId="{DE73DF62-51F6-455B-AF7D-23062072124A}" type="parTrans" cxnId="{9A38F715-C363-4321-A938-7298435562BE}">
      <dgm:prSet/>
      <dgm:spPr/>
      <dgm:t>
        <a:bodyPr/>
        <a:lstStyle/>
        <a:p>
          <a:endParaRPr lang="en-US"/>
        </a:p>
      </dgm:t>
    </dgm:pt>
    <dgm:pt modelId="{2910501A-C244-4724-B399-1BFB5E0D40DC}" type="sibTrans" cxnId="{9A38F715-C363-4321-A938-7298435562BE}">
      <dgm:prSet/>
      <dgm:spPr/>
      <dgm:t>
        <a:bodyPr/>
        <a:lstStyle/>
        <a:p>
          <a:endParaRPr lang="en-US"/>
        </a:p>
      </dgm:t>
    </dgm:pt>
    <dgm:pt modelId="{7D50A628-3550-4B3E-81DD-9EC226AC876E}" type="pres">
      <dgm:prSet presAssocID="{310D50A8-F662-45AB-82E6-3C86EE2E34E0}" presName="vert0" presStyleCnt="0">
        <dgm:presLayoutVars>
          <dgm:dir/>
          <dgm:animOne val="branch"/>
          <dgm:animLvl val="lvl"/>
        </dgm:presLayoutVars>
      </dgm:prSet>
      <dgm:spPr/>
    </dgm:pt>
    <dgm:pt modelId="{86D1E852-C6FB-4570-BB1D-CC9213438C8B}" type="pres">
      <dgm:prSet presAssocID="{1091E096-D294-4C40-ABC9-B5F25B463140}" presName="thickLine" presStyleLbl="alignNode1" presStyleIdx="0" presStyleCnt="5"/>
      <dgm:spPr/>
    </dgm:pt>
    <dgm:pt modelId="{98A5259C-66B5-4EAE-92A3-80D9C1C2D972}" type="pres">
      <dgm:prSet presAssocID="{1091E096-D294-4C40-ABC9-B5F25B463140}" presName="horz1" presStyleCnt="0"/>
      <dgm:spPr/>
    </dgm:pt>
    <dgm:pt modelId="{E5DC4B29-17BA-4E46-A4F6-437678D94304}" type="pres">
      <dgm:prSet presAssocID="{1091E096-D294-4C40-ABC9-B5F25B463140}" presName="tx1" presStyleLbl="revTx" presStyleIdx="0" presStyleCnt="5"/>
      <dgm:spPr/>
    </dgm:pt>
    <dgm:pt modelId="{58F38864-7D6A-4BB7-9589-B5E05959F1C0}" type="pres">
      <dgm:prSet presAssocID="{1091E096-D294-4C40-ABC9-B5F25B463140}" presName="vert1" presStyleCnt="0"/>
      <dgm:spPr/>
    </dgm:pt>
    <dgm:pt modelId="{F6CD3A35-D8B1-44A8-9F34-50FBA0753FF4}" type="pres">
      <dgm:prSet presAssocID="{09B5BE13-12F5-476F-B367-692300524180}" presName="thickLine" presStyleLbl="alignNode1" presStyleIdx="1" presStyleCnt="5"/>
      <dgm:spPr/>
    </dgm:pt>
    <dgm:pt modelId="{F2F0C82A-C155-446C-AB62-4D54F38A4988}" type="pres">
      <dgm:prSet presAssocID="{09B5BE13-12F5-476F-B367-692300524180}" presName="horz1" presStyleCnt="0"/>
      <dgm:spPr/>
    </dgm:pt>
    <dgm:pt modelId="{F97FE8AC-B677-4E1F-A2D9-6CE624FF0A10}" type="pres">
      <dgm:prSet presAssocID="{09B5BE13-12F5-476F-B367-692300524180}" presName="tx1" presStyleLbl="revTx" presStyleIdx="1" presStyleCnt="5"/>
      <dgm:spPr/>
    </dgm:pt>
    <dgm:pt modelId="{BB1B2CB1-CD87-4A09-9D3B-C5582D566514}" type="pres">
      <dgm:prSet presAssocID="{09B5BE13-12F5-476F-B367-692300524180}" presName="vert1" presStyleCnt="0"/>
      <dgm:spPr/>
    </dgm:pt>
    <dgm:pt modelId="{3F91E568-808F-4972-B125-1A26DF4442C7}" type="pres">
      <dgm:prSet presAssocID="{D1ED32B7-93BA-4185-859F-25873D6CE07F}" presName="thickLine" presStyleLbl="alignNode1" presStyleIdx="2" presStyleCnt="5"/>
      <dgm:spPr/>
    </dgm:pt>
    <dgm:pt modelId="{4E1888BD-6535-4888-BB6A-09C70E32D834}" type="pres">
      <dgm:prSet presAssocID="{D1ED32B7-93BA-4185-859F-25873D6CE07F}" presName="horz1" presStyleCnt="0"/>
      <dgm:spPr/>
    </dgm:pt>
    <dgm:pt modelId="{5B209D8E-5F79-4508-B5EF-715D28ADB85E}" type="pres">
      <dgm:prSet presAssocID="{D1ED32B7-93BA-4185-859F-25873D6CE07F}" presName="tx1" presStyleLbl="revTx" presStyleIdx="2" presStyleCnt="5"/>
      <dgm:spPr/>
    </dgm:pt>
    <dgm:pt modelId="{47E53CFF-5D3E-4B84-A300-681682674E13}" type="pres">
      <dgm:prSet presAssocID="{D1ED32B7-93BA-4185-859F-25873D6CE07F}" presName="vert1" presStyleCnt="0"/>
      <dgm:spPr/>
    </dgm:pt>
    <dgm:pt modelId="{3622C894-1CA6-486E-930D-F71F4D6227F2}" type="pres">
      <dgm:prSet presAssocID="{8F74892F-1BD7-4CC9-8EAF-2208078F59F2}" presName="thickLine" presStyleLbl="alignNode1" presStyleIdx="3" presStyleCnt="5"/>
      <dgm:spPr/>
    </dgm:pt>
    <dgm:pt modelId="{6EC660DE-843B-41C0-BCC3-8C883F40BEEE}" type="pres">
      <dgm:prSet presAssocID="{8F74892F-1BD7-4CC9-8EAF-2208078F59F2}" presName="horz1" presStyleCnt="0"/>
      <dgm:spPr/>
    </dgm:pt>
    <dgm:pt modelId="{57ABE2AF-E90D-4018-995F-164A302494D5}" type="pres">
      <dgm:prSet presAssocID="{8F74892F-1BD7-4CC9-8EAF-2208078F59F2}" presName="tx1" presStyleLbl="revTx" presStyleIdx="3" presStyleCnt="5"/>
      <dgm:spPr/>
    </dgm:pt>
    <dgm:pt modelId="{CA4A470A-2C02-4C39-BF63-E6F3B5D68939}" type="pres">
      <dgm:prSet presAssocID="{8F74892F-1BD7-4CC9-8EAF-2208078F59F2}" presName="vert1" presStyleCnt="0"/>
      <dgm:spPr/>
    </dgm:pt>
    <dgm:pt modelId="{A47D678A-75DF-4A43-AEBB-7CC0654C1024}" type="pres">
      <dgm:prSet presAssocID="{D473BA89-1310-42FC-9828-19AE6FF5EF68}" presName="thickLine" presStyleLbl="alignNode1" presStyleIdx="4" presStyleCnt="5"/>
      <dgm:spPr/>
    </dgm:pt>
    <dgm:pt modelId="{885515E4-9011-46B3-B709-E55FFF36B313}" type="pres">
      <dgm:prSet presAssocID="{D473BA89-1310-42FC-9828-19AE6FF5EF68}" presName="horz1" presStyleCnt="0"/>
      <dgm:spPr/>
    </dgm:pt>
    <dgm:pt modelId="{FEB34851-092B-4B2D-AF5B-DF0C5729F7AF}" type="pres">
      <dgm:prSet presAssocID="{D473BA89-1310-42FC-9828-19AE6FF5EF68}" presName="tx1" presStyleLbl="revTx" presStyleIdx="4" presStyleCnt="5"/>
      <dgm:spPr/>
    </dgm:pt>
    <dgm:pt modelId="{C08A5463-713C-4EAE-A9B3-EBD93281F440}" type="pres">
      <dgm:prSet presAssocID="{D473BA89-1310-42FC-9828-19AE6FF5EF68}" presName="vert1" presStyleCnt="0"/>
      <dgm:spPr/>
    </dgm:pt>
  </dgm:ptLst>
  <dgm:cxnLst>
    <dgm:cxn modelId="{08E1510E-1C8A-442B-866C-9481D91C7C45}" srcId="{310D50A8-F662-45AB-82E6-3C86EE2E34E0}" destId="{8F74892F-1BD7-4CC9-8EAF-2208078F59F2}" srcOrd="3" destOrd="0" parTransId="{C4DEEBF6-210E-41EB-B360-401D510E6822}" sibTransId="{2FD65712-4E65-4785-9DA1-7D341A33BF90}"/>
    <dgm:cxn modelId="{CB046F13-5188-47E4-8C24-90934AC072F0}" srcId="{310D50A8-F662-45AB-82E6-3C86EE2E34E0}" destId="{09B5BE13-12F5-476F-B367-692300524180}" srcOrd="1" destOrd="0" parTransId="{A44E2F2E-DC95-41DC-BC02-F7584CAD3256}" sibTransId="{F6E1CFDE-9B39-4BE8-A808-CE9581443C47}"/>
    <dgm:cxn modelId="{9A38F715-C363-4321-A938-7298435562BE}" srcId="{310D50A8-F662-45AB-82E6-3C86EE2E34E0}" destId="{D473BA89-1310-42FC-9828-19AE6FF5EF68}" srcOrd="4" destOrd="0" parTransId="{DE73DF62-51F6-455B-AF7D-23062072124A}" sibTransId="{2910501A-C244-4724-B399-1BFB5E0D40DC}"/>
    <dgm:cxn modelId="{2320782D-F5B1-4842-AB54-64D9DBF94BB4}" type="presOf" srcId="{8F74892F-1BD7-4CC9-8EAF-2208078F59F2}" destId="{57ABE2AF-E90D-4018-995F-164A302494D5}" srcOrd="0" destOrd="0" presId="urn:microsoft.com/office/officeart/2008/layout/LinedList"/>
    <dgm:cxn modelId="{2113B439-F3B7-43E1-8254-0CA3F658BA5B}" type="presOf" srcId="{09B5BE13-12F5-476F-B367-692300524180}" destId="{F97FE8AC-B677-4E1F-A2D9-6CE624FF0A10}" srcOrd="0" destOrd="0" presId="urn:microsoft.com/office/officeart/2008/layout/LinedList"/>
    <dgm:cxn modelId="{0790526C-2487-4F6F-81F0-A1AA04C6DCCB}" type="presOf" srcId="{D473BA89-1310-42FC-9828-19AE6FF5EF68}" destId="{FEB34851-092B-4B2D-AF5B-DF0C5729F7AF}" srcOrd="0" destOrd="0" presId="urn:microsoft.com/office/officeart/2008/layout/LinedList"/>
    <dgm:cxn modelId="{83F3AA57-77F4-4C29-AE7E-88759BF87E28}" type="presOf" srcId="{D1ED32B7-93BA-4185-859F-25873D6CE07F}" destId="{5B209D8E-5F79-4508-B5EF-715D28ADB85E}" srcOrd="0" destOrd="0" presId="urn:microsoft.com/office/officeart/2008/layout/LinedList"/>
    <dgm:cxn modelId="{8895E883-8D81-443A-AC3E-6C83A5E0E4D8}" srcId="{310D50A8-F662-45AB-82E6-3C86EE2E34E0}" destId="{1091E096-D294-4C40-ABC9-B5F25B463140}" srcOrd="0" destOrd="0" parTransId="{F5A3F9F6-62A2-46B3-A41B-68F92482BA6D}" sibTransId="{C776F0EF-27DF-4399-965C-DDD6F1A681C5}"/>
    <dgm:cxn modelId="{F115E387-D62B-458A-9DB7-7EF5D3ACEB76}" srcId="{310D50A8-F662-45AB-82E6-3C86EE2E34E0}" destId="{D1ED32B7-93BA-4185-859F-25873D6CE07F}" srcOrd="2" destOrd="0" parTransId="{C6643F87-CE6A-4325-BC1E-7E00BD1EF0BA}" sibTransId="{25EC0C4E-AE7B-4A60-A7B5-7CF4D0DBC2FF}"/>
    <dgm:cxn modelId="{4A4D748C-D272-492E-A71E-F883D2C13209}" type="presOf" srcId="{310D50A8-F662-45AB-82E6-3C86EE2E34E0}" destId="{7D50A628-3550-4B3E-81DD-9EC226AC876E}" srcOrd="0" destOrd="0" presId="urn:microsoft.com/office/officeart/2008/layout/LinedList"/>
    <dgm:cxn modelId="{C7EB9BF1-BF05-4A97-88E6-60794CADA01B}" type="presOf" srcId="{1091E096-D294-4C40-ABC9-B5F25B463140}" destId="{E5DC4B29-17BA-4E46-A4F6-437678D94304}" srcOrd="0" destOrd="0" presId="urn:microsoft.com/office/officeart/2008/layout/LinedList"/>
    <dgm:cxn modelId="{DBD3C36D-4054-405D-BC03-F50E8F0CF935}" type="presParOf" srcId="{7D50A628-3550-4B3E-81DD-9EC226AC876E}" destId="{86D1E852-C6FB-4570-BB1D-CC9213438C8B}" srcOrd="0" destOrd="0" presId="urn:microsoft.com/office/officeart/2008/layout/LinedList"/>
    <dgm:cxn modelId="{5064329E-9DB2-4613-9DDE-F69332AA95B2}" type="presParOf" srcId="{7D50A628-3550-4B3E-81DD-9EC226AC876E}" destId="{98A5259C-66B5-4EAE-92A3-80D9C1C2D972}" srcOrd="1" destOrd="0" presId="urn:microsoft.com/office/officeart/2008/layout/LinedList"/>
    <dgm:cxn modelId="{D375A9C4-B3D5-4858-A62E-AFF184A80C5F}" type="presParOf" srcId="{98A5259C-66B5-4EAE-92A3-80D9C1C2D972}" destId="{E5DC4B29-17BA-4E46-A4F6-437678D94304}" srcOrd="0" destOrd="0" presId="urn:microsoft.com/office/officeart/2008/layout/LinedList"/>
    <dgm:cxn modelId="{4AE373C2-7606-4C1E-8319-09E0F84BBE00}" type="presParOf" srcId="{98A5259C-66B5-4EAE-92A3-80D9C1C2D972}" destId="{58F38864-7D6A-4BB7-9589-B5E05959F1C0}" srcOrd="1" destOrd="0" presId="urn:microsoft.com/office/officeart/2008/layout/LinedList"/>
    <dgm:cxn modelId="{DBC8F6C8-6FE7-46E1-BCF7-587BB76AE8AC}" type="presParOf" srcId="{7D50A628-3550-4B3E-81DD-9EC226AC876E}" destId="{F6CD3A35-D8B1-44A8-9F34-50FBA0753FF4}" srcOrd="2" destOrd="0" presId="urn:microsoft.com/office/officeart/2008/layout/LinedList"/>
    <dgm:cxn modelId="{71C54034-7E4B-4E23-97E2-61BCEC41B34A}" type="presParOf" srcId="{7D50A628-3550-4B3E-81DD-9EC226AC876E}" destId="{F2F0C82A-C155-446C-AB62-4D54F38A4988}" srcOrd="3" destOrd="0" presId="urn:microsoft.com/office/officeart/2008/layout/LinedList"/>
    <dgm:cxn modelId="{F123EC34-20F9-4FDB-BE29-77CC896CA639}" type="presParOf" srcId="{F2F0C82A-C155-446C-AB62-4D54F38A4988}" destId="{F97FE8AC-B677-4E1F-A2D9-6CE624FF0A10}" srcOrd="0" destOrd="0" presId="urn:microsoft.com/office/officeart/2008/layout/LinedList"/>
    <dgm:cxn modelId="{6A787803-5506-41D2-B14A-4A01B704D2EC}" type="presParOf" srcId="{F2F0C82A-C155-446C-AB62-4D54F38A4988}" destId="{BB1B2CB1-CD87-4A09-9D3B-C5582D566514}" srcOrd="1" destOrd="0" presId="urn:microsoft.com/office/officeart/2008/layout/LinedList"/>
    <dgm:cxn modelId="{7B60BC22-1A51-46F8-85B9-424877DB18A0}" type="presParOf" srcId="{7D50A628-3550-4B3E-81DD-9EC226AC876E}" destId="{3F91E568-808F-4972-B125-1A26DF4442C7}" srcOrd="4" destOrd="0" presId="urn:microsoft.com/office/officeart/2008/layout/LinedList"/>
    <dgm:cxn modelId="{3F952081-2A16-4D8B-94E9-55606489C8AC}" type="presParOf" srcId="{7D50A628-3550-4B3E-81DD-9EC226AC876E}" destId="{4E1888BD-6535-4888-BB6A-09C70E32D834}" srcOrd="5" destOrd="0" presId="urn:microsoft.com/office/officeart/2008/layout/LinedList"/>
    <dgm:cxn modelId="{321E9500-3ED5-4404-9843-E1F98A22F01F}" type="presParOf" srcId="{4E1888BD-6535-4888-BB6A-09C70E32D834}" destId="{5B209D8E-5F79-4508-B5EF-715D28ADB85E}" srcOrd="0" destOrd="0" presId="urn:microsoft.com/office/officeart/2008/layout/LinedList"/>
    <dgm:cxn modelId="{BCA2439A-64D8-479B-ACCC-D8B9BE8405CD}" type="presParOf" srcId="{4E1888BD-6535-4888-BB6A-09C70E32D834}" destId="{47E53CFF-5D3E-4B84-A300-681682674E13}" srcOrd="1" destOrd="0" presId="urn:microsoft.com/office/officeart/2008/layout/LinedList"/>
    <dgm:cxn modelId="{FE28F248-1201-449E-8F34-0D0133559410}" type="presParOf" srcId="{7D50A628-3550-4B3E-81DD-9EC226AC876E}" destId="{3622C894-1CA6-486E-930D-F71F4D6227F2}" srcOrd="6" destOrd="0" presId="urn:microsoft.com/office/officeart/2008/layout/LinedList"/>
    <dgm:cxn modelId="{C602C514-1E6A-47CE-9467-010D57569F7D}" type="presParOf" srcId="{7D50A628-3550-4B3E-81DD-9EC226AC876E}" destId="{6EC660DE-843B-41C0-BCC3-8C883F40BEEE}" srcOrd="7" destOrd="0" presId="urn:microsoft.com/office/officeart/2008/layout/LinedList"/>
    <dgm:cxn modelId="{2717B37A-A8C9-481C-B94D-ED56206980FA}" type="presParOf" srcId="{6EC660DE-843B-41C0-BCC3-8C883F40BEEE}" destId="{57ABE2AF-E90D-4018-995F-164A302494D5}" srcOrd="0" destOrd="0" presId="urn:microsoft.com/office/officeart/2008/layout/LinedList"/>
    <dgm:cxn modelId="{27A8BDA7-A8FC-4A36-A548-F1C999F3C36A}" type="presParOf" srcId="{6EC660DE-843B-41C0-BCC3-8C883F40BEEE}" destId="{CA4A470A-2C02-4C39-BF63-E6F3B5D68939}" srcOrd="1" destOrd="0" presId="urn:microsoft.com/office/officeart/2008/layout/LinedList"/>
    <dgm:cxn modelId="{98A7714E-98B6-4510-84B0-4505DD6D7BDB}" type="presParOf" srcId="{7D50A628-3550-4B3E-81DD-9EC226AC876E}" destId="{A47D678A-75DF-4A43-AEBB-7CC0654C1024}" srcOrd="8" destOrd="0" presId="urn:microsoft.com/office/officeart/2008/layout/LinedList"/>
    <dgm:cxn modelId="{7EE532F6-E56C-4ABC-80F3-5031071127EB}" type="presParOf" srcId="{7D50A628-3550-4B3E-81DD-9EC226AC876E}" destId="{885515E4-9011-46B3-B709-E55FFF36B313}" srcOrd="9" destOrd="0" presId="urn:microsoft.com/office/officeart/2008/layout/LinedList"/>
    <dgm:cxn modelId="{FF03697A-7BD0-4100-BF41-5D75D2FAA91E}" type="presParOf" srcId="{885515E4-9011-46B3-B709-E55FFF36B313}" destId="{FEB34851-092B-4B2D-AF5B-DF0C5729F7AF}" srcOrd="0" destOrd="0" presId="urn:microsoft.com/office/officeart/2008/layout/LinedList"/>
    <dgm:cxn modelId="{34F39521-BD78-4356-8C6C-2C1A95CAFB18}" type="presParOf" srcId="{885515E4-9011-46B3-B709-E55FFF36B313}" destId="{C08A5463-713C-4EAE-A9B3-EBD93281F44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FEE538-3F79-4A71-9D38-3B442A9D092D}"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B5E99C0F-7687-45B0-8984-4D39541CB392}">
      <dgm:prSet/>
      <dgm:spPr/>
      <dgm:t>
        <a:bodyPr/>
        <a:lstStyle/>
        <a:p>
          <a:r>
            <a:rPr lang="en-GB" baseline="0"/>
            <a:t>Journal on a regular basis, build it into a routine which becomes a habit</a:t>
          </a:r>
          <a:endParaRPr lang="en-US"/>
        </a:p>
      </dgm:t>
    </dgm:pt>
    <dgm:pt modelId="{29C76A5E-1AD5-4AEC-83BE-B3F297CE1E92}" type="parTrans" cxnId="{F4A907C6-512C-4C1D-9A59-3BAB5B5FD042}">
      <dgm:prSet/>
      <dgm:spPr/>
      <dgm:t>
        <a:bodyPr/>
        <a:lstStyle/>
        <a:p>
          <a:endParaRPr lang="en-US"/>
        </a:p>
      </dgm:t>
    </dgm:pt>
    <dgm:pt modelId="{BBD5C1A2-76E7-4F3A-BB81-6D92678FCC96}" type="sibTrans" cxnId="{F4A907C6-512C-4C1D-9A59-3BAB5B5FD042}">
      <dgm:prSet/>
      <dgm:spPr/>
      <dgm:t>
        <a:bodyPr/>
        <a:lstStyle/>
        <a:p>
          <a:endParaRPr lang="en-US"/>
        </a:p>
      </dgm:t>
    </dgm:pt>
    <dgm:pt modelId="{9821C917-D709-4569-BA2A-358EB023E4E3}">
      <dgm:prSet/>
      <dgm:spPr/>
      <dgm:t>
        <a:bodyPr/>
        <a:lstStyle/>
        <a:p>
          <a:r>
            <a:rPr lang="en-GB" baseline="0" dirty="0"/>
            <a:t>A journal can prompt us to take action, rather than continue saying what we ‘need to do’,</a:t>
          </a:r>
          <a:endParaRPr lang="en-US" dirty="0"/>
        </a:p>
      </dgm:t>
    </dgm:pt>
    <dgm:pt modelId="{60DEA5F4-E84A-43E8-BAD0-BEC42B343099}" type="parTrans" cxnId="{A22D468D-7BC4-4DD4-AA05-A3C28B2436DA}">
      <dgm:prSet/>
      <dgm:spPr/>
      <dgm:t>
        <a:bodyPr/>
        <a:lstStyle/>
        <a:p>
          <a:endParaRPr lang="en-US"/>
        </a:p>
      </dgm:t>
    </dgm:pt>
    <dgm:pt modelId="{37040A6B-63D2-4E2F-BA80-18450C4EA339}" type="sibTrans" cxnId="{A22D468D-7BC4-4DD4-AA05-A3C28B2436DA}">
      <dgm:prSet/>
      <dgm:spPr/>
      <dgm:t>
        <a:bodyPr/>
        <a:lstStyle/>
        <a:p>
          <a:endParaRPr lang="en-US"/>
        </a:p>
      </dgm:t>
    </dgm:pt>
    <dgm:pt modelId="{CB1496F7-0983-4F19-AAE6-054A2E8638A4}">
      <dgm:prSet/>
      <dgm:spPr/>
      <dgm:t>
        <a:bodyPr/>
        <a:lstStyle/>
        <a:p>
          <a:r>
            <a:rPr lang="en-GB" baseline="0" dirty="0"/>
            <a:t>Capturing how you feel after taking action can be helpful for learning and motivation</a:t>
          </a:r>
          <a:endParaRPr lang="en-US" dirty="0"/>
        </a:p>
      </dgm:t>
    </dgm:pt>
    <dgm:pt modelId="{543CA110-98AC-4D5E-95AC-DC6A43FCE616}" type="parTrans" cxnId="{09CA050E-29A2-4CF0-9B57-03F3A3876AA2}">
      <dgm:prSet/>
      <dgm:spPr/>
      <dgm:t>
        <a:bodyPr/>
        <a:lstStyle/>
        <a:p>
          <a:endParaRPr lang="en-US"/>
        </a:p>
      </dgm:t>
    </dgm:pt>
    <dgm:pt modelId="{7A7A49F0-7271-4A0D-B5AA-0BF7B1D4A0C1}" type="sibTrans" cxnId="{09CA050E-29A2-4CF0-9B57-03F3A3876AA2}">
      <dgm:prSet/>
      <dgm:spPr/>
      <dgm:t>
        <a:bodyPr/>
        <a:lstStyle/>
        <a:p>
          <a:endParaRPr lang="en-US"/>
        </a:p>
      </dgm:t>
    </dgm:pt>
    <dgm:pt modelId="{75A37485-1660-4D11-99A5-B70912090455}">
      <dgm:prSet/>
      <dgm:spPr/>
      <dgm:t>
        <a:bodyPr/>
        <a:lstStyle/>
        <a:p>
          <a:r>
            <a:rPr lang="en-GB" baseline="0" dirty="0"/>
            <a:t>By capturing the steps, we planned to take, the steps we did take, what happened and how that makes us feel, we can see the progress we have made</a:t>
          </a:r>
          <a:endParaRPr lang="en-US" dirty="0"/>
        </a:p>
      </dgm:t>
    </dgm:pt>
    <dgm:pt modelId="{0E2F1F74-FF02-4637-A23E-46B2A3B4409B}" type="parTrans" cxnId="{E18583EF-DBC5-49DA-8674-A06D935573D3}">
      <dgm:prSet/>
      <dgm:spPr/>
      <dgm:t>
        <a:bodyPr/>
        <a:lstStyle/>
        <a:p>
          <a:endParaRPr lang="en-US"/>
        </a:p>
      </dgm:t>
    </dgm:pt>
    <dgm:pt modelId="{6FA72AC7-1A5E-4752-9880-F7C5BF07B828}" type="sibTrans" cxnId="{E18583EF-DBC5-49DA-8674-A06D935573D3}">
      <dgm:prSet/>
      <dgm:spPr/>
      <dgm:t>
        <a:bodyPr/>
        <a:lstStyle/>
        <a:p>
          <a:endParaRPr lang="en-US"/>
        </a:p>
      </dgm:t>
    </dgm:pt>
    <dgm:pt modelId="{F1C4ABF3-2DBE-4E2E-B8DA-D4FC830FFDB6}">
      <dgm:prSet/>
      <dgm:spPr/>
      <dgm:t>
        <a:bodyPr/>
        <a:lstStyle/>
        <a:p>
          <a:r>
            <a:rPr lang="en-GB" baseline="0"/>
            <a:t>Understanding visualisation and our goals helps us in journaling as we have clarity about where it is we want to go</a:t>
          </a:r>
          <a:endParaRPr lang="en-US"/>
        </a:p>
      </dgm:t>
    </dgm:pt>
    <dgm:pt modelId="{69FBEF24-6BE8-4D92-AE40-CE5F09D3950C}" type="parTrans" cxnId="{8BCEF76E-0200-4DB1-B8A8-DB42B99B001A}">
      <dgm:prSet/>
      <dgm:spPr/>
      <dgm:t>
        <a:bodyPr/>
        <a:lstStyle/>
        <a:p>
          <a:endParaRPr lang="en-US"/>
        </a:p>
      </dgm:t>
    </dgm:pt>
    <dgm:pt modelId="{A40F1664-9342-44CA-BB11-E79B0704FA10}" type="sibTrans" cxnId="{8BCEF76E-0200-4DB1-B8A8-DB42B99B001A}">
      <dgm:prSet/>
      <dgm:spPr/>
      <dgm:t>
        <a:bodyPr/>
        <a:lstStyle/>
        <a:p>
          <a:endParaRPr lang="en-US"/>
        </a:p>
      </dgm:t>
    </dgm:pt>
    <dgm:pt modelId="{449D3C25-6C77-4C78-AF60-A8D8652BFC85}">
      <dgm:prSet/>
      <dgm:spPr/>
      <dgm:t>
        <a:bodyPr/>
        <a:lstStyle/>
        <a:p>
          <a:r>
            <a:rPr lang="en-GB" baseline="0" dirty="0"/>
            <a:t>Make time to journal where its quiet, you won’t be disturbed, maybe do a relaxation exercise beforehand to clear your mind. Remember your journal is private, even in therapy you choose if you want to share or not, its contents. This is your reflective log</a:t>
          </a:r>
          <a:endParaRPr lang="en-US" dirty="0"/>
        </a:p>
      </dgm:t>
    </dgm:pt>
    <dgm:pt modelId="{8062D70E-BF14-4737-BDED-2517234A1DE5}" type="parTrans" cxnId="{C72A6580-6AFD-478F-9FBE-1CFBC6A72F71}">
      <dgm:prSet/>
      <dgm:spPr/>
      <dgm:t>
        <a:bodyPr/>
        <a:lstStyle/>
        <a:p>
          <a:endParaRPr lang="en-US"/>
        </a:p>
      </dgm:t>
    </dgm:pt>
    <dgm:pt modelId="{3C465334-B5E6-4FA8-8718-1B128D9EDD55}" type="sibTrans" cxnId="{C72A6580-6AFD-478F-9FBE-1CFBC6A72F71}">
      <dgm:prSet/>
      <dgm:spPr/>
      <dgm:t>
        <a:bodyPr/>
        <a:lstStyle/>
        <a:p>
          <a:endParaRPr lang="en-US"/>
        </a:p>
      </dgm:t>
    </dgm:pt>
    <dgm:pt modelId="{69874E33-37A8-4490-94D9-9F0DE483DA06}">
      <dgm:prSet/>
      <dgm:spPr/>
      <dgm:t>
        <a:bodyPr/>
        <a:lstStyle/>
        <a:p>
          <a:r>
            <a:rPr lang="en-GB" baseline="0"/>
            <a:t>Don’t worry if sometimes what you write doesn’t make perfect sense, you are capturing what you are thinking and feeling at the time, and sometimes we are confused, uncertain so our journal may reflect that</a:t>
          </a:r>
          <a:endParaRPr lang="en-US"/>
        </a:p>
      </dgm:t>
    </dgm:pt>
    <dgm:pt modelId="{D37F326A-CD36-4CE6-B29C-08A7B696C760}" type="parTrans" cxnId="{03AD427B-C704-4124-87C9-821B87E12C81}">
      <dgm:prSet/>
      <dgm:spPr/>
      <dgm:t>
        <a:bodyPr/>
        <a:lstStyle/>
        <a:p>
          <a:endParaRPr lang="en-US"/>
        </a:p>
      </dgm:t>
    </dgm:pt>
    <dgm:pt modelId="{A1F7605A-4B7F-40F3-915F-34413B8553F5}" type="sibTrans" cxnId="{03AD427B-C704-4124-87C9-821B87E12C81}">
      <dgm:prSet/>
      <dgm:spPr/>
      <dgm:t>
        <a:bodyPr/>
        <a:lstStyle/>
        <a:p>
          <a:endParaRPr lang="en-US"/>
        </a:p>
      </dgm:t>
    </dgm:pt>
    <dgm:pt modelId="{283F553A-D010-4E63-90B6-70E217A882AB}">
      <dgm:prSet/>
      <dgm:spPr/>
      <dgm:t>
        <a:bodyPr/>
        <a:lstStyle/>
        <a:p>
          <a:r>
            <a:rPr lang="en-GB" baseline="0"/>
            <a:t>As well as building in time to journal, build in time to reflect on what you have written</a:t>
          </a:r>
          <a:endParaRPr lang="en-US"/>
        </a:p>
      </dgm:t>
    </dgm:pt>
    <dgm:pt modelId="{DA2440C1-379E-4CBB-AC32-E553614D2033}" type="parTrans" cxnId="{C3C7410B-EB81-4EFD-AFCC-2532DC9B2DB5}">
      <dgm:prSet/>
      <dgm:spPr/>
      <dgm:t>
        <a:bodyPr/>
        <a:lstStyle/>
        <a:p>
          <a:endParaRPr lang="en-US"/>
        </a:p>
      </dgm:t>
    </dgm:pt>
    <dgm:pt modelId="{66FDB8F5-6923-4F74-A4E9-53ED800BC922}" type="sibTrans" cxnId="{C3C7410B-EB81-4EFD-AFCC-2532DC9B2DB5}">
      <dgm:prSet/>
      <dgm:spPr/>
      <dgm:t>
        <a:bodyPr/>
        <a:lstStyle/>
        <a:p>
          <a:endParaRPr lang="en-US"/>
        </a:p>
      </dgm:t>
    </dgm:pt>
    <dgm:pt modelId="{0A92B238-63DE-47F4-9DB6-AA540C72AB35}">
      <dgm:prSet/>
      <dgm:spPr/>
      <dgm:t>
        <a:bodyPr/>
        <a:lstStyle/>
        <a:p>
          <a:r>
            <a:rPr lang="en-GB" baseline="0"/>
            <a:t>Journaling can be its own form of meditation,  please don’t see it as a chore, but something which has value for you</a:t>
          </a:r>
          <a:endParaRPr lang="en-US"/>
        </a:p>
      </dgm:t>
    </dgm:pt>
    <dgm:pt modelId="{2C079E26-D032-4D64-98F3-EEE69F63F505}" type="parTrans" cxnId="{E8542B02-3C56-481F-8E8B-FE376141E0FC}">
      <dgm:prSet/>
      <dgm:spPr/>
      <dgm:t>
        <a:bodyPr/>
        <a:lstStyle/>
        <a:p>
          <a:endParaRPr lang="en-US"/>
        </a:p>
      </dgm:t>
    </dgm:pt>
    <dgm:pt modelId="{0960046B-A881-48EA-ADF7-FF5C0FD44AF4}" type="sibTrans" cxnId="{E8542B02-3C56-481F-8E8B-FE376141E0FC}">
      <dgm:prSet/>
      <dgm:spPr/>
      <dgm:t>
        <a:bodyPr/>
        <a:lstStyle/>
        <a:p>
          <a:endParaRPr lang="en-US"/>
        </a:p>
      </dgm:t>
    </dgm:pt>
    <dgm:pt modelId="{32789AA4-23D7-4ABC-97FC-01FC2B3C7810}" type="pres">
      <dgm:prSet presAssocID="{2EFEE538-3F79-4A71-9D38-3B442A9D092D}" presName="diagram" presStyleCnt="0">
        <dgm:presLayoutVars>
          <dgm:dir/>
          <dgm:resizeHandles val="exact"/>
        </dgm:presLayoutVars>
      </dgm:prSet>
      <dgm:spPr/>
    </dgm:pt>
    <dgm:pt modelId="{9DEAE84D-92F4-4CEE-9FAA-1696D917CF8F}" type="pres">
      <dgm:prSet presAssocID="{B5E99C0F-7687-45B0-8984-4D39541CB392}" presName="node" presStyleLbl="node1" presStyleIdx="0" presStyleCnt="9">
        <dgm:presLayoutVars>
          <dgm:bulletEnabled val="1"/>
        </dgm:presLayoutVars>
      </dgm:prSet>
      <dgm:spPr/>
    </dgm:pt>
    <dgm:pt modelId="{3CF55001-1064-43DC-8E3D-666F578F51DE}" type="pres">
      <dgm:prSet presAssocID="{BBD5C1A2-76E7-4F3A-BB81-6D92678FCC96}" presName="sibTrans" presStyleCnt="0"/>
      <dgm:spPr/>
    </dgm:pt>
    <dgm:pt modelId="{73150A21-F92C-4B14-8C20-2ECF85057BEC}" type="pres">
      <dgm:prSet presAssocID="{9821C917-D709-4569-BA2A-358EB023E4E3}" presName="node" presStyleLbl="node1" presStyleIdx="1" presStyleCnt="9">
        <dgm:presLayoutVars>
          <dgm:bulletEnabled val="1"/>
        </dgm:presLayoutVars>
      </dgm:prSet>
      <dgm:spPr/>
    </dgm:pt>
    <dgm:pt modelId="{87C9CEFA-EC91-459B-AF44-124489491C70}" type="pres">
      <dgm:prSet presAssocID="{37040A6B-63D2-4E2F-BA80-18450C4EA339}" presName="sibTrans" presStyleCnt="0"/>
      <dgm:spPr/>
    </dgm:pt>
    <dgm:pt modelId="{227291C6-C189-43B3-83C6-05110A6157F4}" type="pres">
      <dgm:prSet presAssocID="{CB1496F7-0983-4F19-AAE6-054A2E8638A4}" presName="node" presStyleLbl="node1" presStyleIdx="2" presStyleCnt="9">
        <dgm:presLayoutVars>
          <dgm:bulletEnabled val="1"/>
        </dgm:presLayoutVars>
      </dgm:prSet>
      <dgm:spPr/>
    </dgm:pt>
    <dgm:pt modelId="{6FD8BC43-40FF-42A1-B64D-A12172E7FB30}" type="pres">
      <dgm:prSet presAssocID="{7A7A49F0-7271-4A0D-B5AA-0BF7B1D4A0C1}" presName="sibTrans" presStyleCnt="0"/>
      <dgm:spPr/>
    </dgm:pt>
    <dgm:pt modelId="{F97C7F01-CE5D-4923-951A-DDBCC79A6C7E}" type="pres">
      <dgm:prSet presAssocID="{75A37485-1660-4D11-99A5-B70912090455}" presName="node" presStyleLbl="node1" presStyleIdx="3" presStyleCnt="9">
        <dgm:presLayoutVars>
          <dgm:bulletEnabled val="1"/>
        </dgm:presLayoutVars>
      </dgm:prSet>
      <dgm:spPr/>
    </dgm:pt>
    <dgm:pt modelId="{5E6BE9D9-2DAE-4B36-96CA-437439312C5F}" type="pres">
      <dgm:prSet presAssocID="{6FA72AC7-1A5E-4752-9880-F7C5BF07B828}" presName="sibTrans" presStyleCnt="0"/>
      <dgm:spPr/>
    </dgm:pt>
    <dgm:pt modelId="{69CBB618-8DA6-47AB-A716-421F8B61302C}" type="pres">
      <dgm:prSet presAssocID="{F1C4ABF3-2DBE-4E2E-B8DA-D4FC830FFDB6}" presName="node" presStyleLbl="node1" presStyleIdx="4" presStyleCnt="9">
        <dgm:presLayoutVars>
          <dgm:bulletEnabled val="1"/>
        </dgm:presLayoutVars>
      </dgm:prSet>
      <dgm:spPr/>
    </dgm:pt>
    <dgm:pt modelId="{13754905-B0DF-44CA-9396-0E1CF2786D6B}" type="pres">
      <dgm:prSet presAssocID="{A40F1664-9342-44CA-BB11-E79B0704FA10}" presName="sibTrans" presStyleCnt="0"/>
      <dgm:spPr/>
    </dgm:pt>
    <dgm:pt modelId="{16B56491-9F75-4461-A713-2B5156420429}" type="pres">
      <dgm:prSet presAssocID="{449D3C25-6C77-4C78-AF60-A8D8652BFC85}" presName="node" presStyleLbl="node1" presStyleIdx="5" presStyleCnt="9">
        <dgm:presLayoutVars>
          <dgm:bulletEnabled val="1"/>
        </dgm:presLayoutVars>
      </dgm:prSet>
      <dgm:spPr/>
    </dgm:pt>
    <dgm:pt modelId="{8A73CA1E-4AEF-4CDA-BD0C-192BC2ABE8BE}" type="pres">
      <dgm:prSet presAssocID="{3C465334-B5E6-4FA8-8718-1B128D9EDD55}" presName="sibTrans" presStyleCnt="0"/>
      <dgm:spPr/>
    </dgm:pt>
    <dgm:pt modelId="{31493506-E204-439D-901A-5B6350D2B0BA}" type="pres">
      <dgm:prSet presAssocID="{69874E33-37A8-4490-94D9-9F0DE483DA06}" presName="node" presStyleLbl="node1" presStyleIdx="6" presStyleCnt="9">
        <dgm:presLayoutVars>
          <dgm:bulletEnabled val="1"/>
        </dgm:presLayoutVars>
      </dgm:prSet>
      <dgm:spPr/>
    </dgm:pt>
    <dgm:pt modelId="{703CECB2-C74D-4628-9EFF-90C7117B3CAF}" type="pres">
      <dgm:prSet presAssocID="{A1F7605A-4B7F-40F3-915F-34413B8553F5}" presName="sibTrans" presStyleCnt="0"/>
      <dgm:spPr/>
    </dgm:pt>
    <dgm:pt modelId="{AF021082-1AED-4A0E-8938-0E538CABB0A0}" type="pres">
      <dgm:prSet presAssocID="{283F553A-D010-4E63-90B6-70E217A882AB}" presName="node" presStyleLbl="node1" presStyleIdx="7" presStyleCnt="9">
        <dgm:presLayoutVars>
          <dgm:bulletEnabled val="1"/>
        </dgm:presLayoutVars>
      </dgm:prSet>
      <dgm:spPr/>
    </dgm:pt>
    <dgm:pt modelId="{BFF2AD9F-918D-44A9-94C3-52E9818D0C28}" type="pres">
      <dgm:prSet presAssocID="{66FDB8F5-6923-4F74-A4E9-53ED800BC922}" presName="sibTrans" presStyleCnt="0"/>
      <dgm:spPr/>
    </dgm:pt>
    <dgm:pt modelId="{F807A3E2-5BF4-4D9B-A1DC-FB0ECB392F0B}" type="pres">
      <dgm:prSet presAssocID="{0A92B238-63DE-47F4-9DB6-AA540C72AB35}" presName="node" presStyleLbl="node1" presStyleIdx="8" presStyleCnt="9">
        <dgm:presLayoutVars>
          <dgm:bulletEnabled val="1"/>
        </dgm:presLayoutVars>
      </dgm:prSet>
      <dgm:spPr/>
    </dgm:pt>
  </dgm:ptLst>
  <dgm:cxnLst>
    <dgm:cxn modelId="{E8542B02-3C56-481F-8E8B-FE376141E0FC}" srcId="{2EFEE538-3F79-4A71-9D38-3B442A9D092D}" destId="{0A92B238-63DE-47F4-9DB6-AA540C72AB35}" srcOrd="8" destOrd="0" parTransId="{2C079E26-D032-4D64-98F3-EEE69F63F505}" sibTransId="{0960046B-A881-48EA-ADF7-FF5C0FD44AF4}"/>
    <dgm:cxn modelId="{505F9404-89F8-494E-AFAB-24F7E3F68E2A}" type="presOf" srcId="{283F553A-D010-4E63-90B6-70E217A882AB}" destId="{AF021082-1AED-4A0E-8938-0E538CABB0A0}" srcOrd="0" destOrd="0" presId="urn:microsoft.com/office/officeart/2005/8/layout/default"/>
    <dgm:cxn modelId="{AAC85207-9912-47E1-BD97-6EF0FCA68BB0}" type="presOf" srcId="{F1C4ABF3-2DBE-4E2E-B8DA-D4FC830FFDB6}" destId="{69CBB618-8DA6-47AB-A716-421F8B61302C}" srcOrd="0" destOrd="0" presId="urn:microsoft.com/office/officeart/2005/8/layout/default"/>
    <dgm:cxn modelId="{C3C7410B-EB81-4EFD-AFCC-2532DC9B2DB5}" srcId="{2EFEE538-3F79-4A71-9D38-3B442A9D092D}" destId="{283F553A-D010-4E63-90B6-70E217A882AB}" srcOrd="7" destOrd="0" parTransId="{DA2440C1-379E-4CBB-AC32-E553614D2033}" sibTransId="{66FDB8F5-6923-4F74-A4E9-53ED800BC922}"/>
    <dgm:cxn modelId="{09CA050E-29A2-4CF0-9B57-03F3A3876AA2}" srcId="{2EFEE538-3F79-4A71-9D38-3B442A9D092D}" destId="{CB1496F7-0983-4F19-AAE6-054A2E8638A4}" srcOrd="2" destOrd="0" parTransId="{543CA110-98AC-4D5E-95AC-DC6A43FCE616}" sibTransId="{7A7A49F0-7271-4A0D-B5AA-0BF7B1D4A0C1}"/>
    <dgm:cxn modelId="{01D71945-3431-4658-81BD-03487A270D61}" type="presOf" srcId="{0A92B238-63DE-47F4-9DB6-AA540C72AB35}" destId="{F807A3E2-5BF4-4D9B-A1DC-FB0ECB392F0B}" srcOrd="0" destOrd="0" presId="urn:microsoft.com/office/officeart/2005/8/layout/default"/>
    <dgm:cxn modelId="{26E07A65-2CC2-4EEC-85E7-E97B103D12A8}" type="presOf" srcId="{CB1496F7-0983-4F19-AAE6-054A2E8638A4}" destId="{227291C6-C189-43B3-83C6-05110A6157F4}" srcOrd="0" destOrd="0" presId="urn:microsoft.com/office/officeart/2005/8/layout/default"/>
    <dgm:cxn modelId="{7DA38269-E6C6-4995-8131-81A49750F272}" type="presOf" srcId="{449D3C25-6C77-4C78-AF60-A8D8652BFC85}" destId="{16B56491-9F75-4461-A713-2B5156420429}" srcOrd="0" destOrd="0" presId="urn:microsoft.com/office/officeart/2005/8/layout/default"/>
    <dgm:cxn modelId="{8BCEF76E-0200-4DB1-B8A8-DB42B99B001A}" srcId="{2EFEE538-3F79-4A71-9D38-3B442A9D092D}" destId="{F1C4ABF3-2DBE-4E2E-B8DA-D4FC830FFDB6}" srcOrd="4" destOrd="0" parTransId="{69FBEF24-6BE8-4D92-AE40-CE5F09D3950C}" sibTransId="{A40F1664-9342-44CA-BB11-E79B0704FA10}"/>
    <dgm:cxn modelId="{03AD427B-C704-4124-87C9-821B87E12C81}" srcId="{2EFEE538-3F79-4A71-9D38-3B442A9D092D}" destId="{69874E33-37A8-4490-94D9-9F0DE483DA06}" srcOrd="6" destOrd="0" parTransId="{D37F326A-CD36-4CE6-B29C-08A7B696C760}" sibTransId="{A1F7605A-4B7F-40F3-915F-34413B8553F5}"/>
    <dgm:cxn modelId="{C72A6580-6AFD-478F-9FBE-1CFBC6A72F71}" srcId="{2EFEE538-3F79-4A71-9D38-3B442A9D092D}" destId="{449D3C25-6C77-4C78-AF60-A8D8652BFC85}" srcOrd="5" destOrd="0" parTransId="{8062D70E-BF14-4737-BDED-2517234A1DE5}" sibTransId="{3C465334-B5E6-4FA8-8718-1B128D9EDD55}"/>
    <dgm:cxn modelId="{A22D468D-7BC4-4DD4-AA05-A3C28B2436DA}" srcId="{2EFEE538-3F79-4A71-9D38-3B442A9D092D}" destId="{9821C917-D709-4569-BA2A-358EB023E4E3}" srcOrd="1" destOrd="0" parTransId="{60DEA5F4-E84A-43E8-BAD0-BEC42B343099}" sibTransId="{37040A6B-63D2-4E2F-BA80-18450C4EA339}"/>
    <dgm:cxn modelId="{ACD935A6-CF94-46C7-988F-647159C63942}" type="presOf" srcId="{69874E33-37A8-4490-94D9-9F0DE483DA06}" destId="{31493506-E204-439D-901A-5B6350D2B0BA}" srcOrd="0" destOrd="0" presId="urn:microsoft.com/office/officeart/2005/8/layout/default"/>
    <dgm:cxn modelId="{2F3180B9-4DAD-4ABF-9ECC-6412B96460F6}" type="presOf" srcId="{9821C917-D709-4569-BA2A-358EB023E4E3}" destId="{73150A21-F92C-4B14-8C20-2ECF85057BEC}" srcOrd="0" destOrd="0" presId="urn:microsoft.com/office/officeart/2005/8/layout/default"/>
    <dgm:cxn modelId="{F4A907C6-512C-4C1D-9A59-3BAB5B5FD042}" srcId="{2EFEE538-3F79-4A71-9D38-3B442A9D092D}" destId="{B5E99C0F-7687-45B0-8984-4D39541CB392}" srcOrd="0" destOrd="0" parTransId="{29C76A5E-1AD5-4AEC-83BE-B3F297CE1E92}" sibTransId="{BBD5C1A2-76E7-4F3A-BB81-6D92678FCC96}"/>
    <dgm:cxn modelId="{7E7EFBE4-3D9B-477E-87CB-C2130FA49799}" type="presOf" srcId="{75A37485-1660-4D11-99A5-B70912090455}" destId="{F97C7F01-CE5D-4923-951A-DDBCC79A6C7E}" srcOrd="0" destOrd="0" presId="urn:microsoft.com/office/officeart/2005/8/layout/default"/>
    <dgm:cxn modelId="{E18583EF-DBC5-49DA-8674-A06D935573D3}" srcId="{2EFEE538-3F79-4A71-9D38-3B442A9D092D}" destId="{75A37485-1660-4D11-99A5-B70912090455}" srcOrd="3" destOrd="0" parTransId="{0E2F1F74-FF02-4637-A23E-46B2A3B4409B}" sibTransId="{6FA72AC7-1A5E-4752-9880-F7C5BF07B828}"/>
    <dgm:cxn modelId="{F2254EF2-B0DE-409E-9F9B-3F44CE0527C6}" type="presOf" srcId="{B5E99C0F-7687-45B0-8984-4D39541CB392}" destId="{9DEAE84D-92F4-4CEE-9FAA-1696D917CF8F}" srcOrd="0" destOrd="0" presId="urn:microsoft.com/office/officeart/2005/8/layout/default"/>
    <dgm:cxn modelId="{2877CBFF-A13D-4BBE-A6BD-679B6A07E3C9}" type="presOf" srcId="{2EFEE538-3F79-4A71-9D38-3B442A9D092D}" destId="{32789AA4-23D7-4ABC-97FC-01FC2B3C7810}" srcOrd="0" destOrd="0" presId="urn:microsoft.com/office/officeart/2005/8/layout/default"/>
    <dgm:cxn modelId="{8CE61119-6477-4EE7-AD05-06B0EAECC8AF}" type="presParOf" srcId="{32789AA4-23D7-4ABC-97FC-01FC2B3C7810}" destId="{9DEAE84D-92F4-4CEE-9FAA-1696D917CF8F}" srcOrd="0" destOrd="0" presId="urn:microsoft.com/office/officeart/2005/8/layout/default"/>
    <dgm:cxn modelId="{9821A935-09C7-45B5-927E-708B2BF789B8}" type="presParOf" srcId="{32789AA4-23D7-4ABC-97FC-01FC2B3C7810}" destId="{3CF55001-1064-43DC-8E3D-666F578F51DE}" srcOrd="1" destOrd="0" presId="urn:microsoft.com/office/officeart/2005/8/layout/default"/>
    <dgm:cxn modelId="{7007C552-98D2-45E4-A3A0-E98A1E0813C7}" type="presParOf" srcId="{32789AA4-23D7-4ABC-97FC-01FC2B3C7810}" destId="{73150A21-F92C-4B14-8C20-2ECF85057BEC}" srcOrd="2" destOrd="0" presId="urn:microsoft.com/office/officeart/2005/8/layout/default"/>
    <dgm:cxn modelId="{2E4AD9A5-00DE-4E91-84C6-E38723AB0C94}" type="presParOf" srcId="{32789AA4-23D7-4ABC-97FC-01FC2B3C7810}" destId="{87C9CEFA-EC91-459B-AF44-124489491C70}" srcOrd="3" destOrd="0" presId="urn:microsoft.com/office/officeart/2005/8/layout/default"/>
    <dgm:cxn modelId="{B772A64E-1968-43FA-AFE2-30CF24CC8E86}" type="presParOf" srcId="{32789AA4-23D7-4ABC-97FC-01FC2B3C7810}" destId="{227291C6-C189-43B3-83C6-05110A6157F4}" srcOrd="4" destOrd="0" presId="urn:microsoft.com/office/officeart/2005/8/layout/default"/>
    <dgm:cxn modelId="{F43F6A96-0DEA-44FC-A5DF-AE5F7B6F7048}" type="presParOf" srcId="{32789AA4-23D7-4ABC-97FC-01FC2B3C7810}" destId="{6FD8BC43-40FF-42A1-B64D-A12172E7FB30}" srcOrd="5" destOrd="0" presId="urn:microsoft.com/office/officeart/2005/8/layout/default"/>
    <dgm:cxn modelId="{EB19AF6D-7783-4754-B394-51EE9AAF513D}" type="presParOf" srcId="{32789AA4-23D7-4ABC-97FC-01FC2B3C7810}" destId="{F97C7F01-CE5D-4923-951A-DDBCC79A6C7E}" srcOrd="6" destOrd="0" presId="urn:microsoft.com/office/officeart/2005/8/layout/default"/>
    <dgm:cxn modelId="{5F9259C7-0361-43DC-8148-316416D8F25A}" type="presParOf" srcId="{32789AA4-23D7-4ABC-97FC-01FC2B3C7810}" destId="{5E6BE9D9-2DAE-4B36-96CA-437439312C5F}" srcOrd="7" destOrd="0" presId="urn:microsoft.com/office/officeart/2005/8/layout/default"/>
    <dgm:cxn modelId="{95317A23-7A05-4B5D-AF32-AFC248B22760}" type="presParOf" srcId="{32789AA4-23D7-4ABC-97FC-01FC2B3C7810}" destId="{69CBB618-8DA6-47AB-A716-421F8B61302C}" srcOrd="8" destOrd="0" presId="urn:microsoft.com/office/officeart/2005/8/layout/default"/>
    <dgm:cxn modelId="{20F64B1D-392F-4582-BC52-B2CC37B5EBAF}" type="presParOf" srcId="{32789AA4-23D7-4ABC-97FC-01FC2B3C7810}" destId="{13754905-B0DF-44CA-9396-0E1CF2786D6B}" srcOrd="9" destOrd="0" presId="urn:microsoft.com/office/officeart/2005/8/layout/default"/>
    <dgm:cxn modelId="{BDE749CD-B1DE-4A6F-BF77-D02C34B95ECA}" type="presParOf" srcId="{32789AA4-23D7-4ABC-97FC-01FC2B3C7810}" destId="{16B56491-9F75-4461-A713-2B5156420429}" srcOrd="10" destOrd="0" presId="urn:microsoft.com/office/officeart/2005/8/layout/default"/>
    <dgm:cxn modelId="{6BC5B2FB-96EA-4348-B88D-4CB97500D847}" type="presParOf" srcId="{32789AA4-23D7-4ABC-97FC-01FC2B3C7810}" destId="{8A73CA1E-4AEF-4CDA-BD0C-192BC2ABE8BE}" srcOrd="11" destOrd="0" presId="urn:microsoft.com/office/officeart/2005/8/layout/default"/>
    <dgm:cxn modelId="{B8636050-F618-43E4-AA21-4ED1454E97BF}" type="presParOf" srcId="{32789AA4-23D7-4ABC-97FC-01FC2B3C7810}" destId="{31493506-E204-439D-901A-5B6350D2B0BA}" srcOrd="12" destOrd="0" presId="urn:microsoft.com/office/officeart/2005/8/layout/default"/>
    <dgm:cxn modelId="{A24BC67D-9615-4ECB-802C-CBB7266FAE13}" type="presParOf" srcId="{32789AA4-23D7-4ABC-97FC-01FC2B3C7810}" destId="{703CECB2-C74D-4628-9EFF-90C7117B3CAF}" srcOrd="13" destOrd="0" presId="urn:microsoft.com/office/officeart/2005/8/layout/default"/>
    <dgm:cxn modelId="{000C8989-C58F-4D3E-A46F-B542C5AA5EF3}" type="presParOf" srcId="{32789AA4-23D7-4ABC-97FC-01FC2B3C7810}" destId="{AF021082-1AED-4A0E-8938-0E538CABB0A0}" srcOrd="14" destOrd="0" presId="urn:microsoft.com/office/officeart/2005/8/layout/default"/>
    <dgm:cxn modelId="{EE1DEBBB-6DF9-4067-9AFA-79D4F93A1620}" type="presParOf" srcId="{32789AA4-23D7-4ABC-97FC-01FC2B3C7810}" destId="{BFF2AD9F-918D-44A9-94C3-52E9818D0C28}" srcOrd="15" destOrd="0" presId="urn:microsoft.com/office/officeart/2005/8/layout/default"/>
    <dgm:cxn modelId="{FF38EB5E-89C4-4BD9-923C-CA709A64386B}" type="presParOf" srcId="{32789AA4-23D7-4ABC-97FC-01FC2B3C7810}" destId="{F807A3E2-5BF4-4D9B-A1DC-FB0ECB392F0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2E84C9-6430-4E5A-B536-5950050DE987}"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B23165C6-03B8-4F63-8114-F20C4589A8F3}">
      <dgm:prSet/>
      <dgm:spPr/>
      <dgm:t>
        <a:bodyPr/>
        <a:lstStyle/>
        <a:p>
          <a:r>
            <a:rPr lang="en-GB" baseline="0" dirty="0"/>
            <a:t>You can have </a:t>
          </a:r>
        </a:p>
        <a:p>
          <a:endParaRPr lang="en-US" dirty="0"/>
        </a:p>
      </dgm:t>
    </dgm:pt>
    <dgm:pt modelId="{0DD157C7-AE1B-4866-9A8F-9065C4978587}" type="parTrans" cxnId="{BAB71DFF-372B-4EB0-BC3F-A6618D1ADC67}">
      <dgm:prSet/>
      <dgm:spPr/>
      <dgm:t>
        <a:bodyPr/>
        <a:lstStyle/>
        <a:p>
          <a:endParaRPr lang="en-US"/>
        </a:p>
      </dgm:t>
    </dgm:pt>
    <dgm:pt modelId="{A3478816-EBD6-4591-A77F-1D858539F172}" type="sibTrans" cxnId="{BAB71DFF-372B-4EB0-BC3F-A6618D1ADC67}">
      <dgm:prSet/>
      <dgm:spPr/>
      <dgm:t>
        <a:bodyPr/>
        <a:lstStyle/>
        <a:p>
          <a:endParaRPr lang="en-US"/>
        </a:p>
      </dgm:t>
    </dgm:pt>
    <dgm:pt modelId="{A584C329-018B-4FEF-89BB-2482CA05199C}">
      <dgm:prSet/>
      <dgm:spPr/>
      <dgm:t>
        <a:bodyPr/>
        <a:lstStyle/>
        <a:p>
          <a:r>
            <a:rPr lang="en-GB" baseline="0"/>
            <a:t>An audio journal</a:t>
          </a:r>
          <a:endParaRPr lang="en-US"/>
        </a:p>
      </dgm:t>
    </dgm:pt>
    <dgm:pt modelId="{3922213C-B481-4A67-A1B2-2AD24554D5DB}" type="parTrans" cxnId="{E1028F5D-8CA8-4E3F-A022-3CB6B1214257}">
      <dgm:prSet/>
      <dgm:spPr/>
      <dgm:t>
        <a:bodyPr/>
        <a:lstStyle/>
        <a:p>
          <a:endParaRPr lang="en-US"/>
        </a:p>
      </dgm:t>
    </dgm:pt>
    <dgm:pt modelId="{39BA79D6-9536-49EB-A155-1C31C85CF49C}" type="sibTrans" cxnId="{E1028F5D-8CA8-4E3F-A022-3CB6B1214257}">
      <dgm:prSet/>
      <dgm:spPr/>
      <dgm:t>
        <a:bodyPr/>
        <a:lstStyle/>
        <a:p>
          <a:endParaRPr lang="en-US"/>
        </a:p>
      </dgm:t>
    </dgm:pt>
    <dgm:pt modelId="{77013D8D-363E-4207-9F35-1B7A1BFA3755}">
      <dgm:prSet/>
      <dgm:spPr/>
      <dgm:t>
        <a:bodyPr/>
        <a:lstStyle/>
        <a:p>
          <a:r>
            <a:rPr lang="en-GB" baseline="0"/>
            <a:t>A video journal</a:t>
          </a:r>
          <a:endParaRPr lang="en-US"/>
        </a:p>
      </dgm:t>
    </dgm:pt>
    <dgm:pt modelId="{A6957DB4-BB2D-4301-A8BA-0C80E0D000C9}" type="parTrans" cxnId="{FFB37150-FE86-45D3-9C5C-76B807336A52}">
      <dgm:prSet/>
      <dgm:spPr/>
      <dgm:t>
        <a:bodyPr/>
        <a:lstStyle/>
        <a:p>
          <a:endParaRPr lang="en-US"/>
        </a:p>
      </dgm:t>
    </dgm:pt>
    <dgm:pt modelId="{7931D16F-9C0D-4BBE-91AB-C4E0A5EA21CB}" type="sibTrans" cxnId="{FFB37150-FE86-45D3-9C5C-76B807336A52}">
      <dgm:prSet/>
      <dgm:spPr/>
      <dgm:t>
        <a:bodyPr/>
        <a:lstStyle/>
        <a:p>
          <a:endParaRPr lang="en-US"/>
        </a:p>
      </dgm:t>
    </dgm:pt>
    <dgm:pt modelId="{EF5AF823-C319-4B6C-82A5-3F8083A7F70F}">
      <dgm:prSet/>
      <dgm:spPr/>
      <dgm:t>
        <a:bodyPr/>
        <a:lstStyle/>
        <a:p>
          <a:r>
            <a:rPr lang="en-GB" baseline="0"/>
            <a:t>A pictorial journal</a:t>
          </a:r>
          <a:endParaRPr lang="en-US"/>
        </a:p>
      </dgm:t>
    </dgm:pt>
    <dgm:pt modelId="{86B5AB15-4F42-4FF9-913C-71BC7855E35B}" type="parTrans" cxnId="{9A2CC1DC-4FB2-4042-BFB4-81392D63E8E2}">
      <dgm:prSet/>
      <dgm:spPr/>
      <dgm:t>
        <a:bodyPr/>
        <a:lstStyle/>
        <a:p>
          <a:endParaRPr lang="en-US"/>
        </a:p>
      </dgm:t>
    </dgm:pt>
    <dgm:pt modelId="{29B98D38-B16E-49F8-95EE-3CC74EA4D920}" type="sibTrans" cxnId="{9A2CC1DC-4FB2-4042-BFB4-81392D63E8E2}">
      <dgm:prSet/>
      <dgm:spPr/>
      <dgm:t>
        <a:bodyPr/>
        <a:lstStyle/>
        <a:p>
          <a:endParaRPr lang="en-US"/>
        </a:p>
      </dgm:t>
    </dgm:pt>
    <dgm:pt modelId="{FE352E27-E8F9-493A-B3DE-A88F16F7B0FC}">
      <dgm:prSet/>
      <dgm:spPr/>
      <dgm:t>
        <a:bodyPr/>
        <a:lstStyle/>
        <a:p>
          <a:r>
            <a:rPr lang="en-GB" baseline="0"/>
            <a:t>A written journal</a:t>
          </a:r>
          <a:endParaRPr lang="en-US"/>
        </a:p>
      </dgm:t>
    </dgm:pt>
    <dgm:pt modelId="{FE066F22-A14F-4474-86E6-1924C5397458}" type="parTrans" cxnId="{30CD985A-2C81-4279-A18F-1FEE464BFC85}">
      <dgm:prSet/>
      <dgm:spPr/>
      <dgm:t>
        <a:bodyPr/>
        <a:lstStyle/>
        <a:p>
          <a:endParaRPr lang="en-US"/>
        </a:p>
      </dgm:t>
    </dgm:pt>
    <dgm:pt modelId="{4F471FDE-17CE-437C-80F1-0B77C0ACE3B5}" type="sibTrans" cxnId="{30CD985A-2C81-4279-A18F-1FEE464BFC85}">
      <dgm:prSet/>
      <dgm:spPr/>
      <dgm:t>
        <a:bodyPr/>
        <a:lstStyle/>
        <a:p>
          <a:endParaRPr lang="en-US"/>
        </a:p>
      </dgm:t>
    </dgm:pt>
    <dgm:pt modelId="{DA6DDC6E-D02C-4307-A1CD-B5753BBF9B74}">
      <dgm:prSet/>
      <dgm:spPr/>
      <dgm:t>
        <a:bodyPr/>
        <a:lstStyle/>
        <a:p>
          <a:r>
            <a:rPr lang="en-GB" baseline="0" dirty="0"/>
            <a:t>One which you bought there are many available in stores</a:t>
          </a:r>
          <a:endParaRPr lang="en-US" dirty="0"/>
        </a:p>
      </dgm:t>
    </dgm:pt>
    <dgm:pt modelId="{6448FD22-5C9F-4373-ACD9-652C87140547}" type="parTrans" cxnId="{1E89D47A-931E-4499-BC3A-98B937E9B19D}">
      <dgm:prSet/>
      <dgm:spPr/>
      <dgm:t>
        <a:bodyPr/>
        <a:lstStyle/>
        <a:p>
          <a:endParaRPr lang="en-US"/>
        </a:p>
      </dgm:t>
    </dgm:pt>
    <dgm:pt modelId="{F7F98D5B-70E0-43A2-97B0-3AD94FDD5D8C}" type="sibTrans" cxnId="{1E89D47A-931E-4499-BC3A-98B937E9B19D}">
      <dgm:prSet/>
      <dgm:spPr/>
      <dgm:t>
        <a:bodyPr/>
        <a:lstStyle/>
        <a:p>
          <a:endParaRPr lang="en-US"/>
        </a:p>
      </dgm:t>
    </dgm:pt>
    <dgm:pt modelId="{EB532902-8278-4435-916F-2C3C67535C39}">
      <dgm:prSet/>
      <dgm:spPr/>
      <dgm:t>
        <a:bodyPr/>
        <a:lstStyle/>
        <a:p>
          <a:r>
            <a:rPr lang="en-GB" baseline="0" dirty="0"/>
            <a:t>A memory, ideas and journal box you place things into and reflect  back on</a:t>
          </a:r>
          <a:endParaRPr lang="en-US" dirty="0"/>
        </a:p>
      </dgm:t>
    </dgm:pt>
    <dgm:pt modelId="{514542F6-F4A8-4E73-829C-F1113E5891D9}" type="parTrans" cxnId="{DA130172-A4D0-4DDA-951A-8E2621385DF7}">
      <dgm:prSet/>
      <dgm:spPr/>
      <dgm:t>
        <a:bodyPr/>
        <a:lstStyle/>
        <a:p>
          <a:endParaRPr lang="en-US"/>
        </a:p>
      </dgm:t>
    </dgm:pt>
    <dgm:pt modelId="{7F45676E-7FA9-40CD-9C61-BC2DF937BF83}" type="sibTrans" cxnId="{DA130172-A4D0-4DDA-951A-8E2621385DF7}">
      <dgm:prSet/>
      <dgm:spPr/>
      <dgm:t>
        <a:bodyPr/>
        <a:lstStyle/>
        <a:p>
          <a:endParaRPr lang="en-US"/>
        </a:p>
      </dgm:t>
    </dgm:pt>
    <dgm:pt modelId="{5401ED72-94A7-4152-A731-FBD74557412A}">
      <dgm:prSet/>
      <dgm:spPr/>
      <dgm:t>
        <a:bodyPr/>
        <a:lstStyle/>
        <a:p>
          <a:r>
            <a:rPr lang="en-GB" baseline="0" dirty="0"/>
            <a:t>A combination of all  of the above and whatever else your imagination suggests and that works for you</a:t>
          </a:r>
          <a:endParaRPr lang="en-US" dirty="0"/>
        </a:p>
      </dgm:t>
    </dgm:pt>
    <dgm:pt modelId="{FFD60870-8251-45D1-8B1E-3919439A6106}" type="parTrans" cxnId="{62B26D56-4C14-4E7A-8D2B-AE3468D20EB9}">
      <dgm:prSet/>
      <dgm:spPr/>
      <dgm:t>
        <a:bodyPr/>
        <a:lstStyle/>
        <a:p>
          <a:endParaRPr lang="en-US"/>
        </a:p>
      </dgm:t>
    </dgm:pt>
    <dgm:pt modelId="{F508648D-A5BB-43D1-8C79-F03751CF5705}" type="sibTrans" cxnId="{62B26D56-4C14-4E7A-8D2B-AE3468D20EB9}">
      <dgm:prSet/>
      <dgm:spPr/>
      <dgm:t>
        <a:bodyPr/>
        <a:lstStyle/>
        <a:p>
          <a:endParaRPr lang="en-US"/>
        </a:p>
      </dgm:t>
    </dgm:pt>
    <dgm:pt modelId="{4893DFE5-9A68-4594-B71C-110EE3A4F33A}">
      <dgm:prSet/>
      <dgm:spPr/>
      <dgm:t>
        <a:bodyPr/>
        <a:lstStyle/>
        <a:p>
          <a:r>
            <a:rPr lang="en-GB" baseline="0"/>
            <a:t>Journaling is for you, so find a way makes sense in your own circumstances to practice in a way which brings you a feeling that doing this has purpose</a:t>
          </a:r>
          <a:endParaRPr lang="en-US"/>
        </a:p>
      </dgm:t>
    </dgm:pt>
    <dgm:pt modelId="{E1F4B887-1017-4B49-A452-4CC7786EAC41}" type="parTrans" cxnId="{66FC0403-0219-4E8F-9B0C-EF84DCA37FB2}">
      <dgm:prSet/>
      <dgm:spPr/>
      <dgm:t>
        <a:bodyPr/>
        <a:lstStyle/>
        <a:p>
          <a:endParaRPr lang="en-US"/>
        </a:p>
      </dgm:t>
    </dgm:pt>
    <dgm:pt modelId="{C3CFA7FF-5B65-420E-ACB5-19CBB9F3C208}" type="sibTrans" cxnId="{66FC0403-0219-4E8F-9B0C-EF84DCA37FB2}">
      <dgm:prSet/>
      <dgm:spPr/>
      <dgm:t>
        <a:bodyPr/>
        <a:lstStyle/>
        <a:p>
          <a:endParaRPr lang="en-US"/>
        </a:p>
      </dgm:t>
    </dgm:pt>
    <dgm:pt modelId="{41AE86D7-8948-4C1E-BC30-4B1C243D55FD}" type="pres">
      <dgm:prSet presAssocID="{552E84C9-6430-4E5A-B536-5950050DE987}" presName="cycle" presStyleCnt="0">
        <dgm:presLayoutVars>
          <dgm:dir/>
          <dgm:resizeHandles val="exact"/>
        </dgm:presLayoutVars>
      </dgm:prSet>
      <dgm:spPr/>
    </dgm:pt>
    <dgm:pt modelId="{D530F1AE-8823-460A-8789-CF9B241DC07F}" type="pres">
      <dgm:prSet presAssocID="{B23165C6-03B8-4F63-8114-F20C4589A8F3}" presName="node" presStyleLbl="revTx" presStyleIdx="0" presStyleCnt="1">
        <dgm:presLayoutVars>
          <dgm:bulletEnabled val="1"/>
        </dgm:presLayoutVars>
      </dgm:prSet>
      <dgm:spPr/>
    </dgm:pt>
  </dgm:ptLst>
  <dgm:cxnLst>
    <dgm:cxn modelId="{66FC0403-0219-4E8F-9B0C-EF84DCA37FB2}" srcId="{B23165C6-03B8-4F63-8114-F20C4589A8F3}" destId="{4893DFE5-9A68-4594-B71C-110EE3A4F33A}" srcOrd="7" destOrd="0" parTransId="{E1F4B887-1017-4B49-A452-4CC7786EAC41}" sibTransId="{C3CFA7FF-5B65-420E-ACB5-19CBB9F3C208}"/>
    <dgm:cxn modelId="{849B8113-3BDE-4632-923E-1C03BC3B1E3C}" type="presOf" srcId="{DA6DDC6E-D02C-4307-A1CD-B5753BBF9B74}" destId="{D530F1AE-8823-460A-8789-CF9B241DC07F}" srcOrd="0" destOrd="5" presId="urn:microsoft.com/office/officeart/2005/8/layout/cycle1"/>
    <dgm:cxn modelId="{9186D921-BF8F-42F4-A805-B95C67772189}" type="presOf" srcId="{EF5AF823-C319-4B6C-82A5-3F8083A7F70F}" destId="{D530F1AE-8823-460A-8789-CF9B241DC07F}" srcOrd="0" destOrd="3" presId="urn:microsoft.com/office/officeart/2005/8/layout/cycle1"/>
    <dgm:cxn modelId="{A58E562E-47D8-40AB-A6A8-D24679118F6B}" type="presOf" srcId="{B23165C6-03B8-4F63-8114-F20C4589A8F3}" destId="{D530F1AE-8823-460A-8789-CF9B241DC07F}" srcOrd="0" destOrd="0" presId="urn:microsoft.com/office/officeart/2005/8/layout/cycle1"/>
    <dgm:cxn modelId="{46793238-F48A-453F-BEC1-17C6E627C3FB}" type="presOf" srcId="{FE352E27-E8F9-493A-B3DE-A88F16F7B0FC}" destId="{D530F1AE-8823-460A-8789-CF9B241DC07F}" srcOrd="0" destOrd="4" presId="urn:microsoft.com/office/officeart/2005/8/layout/cycle1"/>
    <dgm:cxn modelId="{E1028F5D-8CA8-4E3F-A022-3CB6B1214257}" srcId="{B23165C6-03B8-4F63-8114-F20C4589A8F3}" destId="{A584C329-018B-4FEF-89BB-2482CA05199C}" srcOrd="0" destOrd="0" parTransId="{3922213C-B481-4A67-A1B2-2AD24554D5DB}" sibTransId="{39BA79D6-9536-49EB-A155-1C31C85CF49C}"/>
    <dgm:cxn modelId="{E6FC3660-6395-4B50-B409-9C35D90D505A}" type="presOf" srcId="{77013D8D-363E-4207-9F35-1B7A1BFA3755}" destId="{D530F1AE-8823-460A-8789-CF9B241DC07F}" srcOrd="0" destOrd="2" presId="urn:microsoft.com/office/officeart/2005/8/layout/cycle1"/>
    <dgm:cxn modelId="{5886A660-61A3-483A-9BB8-3C88CDF25A0C}" type="presOf" srcId="{5401ED72-94A7-4152-A731-FBD74557412A}" destId="{D530F1AE-8823-460A-8789-CF9B241DC07F}" srcOrd="0" destOrd="7" presId="urn:microsoft.com/office/officeart/2005/8/layout/cycle1"/>
    <dgm:cxn modelId="{8B19A36E-4A84-468F-8841-2EB3222FEA05}" type="presOf" srcId="{EB532902-8278-4435-916F-2C3C67535C39}" destId="{D530F1AE-8823-460A-8789-CF9B241DC07F}" srcOrd="0" destOrd="6" presId="urn:microsoft.com/office/officeart/2005/8/layout/cycle1"/>
    <dgm:cxn modelId="{FFB37150-FE86-45D3-9C5C-76B807336A52}" srcId="{B23165C6-03B8-4F63-8114-F20C4589A8F3}" destId="{77013D8D-363E-4207-9F35-1B7A1BFA3755}" srcOrd="1" destOrd="0" parTransId="{A6957DB4-BB2D-4301-A8BA-0C80E0D000C9}" sibTransId="{7931D16F-9C0D-4BBE-91AB-C4E0A5EA21CB}"/>
    <dgm:cxn modelId="{DA130172-A4D0-4DDA-951A-8E2621385DF7}" srcId="{B23165C6-03B8-4F63-8114-F20C4589A8F3}" destId="{EB532902-8278-4435-916F-2C3C67535C39}" srcOrd="5" destOrd="0" parTransId="{514542F6-F4A8-4E73-829C-F1113E5891D9}" sibTransId="{7F45676E-7FA9-40CD-9C61-BC2DF937BF83}"/>
    <dgm:cxn modelId="{62B26D56-4C14-4E7A-8D2B-AE3468D20EB9}" srcId="{B23165C6-03B8-4F63-8114-F20C4589A8F3}" destId="{5401ED72-94A7-4152-A731-FBD74557412A}" srcOrd="6" destOrd="0" parTransId="{FFD60870-8251-45D1-8B1E-3919439A6106}" sibTransId="{F508648D-A5BB-43D1-8C79-F03751CF5705}"/>
    <dgm:cxn modelId="{30CD985A-2C81-4279-A18F-1FEE464BFC85}" srcId="{B23165C6-03B8-4F63-8114-F20C4589A8F3}" destId="{FE352E27-E8F9-493A-B3DE-A88F16F7B0FC}" srcOrd="3" destOrd="0" parTransId="{FE066F22-A14F-4474-86E6-1924C5397458}" sibTransId="{4F471FDE-17CE-437C-80F1-0B77C0ACE3B5}"/>
    <dgm:cxn modelId="{1E89D47A-931E-4499-BC3A-98B937E9B19D}" srcId="{B23165C6-03B8-4F63-8114-F20C4589A8F3}" destId="{DA6DDC6E-D02C-4307-A1CD-B5753BBF9B74}" srcOrd="4" destOrd="0" parTransId="{6448FD22-5C9F-4373-ACD9-652C87140547}" sibTransId="{F7F98D5B-70E0-43A2-97B0-3AD94FDD5D8C}"/>
    <dgm:cxn modelId="{B32A0C95-ACA1-48F4-A008-18FA240EFAF7}" type="presOf" srcId="{A584C329-018B-4FEF-89BB-2482CA05199C}" destId="{D530F1AE-8823-460A-8789-CF9B241DC07F}" srcOrd="0" destOrd="1" presId="urn:microsoft.com/office/officeart/2005/8/layout/cycle1"/>
    <dgm:cxn modelId="{721E2FC7-57EA-49E3-BF0C-13CFF82796A8}" type="presOf" srcId="{552E84C9-6430-4E5A-B536-5950050DE987}" destId="{41AE86D7-8948-4C1E-BC30-4B1C243D55FD}" srcOrd="0" destOrd="0" presId="urn:microsoft.com/office/officeart/2005/8/layout/cycle1"/>
    <dgm:cxn modelId="{9A2CC1DC-4FB2-4042-BFB4-81392D63E8E2}" srcId="{B23165C6-03B8-4F63-8114-F20C4589A8F3}" destId="{EF5AF823-C319-4B6C-82A5-3F8083A7F70F}" srcOrd="2" destOrd="0" parTransId="{86B5AB15-4F42-4FF9-913C-71BC7855E35B}" sibTransId="{29B98D38-B16E-49F8-95EE-3CC74EA4D920}"/>
    <dgm:cxn modelId="{841567F8-153D-4754-A4DD-88F78D668881}" type="presOf" srcId="{4893DFE5-9A68-4594-B71C-110EE3A4F33A}" destId="{D530F1AE-8823-460A-8789-CF9B241DC07F}" srcOrd="0" destOrd="8" presId="urn:microsoft.com/office/officeart/2005/8/layout/cycle1"/>
    <dgm:cxn modelId="{BAB71DFF-372B-4EB0-BC3F-A6618D1ADC67}" srcId="{552E84C9-6430-4E5A-B536-5950050DE987}" destId="{B23165C6-03B8-4F63-8114-F20C4589A8F3}" srcOrd="0" destOrd="0" parTransId="{0DD157C7-AE1B-4866-9A8F-9065C4978587}" sibTransId="{A3478816-EBD6-4591-A77F-1D858539F172}"/>
    <dgm:cxn modelId="{9C354D03-7D8D-466F-BFB6-3919EE6AC50C}" type="presParOf" srcId="{41AE86D7-8948-4C1E-BC30-4B1C243D55FD}" destId="{D530F1AE-8823-460A-8789-CF9B241DC07F}" srcOrd="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E26DF-1865-4C64-A31D-54198E347D96}">
      <dsp:nvSpPr>
        <dsp:cNvPr id="0" name=""/>
        <dsp:cNvSpPr/>
      </dsp:nvSpPr>
      <dsp:spPr>
        <a:xfrm>
          <a:off x="531555" y="59805"/>
          <a:ext cx="1279555" cy="12795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03A04-8BFE-43D1-A266-16BF1E01829B}">
      <dsp:nvSpPr>
        <dsp:cNvPr id="0" name=""/>
        <dsp:cNvSpPr/>
      </dsp:nvSpPr>
      <dsp:spPr>
        <a:xfrm>
          <a:off x="800261" y="328511"/>
          <a:ext cx="742142" cy="7421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F22AAD-9B90-4875-A563-25C1ECAC1CBC}">
      <dsp:nvSpPr>
        <dsp:cNvPr id="0" name=""/>
        <dsp:cNvSpPr/>
      </dsp:nvSpPr>
      <dsp:spPr>
        <a:xfrm>
          <a:off x="2085301" y="59805"/>
          <a:ext cx="3016095" cy="1279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Acquire new tools and insights which support developing affirmations for self-care</a:t>
          </a:r>
          <a:endParaRPr lang="en-US" sz="1600" kern="1200"/>
        </a:p>
      </dsp:txBody>
      <dsp:txXfrm>
        <a:off x="2085301" y="59805"/>
        <a:ext cx="3016095" cy="1279555"/>
      </dsp:txXfrm>
    </dsp:sp>
    <dsp:sp modelId="{17A349F2-A950-4DFF-88CE-153D78C44F4C}">
      <dsp:nvSpPr>
        <dsp:cNvPr id="0" name=""/>
        <dsp:cNvSpPr/>
      </dsp:nvSpPr>
      <dsp:spPr>
        <a:xfrm>
          <a:off x="5626928" y="59805"/>
          <a:ext cx="1279555" cy="12795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EFF5CC-4D8F-4B9C-8E7A-C79E1AF5DA5F}">
      <dsp:nvSpPr>
        <dsp:cNvPr id="0" name=""/>
        <dsp:cNvSpPr/>
      </dsp:nvSpPr>
      <dsp:spPr>
        <a:xfrm>
          <a:off x="5895635" y="328511"/>
          <a:ext cx="742142" cy="7421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A3B70-7DE3-42D2-A6F4-3DBE41C21828}">
      <dsp:nvSpPr>
        <dsp:cNvPr id="0" name=""/>
        <dsp:cNvSpPr/>
      </dsp:nvSpPr>
      <dsp:spPr>
        <a:xfrm>
          <a:off x="7180674" y="59805"/>
          <a:ext cx="3016095" cy="1279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Acquire new tools and insights which can help develop your own style of journaling</a:t>
          </a:r>
          <a:endParaRPr lang="en-US" sz="1600" kern="1200"/>
        </a:p>
      </dsp:txBody>
      <dsp:txXfrm>
        <a:off x="7180674" y="59805"/>
        <a:ext cx="3016095" cy="1279555"/>
      </dsp:txXfrm>
    </dsp:sp>
    <dsp:sp modelId="{7DE19E2A-AA6A-4674-A88A-FBBAA2F86A55}">
      <dsp:nvSpPr>
        <dsp:cNvPr id="0" name=""/>
        <dsp:cNvSpPr/>
      </dsp:nvSpPr>
      <dsp:spPr>
        <a:xfrm>
          <a:off x="531555" y="1888014"/>
          <a:ext cx="1279555" cy="12795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E1CCB-0CC2-41F7-8A66-FAD72114CDB0}">
      <dsp:nvSpPr>
        <dsp:cNvPr id="0" name=""/>
        <dsp:cNvSpPr/>
      </dsp:nvSpPr>
      <dsp:spPr>
        <a:xfrm>
          <a:off x="800261" y="2156721"/>
          <a:ext cx="742142" cy="7421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B09D3C-34A1-4D00-B882-AE82C35BF2CF}">
      <dsp:nvSpPr>
        <dsp:cNvPr id="0" name=""/>
        <dsp:cNvSpPr/>
      </dsp:nvSpPr>
      <dsp:spPr>
        <a:xfrm>
          <a:off x="2085301" y="1888014"/>
          <a:ext cx="3016095" cy="1279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Become aware of the internal voice and how to speak with a kinder voice which supports your self-care</a:t>
          </a:r>
          <a:endParaRPr lang="en-US" sz="1600" kern="1200"/>
        </a:p>
      </dsp:txBody>
      <dsp:txXfrm>
        <a:off x="2085301" y="1888014"/>
        <a:ext cx="3016095" cy="1279555"/>
      </dsp:txXfrm>
    </dsp:sp>
    <dsp:sp modelId="{610CDCC3-0A28-4E00-8C5F-94EA455069BF}">
      <dsp:nvSpPr>
        <dsp:cNvPr id="0" name=""/>
        <dsp:cNvSpPr/>
      </dsp:nvSpPr>
      <dsp:spPr>
        <a:xfrm>
          <a:off x="5626928" y="1888014"/>
          <a:ext cx="1279555" cy="127955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3A1FE-6740-4811-A297-29E846132DA0}">
      <dsp:nvSpPr>
        <dsp:cNvPr id="0" name=""/>
        <dsp:cNvSpPr/>
      </dsp:nvSpPr>
      <dsp:spPr>
        <a:xfrm>
          <a:off x="5895635" y="2156721"/>
          <a:ext cx="742142" cy="74214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C3D76-7AC3-42A9-8D4D-BD0C21A61D7D}">
      <dsp:nvSpPr>
        <dsp:cNvPr id="0" name=""/>
        <dsp:cNvSpPr/>
      </dsp:nvSpPr>
      <dsp:spPr>
        <a:xfrm>
          <a:off x="7180674" y="1888014"/>
          <a:ext cx="3016095" cy="1279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Leave with a renewed commitment to yourself around making time for your self-care using the personal promise cards</a:t>
          </a:r>
          <a:endParaRPr lang="en-US" sz="1600" kern="1200"/>
        </a:p>
      </dsp:txBody>
      <dsp:txXfrm>
        <a:off x="7180674" y="1888014"/>
        <a:ext cx="3016095" cy="127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EE0AC-17AB-47BC-967D-3EA398DD21A7}">
      <dsp:nvSpPr>
        <dsp:cNvPr id="0" name=""/>
        <dsp:cNvSpPr/>
      </dsp:nvSpPr>
      <dsp:spPr>
        <a:xfrm>
          <a:off x="89853" y="515313"/>
          <a:ext cx="679772" cy="6797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97B1BF-E99A-495E-B30A-9AE81024FB6A}">
      <dsp:nvSpPr>
        <dsp:cNvPr id="0" name=""/>
        <dsp:cNvSpPr/>
      </dsp:nvSpPr>
      <dsp:spPr>
        <a:xfrm>
          <a:off x="232605" y="658065"/>
          <a:ext cx="394268" cy="3942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AFC867-CDA6-4C1D-961E-6720D33DAA73}">
      <dsp:nvSpPr>
        <dsp:cNvPr id="0" name=""/>
        <dsp:cNvSpPr/>
      </dsp:nvSpPr>
      <dsp:spPr>
        <a:xfrm>
          <a:off x="915292" y="515313"/>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Inspire</a:t>
          </a:r>
          <a:endParaRPr lang="en-US" sz="1200" kern="1200"/>
        </a:p>
      </dsp:txBody>
      <dsp:txXfrm>
        <a:off x="915292" y="515313"/>
        <a:ext cx="1602321" cy="679772"/>
      </dsp:txXfrm>
    </dsp:sp>
    <dsp:sp modelId="{AB3B5138-57C7-4D97-9A01-1457FC920BD8}">
      <dsp:nvSpPr>
        <dsp:cNvPr id="0" name=""/>
        <dsp:cNvSpPr/>
      </dsp:nvSpPr>
      <dsp:spPr>
        <a:xfrm>
          <a:off x="2796806" y="515313"/>
          <a:ext cx="679772" cy="67977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852E2-012D-4EFD-9A71-88A9A3FC66A6}">
      <dsp:nvSpPr>
        <dsp:cNvPr id="0" name=""/>
        <dsp:cNvSpPr/>
      </dsp:nvSpPr>
      <dsp:spPr>
        <a:xfrm>
          <a:off x="2939558" y="658065"/>
          <a:ext cx="394268" cy="3942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35870-C455-4ADF-8BBA-9CEB038D8730}">
      <dsp:nvSpPr>
        <dsp:cNvPr id="0" name=""/>
        <dsp:cNvSpPr/>
      </dsp:nvSpPr>
      <dsp:spPr>
        <a:xfrm>
          <a:off x="3622244" y="515313"/>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dirty="0"/>
            <a:t>Boost confidence/overcome self-doubt</a:t>
          </a:r>
          <a:endParaRPr lang="en-US" sz="1200" kern="1200" dirty="0"/>
        </a:p>
      </dsp:txBody>
      <dsp:txXfrm>
        <a:off x="3622244" y="515313"/>
        <a:ext cx="1602321" cy="679772"/>
      </dsp:txXfrm>
    </dsp:sp>
    <dsp:sp modelId="{A53E3A25-159D-457F-B5ED-479328D1549A}">
      <dsp:nvSpPr>
        <dsp:cNvPr id="0" name=""/>
        <dsp:cNvSpPr/>
      </dsp:nvSpPr>
      <dsp:spPr>
        <a:xfrm>
          <a:off x="5503758" y="515313"/>
          <a:ext cx="679772" cy="67977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55AEC-8EDB-4742-B6C0-39CF77FAE2CB}">
      <dsp:nvSpPr>
        <dsp:cNvPr id="0" name=""/>
        <dsp:cNvSpPr/>
      </dsp:nvSpPr>
      <dsp:spPr>
        <a:xfrm>
          <a:off x="5646511" y="658065"/>
          <a:ext cx="394268" cy="39426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6604EE-AD9F-4F50-94BE-C57DFA62B39A}">
      <dsp:nvSpPr>
        <dsp:cNvPr id="0" name=""/>
        <dsp:cNvSpPr/>
      </dsp:nvSpPr>
      <dsp:spPr>
        <a:xfrm>
          <a:off x="6329197" y="515313"/>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Reminder for self-care</a:t>
          </a:r>
          <a:endParaRPr lang="en-US" sz="1200" kern="1200"/>
        </a:p>
      </dsp:txBody>
      <dsp:txXfrm>
        <a:off x="6329197" y="515313"/>
        <a:ext cx="1602321" cy="679772"/>
      </dsp:txXfrm>
    </dsp:sp>
    <dsp:sp modelId="{B4FB2398-4D5D-4222-9F7C-8106630CD7BF}">
      <dsp:nvSpPr>
        <dsp:cNvPr id="0" name=""/>
        <dsp:cNvSpPr/>
      </dsp:nvSpPr>
      <dsp:spPr>
        <a:xfrm>
          <a:off x="8210711" y="515313"/>
          <a:ext cx="679772" cy="67977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475D0A-6518-4B44-A600-9D90DABEA898}">
      <dsp:nvSpPr>
        <dsp:cNvPr id="0" name=""/>
        <dsp:cNvSpPr/>
      </dsp:nvSpPr>
      <dsp:spPr>
        <a:xfrm>
          <a:off x="8353463" y="658065"/>
          <a:ext cx="394268" cy="39426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553B72-C7D3-4C67-ACCB-D63FCF8BA41A}">
      <dsp:nvSpPr>
        <dsp:cNvPr id="0" name=""/>
        <dsp:cNvSpPr/>
      </dsp:nvSpPr>
      <dsp:spPr>
        <a:xfrm>
          <a:off x="9036149" y="515313"/>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Help develop a positive mental attitude</a:t>
          </a:r>
          <a:endParaRPr lang="en-US" sz="1200" kern="1200"/>
        </a:p>
      </dsp:txBody>
      <dsp:txXfrm>
        <a:off x="9036149" y="515313"/>
        <a:ext cx="1602321" cy="679772"/>
      </dsp:txXfrm>
    </dsp:sp>
    <dsp:sp modelId="{D1BDAB2F-B1BA-4EDA-95B0-B6196BDA8BE1}">
      <dsp:nvSpPr>
        <dsp:cNvPr id="0" name=""/>
        <dsp:cNvSpPr/>
      </dsp:nvSpPr>
      <dsp:spPr>
        <a:xfrm>
          <a:off x="89853" y="1684639"/>
          <a:ext cx="679772" cy="67977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492951-E683-452D-AD1E-012BB5B6600B}">
      <dsp:nvSpPr>
        <dsp:cNvPr id="0" name=""/>
        <dsp:cNvSpPr/>
      </dsp:nvSpPr>
      <dsp:spPr>
        <a:xfrm>
          <a:off x="232605" y="1827391"/>
          <a:ext cx="394268" cy="39426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25976E-58FF-46AB-88E0-0C0512392B2F}">
      <dsp:nvSpPr>
        <dsp:cNvPr id="0" name=""/>
        <dsp:cNvSpPr/>
      </dsp:nvSpPr>
      <dsp:spPr>
        <a:xfrm>
          <a:off x="915292" y="1684639"/>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Achieve goals</a:t>
          </a:r>
          <a:endParaRPr lang="en-US" sz="1200" kern="1200"/>
        </a:p>
      </dsp:txBody>
      <dsp:txXfrm>
        <a:off x="915292" y="1684639"/>
        <a:ext cx="1602321" cy="679772"/>
      </dsp:txXfrm>
    </dsp:sp>
    <dsp:sp modelId="{9471AD2D-CE0C-4C01-B7B5-4997F9367C92}">
      <dsp:nvSpPr>
        <dsp:cNvPr id="0" name=""/>
        <dsp:cNvSpPr/>
      </dsp:nvSpPr>
      <dsp:spPr>
        <a:xfrm>
          <a:off x="2796806" y="1684639"/>
          <a:ext cx="679772" cy="67977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0A0000-D3B1-4754-9C71-04064FE3AACD}">
      <dsp:nvSpPr>
        <dsp:cNvPr id="0" name=""/>
        <dsp:cNvSpPr/>
      </dsp:nvSpPr>
      <dsp:spPr>
        <a:xfrm>
          <a:off x="2939558" y="1827391"/>
          <a:ext cx="394268" cy="39426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A7AAA6-A2CB-4D09-9FBB-FEB754AE0B91}">
      <dsp:nvSpPr>
        <dsp:cNvPr id="0" name=""/>
        <dsp:cNvSpPr/>
      </dsp:nvSpPr>
      <dsp:spPr>
        <a:xfrm>
          <a:off x="3622244" y="1684639"/>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Look for opportunities</a:t>
          </a:r>
          <a:endParaRPr lang="en-US" sz="1200" kern="1200"/>
        </a:p>
      </dsp:txBody>
      <dsp:txXfrm>
        <a:off x="3622244" y="1684639"/>
        <a:ext cx="1602321" cy="679772"/>
      </dsp:txXfrm>
    </dsp:sp>
    <dsp:sp modelId="{678624A2-D99F-452C-A390-2473464CA638}">
      <dsp:nvSpPr>
        <dsp:cNvPr id="0" name=""/>
        <dsp:cNvSpPr/>
      </dsp:nvSpPr>
      <dsp:spPr>
        <a:xfrm>
          <a:off x="5503758" y="1684639"/>
          <a:ext cx="679772" cy="67977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1C23A9-3710-4FBF-B870-BFAFF6827DC2}">
      <dsp:nvSpPr>
        <dsp:cNvPr id="0" name=""/>
        <dsp:cNvSpPr/>
      </dsp:nvSpPr>
      <dsp:spPr>
        <a:xfrm>
          <a:off x="5646511" y="1827391"/>
          <a:ext cx="394268" cy="39426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3F1634-18D2-40F7-9A2D-7B100C06B265}">
      <dsp:nvSpPr>
        <dsp:cNvPr id="0" name=""/>
        <dsp:cNvSpPr/>
      </dsp:nvSpPr>
      <dsp:spPr>
        <a:xfrm>
          <a:off x="6329197" y="1684639"/>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Help mitigate the impact of existential angst</a:t>
          </a:r>
          <a:endParaRPr lang="en-US" sz="1200" kern="1200"/>
        </a:p>
      </dsp:txBody>
      <dsp:txXfrm>
        <a:off x="6329197" y="1684639"/>
        <a:ext cx="1602321" cy="679772"/>
      </dsp:txXfrm>
    </dsp:sp>
    <dsp:sp modelId="{D82218F8-0410-43BD-8713-B78D39EE0E07}">
      <dsp:nvSpPr>
        <dsp:cNvPr id="0" name=""/>
        <dsp:cNvSpPr/>
      </dsp:nvSpPr>
      <dsp:spPr>
        <a:xfrm>
          <a:off x="8210711" y="1684639"/>
          <a:ext cx="679772" cy="67977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1F5661-CA39-47F6-B237-F1A4DE8266D3}">
      <dsp:nvSpPr>
        <dsp:cNvPr id="0" name=""/>
        <dsp:cNvSpPr/>
      </dsp:nvSpPr>
      <dsp:spPr>
        <a:xfrm>
          <a:off x="8353463" y="1827391"/>
          <a:ext cx="394268" cy="394268"/>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80705-D940-40A5-B17F-8FB3C3F4EDE2}">
      <dsp:nvSpPr>
        <dsp:cNvPr id="0" name=""/>
        <dsp:cNvSpPr/>
      </dsp:nvSpPr>
      <dsp:spPr>
        <a:xfrm>
          <a:off x="9036149" y="1684639"/>
          <a:ext cx="1602321" cy="679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r>
            <a:rPr lang="en-GB" sz="1200" kern="1200"/>
            <a:t>And other ideas which offer you something to smile about</a:t>
          </a:r>
          <a:endParaRPr lang="en-US" sz="1200" kern="1200"/>
        </a:p>
      </dsp:txBody>
      <dsp:txXfrm>
        <a:off x="9036149" y="1684639"/>
        <a:ext cx="1602321" cy="679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4FE5A-70CA-4D6C-B045-7F30944269D1}">
      <dsp:nvSpPr>
        <dsp:cNvPr id="0" name=""/>
        <dsp:cNvSpPr/>
      </dsp:nvSpPr>
      <dsp:spPr>
        <a:xfrm>
          <a:off x="5814" y="580234"/>
          <a:ext cx="1432713" cy="1719255"/>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Turn a negative belief/thought about yourself into a positive</a:t>
          </a:r>
          <a:endParaRPr lang="en-US" sz="1200" kern="1200"/>
        </a:p>
      </dsp:txBody>
      <dsp:txXfrm>
        <a:off x="5814" y="1267936"/>
        <a:ext cx="1432713" cy="1031553"/>
      </dsp:txXfrm>
    </dsp:sp>
    <dsp:sp modelId="{B977A692-95B6-491D-AEEE-0A3490E716BD}">
      <dsp:nvSpPr>
        <dsp:cNvPr id="0" name=""/>
        <dsp:cNvSpPr/>
      </dsp:nvSpPr>
      <dsp:spPr>
        <a:xfrm>
          <a:off x="5814"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01</a:t>
          </a:r>
        </a:p>
      </dsp:txBody>
      <dsp:txXfrm>
        <a:off x="5814" y="580234"/>
        <a:ext cx="1432713" cy="687702"/>
      </dsp:txXfrm>
    </dsp:sp>
    <dsp:sp modelId="{A48522F1-4F8F-4B48-B66B-FA44733E59EC}">
      <dsp:nvSpPr>
        <dsp:cNvPr id="0" name=""/>
        <dsp:cNvSpPr/>
      </dsp:nvSpPr>
      <dsp:spPr>
        <a:xfrm>
          <a:off x="1553145" y="580234"/>
          <a:ext cx="1432713" cy="1719255"/>
        </a:xfrm>
        <a:prstGeom prst="rect">
          <a:avLst/>
        </a:prstGeom>
        <a:gradFill rotWithShape="0">
          <a:gsLst>
            <a:gs pos="0">
              <a:schemeClr val="accent2">
                <a:hueOff val="-251711"/>
                <a:satOff val="-1180"/>
                <a:lumOff val="-33"/>
                <a:alphaOff val="0"/>
                <a:lumMod val="110000"/>
                <a:satMod val="105000"/>
                <a:tint val="67000"/>
              </a:schemeClr>
            </a:gs>
            <a:gs pos="50000">
              <a:schemeClr val="accent2">
                <a:hueOff val="-251711"/>
                <a:satOff val="-1180"/>
                <a:lumOff val="-33"/>
                <a:alphaOff val="0"/>
                <a:lumMod val="105000"/>
                <a:satMod val="103000"/>
                <a:tint val="73000"/>
              </a:schemeClr>
            </a:gs>
            <a:gs pos="100000">
              <a:schemeClr val="accent2">
                <a:hueOff val="-251711"/>
                <a:satOff val="-1180"/>
                <a:lumOff val="-33"/>
                <a:alphaOff val="0"/>
                <a:lumMod val="105000"/>
                <a:satMod val="109000"/>
                <a:tint val="81000"/>
              </a:schemeClr>
            </a:gs>
          </a:gsLst>
          <a:lin ang="5400000" scaled="0"/>
        </a:gradFill>
        <a:ln w="6350" cap="flat" cmpd="sng" algn="ctr">
          <a:solidFill>
            <a:schemeClr val="accent2">
              <a:hueOff val="-251711"/>
              <a:satOff val="-1180"/>
              <a:lumOff val="-3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dirty="0"/>
            <a:t>Keep it short so it’s easier to remember</a:t>
          </a:r>
          <a:endParaRPr lang="en-US" sz="1200" kern="1200" dirty="0"/>
        </a:p>
      </dsp:txBody>
      <dsp:txXfrm>
        <a:off x="1553145" y="1267936"/>
        <a:ext cx="1432713" cy="1031553"/>
      </dsp:txXfrm>
    </dsp:sp>
    <dsp:sp modelId="{F0F60ABE-16A0-4D7D-B8CB-B892D1F87BB8}">
      <dsp:nvSpPr>
        <dsp:cNvPr id="0" name=""/>
        <dsp:cNvSpPr/>
      </dsp:nvSpPr>
      <dsp:spPr>
        <a:xfrm>
          <a:off x="1553145"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02</a:t>
          </a:r>
        </a:p>
      </dsp:txBody>
      <dsp:txXfrm>
        <a:off x="1553145" y="580234"/>
        <a:ext cx="1432713" cy="687702"/>
      </dsp:txXfrm>
    </dsp:sp>
    <dsp:sp modelId="{06986353-2C66-4F6D-9521-1F9BFBEC3423}">
      <dsp:nvSpPr>
        <dsp:cNvPr id="0" name=""/>
        <dsp:cNvSpPr/>
      </dsp:nvSpPr>
      <dsp:spPr>
        <a:xfrm>
          <a:off x="3100475" y="580234"/>
          <a:ext cx="1432713" cy="1719255"/>
        </a:xfrm>
        <a:prstGeom prst="rect">
          <a:avLst/>
        </a:prstGeom>
        <a:gradFill rotWithShape="0">
          <a:gsLst>
            <a:gs pos="0">
              <a:schemeClr val="accent2">
                <a:hueOff val="-503422"/>
                <a:satOff val="-2360"/>
                <a:lumOff val="-65"/>
                <a:alphaOff val="0"/>
                <a:lumMod val="110000"/>
                <a:satMod val="105000"/>
                <a:tint val="67000"/>
              </a:schemeClr>
            </a:gs>
            <a:gs pos="50000">
              <a:schemeClr val="accent2">
                <a:hueOff val="-503422"/>
                <a:satOff val="-2360"/>
                <a:lumOff val="-65"/>
                <a:alphaOff val="0"/>
                <a:lumMod val="105000"/>
                <a:satMod val="103000"/>
                <a:tint val="73000"/>
              </a:schemeClr>
            </a:gs>
            <a:gs pos="100000">
              <a:schemeClr val="accent2">
                <a:hueOff val="-503422"/>
                <a:satOff val="-2360"/>
                <a:lumOff val="-65"/>
                <a:alphaOff val="0"/>
                <a:lumMod val="105000"/>
                <a:satMod val="109000"/>
                <a:tint val="81000"/>
              </a:schemeClr>
            </a:gs>
          </a:gsLst>
          <a:lin ang="5400000" scaled="0"/>
        </a:gradFill>
        <a:ln w="6350" cap="flat" cmpd="sng" algn="ctr">
          <a:solidFill>
            <a:schemeClr val="accent2">
              <a:hueOff val="-503422"/>
              <a:satOff val="-2360"/>
              <a:lumOff val="-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Own it, this is your affirmation so start it with ‘’I’’</a:t>
          </a:r>
          <a:endParaRPr lang="en-US" sz="1200" kern="1200"/>
        </a:p>
      </dsp:txBody>
      <dsp:txXfrm>
        <a:off x="3100475" y="1267936"/>
        <a:ext cx="1432713" cy="1031553"/>
      </dsp:txXfrm>
    </dsp:sp>
    <dsp:sp modelId="{DDBCD2BA-A2AA-44EF-92BA-FFDE1DCABB3E}">
      <dsp:nvSpPr>
        <dsp:cNvPr id="0" name=""/>
        <dsp:cNvSpPr/>
      </dsp:nvSpPr>
      <dsp:spPr>
        <a:xfrm>
          <a:off x="3100475"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03</a:t>
          </a:r>
        </a:p>
      </dsp:txBody>
      <dsp:txXfrm>
        <a:off x="3100475" y="580234"/>
        <a:ext cx="1432713" cy="687702"/>
      </dsp:txXfrm>
    </dsp:sp>
    <dsp:sp modelId="{A0D55431-1DC1-4959-9B4C-8FD13CB67803}">
      <dsp:nvSpPr>
        <dsp:cNvPr id="0" name=""/>
        <dsp:cNvSpPr/>
      </dsp:nvSpPr>
      <dsp:spPr>
        <a:xfrm>
          <a:off x="4647805" y="580234"/>
          <a:ext cx="1432713" cy="1719255"/>
        </a:xfrm>
        <a:prstGeom prst="rect">
          <a:avLst/>
        </a:prstGeom>
        <a:gradFill rotWithShape="0">
          <a:gsLst>
            <a:gs pos="0">
              <a:schemeClr val="accent2">
                <a:hueOff val="-755133"/>
                <a:satOff val="-3540"/>
                <a:lumOff val="-98"/>
                <a:alphaOff val="0"/>
                <a:lumMod val="110000"/>
                <a:satMod val="105000"/>
                <a:tint val="67000"/>
              </a:schemeClr>
            </a:gs>
            <a:gs pos="50000">
              <a:schemeClr val="accent2">
                <a:hueOff val="-755133"/>
                <a:satOff val="-3540"/>
                <a:lumOff val="-98"/>
                <a:alphaOff val="0"/>
                <a:lumMod val="105000"/>
                <a:satMod val="103000"/>
                <a:tint val="73000"/>
              </a:schemeClr>
            </a:gs>
            <a:gs pos="100000">
              <a:schemeClr val="accent2">
                <a:hueOff val="-755133"/>
                <a:satOff val="-3540"/>
                <a:lumOff val="-98"/>
                <a:alphaOff val="0"/>
                <a:lumMod val="105000"/>
                <a:satMod val="109000"/>
                <a:tint val="81000"/>
              </a:schemeClr>
            </a:gs>
          </a:gsLst>
          <a:lin ang="5400000" scaled="0"/>
        </a:gradFill>
        <a:ln w="6350" cap="flat" cmpd="sng" algn="ctr">
          <a:solidFill>
            <a:schemeClr val="accent2">
              <a:hueOff val="-755133"/>
              <a:satOff val="-3540"/>
              <a:lumOff val="-9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Write it as if its already happened</a:t>
          </a:r>
          <a:endParaRPr lang="en-US" sz="1200" kern="1200"/>
        </a:p>
      </dsp:txBody>
      <dsp:txXfrm>
        <a:off x="4647805" y="1267936"/>
        <a:ext cx="1432713" cy="1031553"/>
      </dsp:txXfrm>
    </dsp:sp>
    <dsp:sp modelId="{1243CAAF-6329-4C2C-8FE9-D4874526A0F1}">
      <dsp:nvSpPr>
        <dsp:cNvPr id="0" name=""/>
        <dsp:cNvSpPr/>
      </dsp:nvSpPr>
      <dsp:spPr>
        <a:xfrm>
          <a:off x="4647805"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04</a:t>
          </a:r>
        </a:p>
      </dsp:txBody>
      <dsp:txXfrm>
        <a:off x="4647805" y="580234"/>
        <a:ext cx="1432713" cy="687702"/>
      </dsp:txXfrm>
    </dsp:sp>
    <dsp:sp modelId="{F3FEEAC0-46FA-4085-88D2-E8E1EAFAB973}">
      <dsp:nvSpPr>
        <dsp:cNvPr id="0" name=""/>
        <dsp:cNvSpPr/>
      </dsp:nvSpPr>
      <dsp:spPr>
        <a:xfrm>
          <a:off x="6195136" y="580234"/>
          <a:ext cx="1432713" cy="1719255"/>
        </a:xfrm>
        <a:prstGeom prst="rect">
          <a:avLst/>
        </a:prstGeom>
        <a:gradFill rotWithShape="0">
          <a:gsLst>
            <a:gs pos="0">
              <a:schemeClr val="accent2">
                <a:hueOff val="-1006844"/>
                <a:satOff val="-4720"/>
                <a:lumOff val="-131"/>
                <a:alphaOff val="0"/>
                <a:lumMod val="110000"/>
                <a:satMod val="105000"/>
                <a:tint val="67000"/>
              </a:schemeClr>
            </a:gs>
            <a:gs pos="50000">
              <a:schemeClr val="accent2">
                <a:hueOff val="-1006844"/>
                <a:satOff val="-4720"/>
                <a:lumOff val="-131"/>
                <a:alphaOff val="0"/>
                <a:lumMod val="105000"/>
                <a:satMod val="103000"/>
                <a:tint val="73000"/>
              </a:schemeClr>
            </a:gs>
            <a:gs pos="100000">
              <a:schemeClr val="accent2">
                <a:hueOff val="-1006844"/>
                <a:satOff val="-4720"/>
                <a:lumOff val="-131"/>
                <a:alphaOff val="0"/>
                <a:lumMod val="105000"/>
                <a:satMod val="109000"/>
                <a:tint val="81000"/>
              </a:schemeClr>
            </a:gs>
          </a:gsLst>
          <a:lin ang="5400000" scaled="0"/>
        </a:gradFill>
        <a:ln w="6350" cap="flat" cmpd="sng" algn="ctr">
          <a:solidFill>
            <a:schemeClr val="accent2">
              <a:hueOff val="-1006844"/>
              <a:satOff val="-4720"/>
              <a:lumOff val="-13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Include gratitude and appreciation</a:t>
          </a:r>
          <a:endParaRPr lang="en-US" sz="1200" kern="1200"/>
        </a:p>
      </dsp:txBody>
      <dsp:txXfrm>
        <a:off x="6195136" y="1267936"/>
        <a:ext cx="1432713" cy="1031553"/>
      </dsp:txXfrm>
    </dsp:sp>
    <dsp:sp modelId="{1C176964-F203-4D13-B811-66C990C5103F}">
      <dsp:nvSpPr>
        <dsp:cNvPr id="0" name=""/>
        <dsp:cNvSpPr/>
      </dsp:nvSpPr>
      <dsp:spPr>
        <a:xfrm>
          <a:off x="6195136"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05</a:t>
          </a:r>
        </a:p>
      </dsp:txBody>
      <dsp:txXfrm>
        <a:off x="6195136" y="580234"/>
        <a:ext cx="1432713" cy="687702"/>
      </dsp:txXfrm>
    </dsp:sp>
    <dsp:sp modelId="{7C7A85A4-941E-4B20-9A19-6DADA08326EE}">
      <dsp:nvSpPr>
        <dsp:cNvPr id="0" name=""/>
        <dsp:cNvSpPr/>
      </dsp:nvSpPr>
      <dsp:spPr>
        <a:xfrm>
          <a:off x="7742466" y="580234"/>
          <a:ext cx="1432713" cy="1719255"/>
        </a:xfrm>
        <a:prstGeom prst="rect">
          <a:avLst/>
        </a:prstGeom>
        <a:gradFill rotWithShape="0">
          <a:gsLst>
            <a:gs pos="0">
              <a:schemeClr val="accent2">
                <a:hueOff val="-1258555"/>
                <a:satOff val="-5900"/>
                <a:lumOff val="-163"/>
                <a:alphaOff val="0"/>
                <a:lumMod val="110000"/>
                <a:satMod val="105000"/>
                <a:tint val="67000"/>
              </a:schemeClr>
            </a:gs>
            <a:gs pos="50000">
              <a:schemeClr val="accent2">
                <a:hueOff val="-1258555"/>
                <a:satOff val="-5900"/>
                <a:lumOff val="-163"/>
                <a:alphaOff val="0"/>
                <a:lumMod val="105000"/>
                <a:satMod val="103000"/>
                <a:tint val="73000"/>
              </a:schemeClr>
            </a:gs>
            <a:gs pos="100000">
              <a:schemeClr val="accent2">
                <a:hueOff val="-1258555"/>
                <a:satOff val="-5900"/>
                <a:lumOff val="-163"/>
                <a:alphaOff val="0"/>
                <a:lumMod val="105000"/>
                <a:satMod val="109000"/>
                <a:tint val="81000"/>
              </a:schemeClr>
            </a:gs>
          </a:gsLst>
          <a:lin ang="5400000" scaled="0"/>
        </a:gradFill>
        <a:ln w="6350" cap="flat" cmpd="sng" algn="ctr">
          <a:solidFill>
            <a:schemeClr val="accent2">
              <a:hueOff val="-1258555"/>
              <a:satOff val="-5900"/>
              <a:lumOff val="-16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Include a positive emotion</a:t>
          </a:r>
          <a:endParaRPr lang="en-US" sz="1200" kern="1200"/>
        </a:p>
      </dsp:txBody>
      <dsp:txXfrm>
        <a:off x="7742466" y="1267936"/>
        <a:ext cx="1432713" cy="1031553"/>
      </dsp:txXfrm>
    </dsp:sp>
    <dsp:sp modelId="{F69947D7-B125-4BD1-8E48-9B6EE7C98D04}">
      <dsp:nvSpPr>
        <dsp:cNvPr id="0" name=""/>
        <dsp:cNvSpPr/>
      </dsp:nvSpPr>
      <dsp:spPr>
        <a:xfrm>
          <a:off x="7742466"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06</a:t>
          </a:r>
        </a:p>
      </dsp:txBody>
      <dsp:txXfrm>
        <a:off x="7742466" y="580234"/>
        <a:ext cx="1432713" cy="687702"/>
      </dsp:txXfrm>
    </dsp:sp>
    <dsp:sp modelId="{723C29CD-D740-40AE-95FB-7C5171CE004F}">
      <dsp:nvSpPr>
        <dsp:cNvPr id="0" name=""/>
        <dsp:cNvSpPr/>
      </dsp:nvSpPr>
      <dsp:spPr>
        <a:xfrm>
          <a:off x="9289797" y="580234"/>
          <a:ext cx="1432713" cy="1719255"/>
        </a:xfrm>
        <a:prstGeom prst="rect">
          <a:avLst/>
        </a:prstGeom>
        <a:gradFill rotWithShape="0">
          <a:gsLst>
            <a:gs pos="0">
              <a:schemeClr val="accent2">
                <a:hueOff val="-1510266"/>
                <a:satOff val="-7080"/>
                <a:lumOff val="-196"/>
                <a:alphaOff val="0"/>
                <a:lumMod val="110000"/>
                <a:satMod val="105000"/>
                <a:tint val="67000"/>
              </a:schemeClr>
            </a:gs>
            <a:gs pos="50000">
              <a:schemeClr val="accent2">
                <a:hueOff val="-1510266"/>
                <a:satOff val="-7080"/>
                <a:lumOff val="-196"/>
                <a:alphaOff val="0"/>
                <a:lumMod val="105000"/>
                <a:satMod val="103000"/>
                <a:tint val="73000"/>
              </a:schemeClr>
            </a:gs>
            <a:gs pos="100000">
              <a:schemeClr val="accent2">
                <a:hueOff val="-1510266"/>
                <a:satOff val="-7080"/>
                <a:lumOff val="-196"/>
                <a:alphaOff val="0"/>
                <a:lumMod val="105000"/>
                <a:satMod val="109000"/>
                <a:tint val="81000"/>
              </a:schemeClr>
            </a:gs>
          </a:gsLst>
          <a:lin ang="5400000" scaled="0"/>
        </a:gradFill>
        <a:ln w="6350" cap="flat" cmpd="sng" algn="ctr">
          <a:solidFill>
            <a:schemeClr val="accent2">
              <a:hueOff val="-1510266"/>
              <a:satOff val="-7080"/>
              <a:lumOff val="-196"/>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1520" tIns="0" rIns="141520" bIns="330200" numCol="1" spcCol="1270" anchor="t" anchorCtr="0">
          <a:noAutofit/>
        </a:bodyPr>
        <a:lstStyle/>
        <a:p>
          <a:pPr marL="0" lvl="0" indent="0" algn="l" defTabSz="533400">
            <a:lnSpc>
              <a:spcPct val="90000"/>
            </a:lnSpc>
            <a:spcBef>
              <a:spcPct val="0"/>
            </a:spcBef>
            <a:spcAft>
              <a:spcPct val="35000"/>
            </a:spcAft>
            <a:buNone/>
          </a:pPr>
          <a:r>
            <a:rPr lang="en-GB" sz="1200" kern="1200"/>
            <a:t>Believe it!</a:t>
          </a:r>
          <a:endParaRPr lang="en-US" sz="1200" kern="1200"/>
        </a:p>
      </dsp:txBody>
      <dsp:txXfrm>
        <a:off x="9289797" y="1267936"/>
        <a:ext cx="1432713" cy="1031553"/>
      </dsp:txXfrm>
    </dsp:sp>
    <dsp:sp modelId="{049ED21E-A25B-443E-984D-5A0661721E90}">
      <dsp:nvSpPr>
        <dsp:cNvPr id="0" name=""/>
        <dsp:cNvSpPr/>
      </dsp:nvSpPr>
      <dsp:spPr>
        <a:xfrm>
          <a:off x="9289797" y="580234"/>
          <a:ext cx="1432713" cy="687702"/>
        </a:xfrm>
        <a:prstGeom prst="rect">
          <a:avLst/>
        </a:prstGeom>
        <a:noFill/>
        <a:ln w="6350" cap="flat" cmpd="sng" algn="ctr">
          <a:noFill/>
          <a:prstDash val="solid"/>
          <a:miter lim="800000"/>
        </a:ln>
        <a:effectLst/>
        <a:sp3d/>
      </dsp:spPr>
      <dsp:style>
        <a:lnRef idx="1">
          <a:scrgbClr r="0" g="0" b="0"/>
        </a:lnRef>
        <a:fillRef idx="2">
          <a:scrgbClr r="0" g="0" b="0"/>
        </a:fillRef>
        <a:effectRef idx="1">
          <a:scrgbClr r="0" g="0" b="0"/>
        </a:effectRef>
        <a:fontRef idx="minor">
          <a:schemeClr val="dk1"/>
        </a:fontRef>
      </dsp:style>
      <dsp:txBody>
        <a:bodyPr spcFirstLastPara="0" vert="horz" wrap="square" lIns="141520" tIns="165100" rIns="141520" bIns="165100" numCol="1" spcCol="1270" anchor="ctr" anchorCtr="0">
          <a:noAutofit/>
        </a:bodyPr>
        <a:lstStyle/>
        <a:p>
          <a:pPr marL="0" lvl="0" indent="0" algn="l" defTabSz="1111250">
            <a:lnSpc>
              <a:spcPct val="90000"/>
            </a:lnSpc>
            <a:spcBef>
              <a:spcPct val="0"/>
            </a:spcBef>
            <a:spcAft>
              <a:spcPct val="35000"/>
            </a:spcAft>
            <a:buNone/>
          </a:pPr>
          <a:r>
            <a:rPr lang="en-US" sz="2500" kern="1200"/>
            <a:t>07</a:t>
          </a:r>
        </a:p>
      </dsp:txBody>
      <dsp:txXfrm>
        <a:off x="9289797" y="580234"/>
        <a:ext cx="1432713" cy="687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1E852-C6FB-4570-BB1D-CC9213438C8B}">
      <dsp:nvSpPr>
        <dsp:cNvPr id="0" name=""/>
        <dsp:cNvSpPr/>
      </dsp:nvSpPr>
      <dsp:spPr>
        <a:xfrm>
          <a:off x="0" y="660"/>
          <a:ext cx="6188689" cy="0"/>
        </a:xfrm>
        <a:prstGeom prst="lin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5DC4B29-17BA-4E46-A4F6-437678D94304}">
      <dsp:nvSpPr>
        <dsp:cNvPr id="0" name=""/>
        <dsp:cNvSpPr/>
      </dsp:nvSpPr>
      <dsp:spPr>
        <a:xfrm>
          <a:off x="0" y="660"/>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baseline="0"/>
            <a:t>Can help us set and achieve goals</a:t>
          </a:r>
          <a:endParaRPr lang="en-US" sz="1800" kern="1200"/>
        </a:p>
      </dsp:txBody>
      <dsp:txXfrm>
        <a:off x="0" y="660"/>
        <a:ext cx="6188689" cy="1081603"/>
      </dsp:txXfrm>
    </dsp:sp>
    <dsp:sp modelId="{F6CD3A35-D8B1-44A8-9F34-50FBA0753FF4}">
      <dsp:nvSpPr>
        <dsp:cNvPr id="0" name=""/>
        <dsp:cNvSpPr/>
      </dsp:nvSpPr>
      <dsp:spPr>
        <a:xfrm>
          <a:off x="0" y="1082263"/>
          <a:ext cx="6188689" cy="0"/>
        </a:xfrm>
        <a:prstGeom prst="line">
          <a:avLst/>
        </a:prstGeom>
        <a:gradFill rotWithShape="0">
          <a:gsLst>
            <a:gs pos="0">
              <a:schemeClr val="accent5">
                <a:hueOff val="5026293"/>
                <a:satOff val="105"/>
                <a:lumOff val="-1765"/>
                <a:alphaOff val="0"/>
                <a:lumMod val="110000"/>
                <a:satMod val="105000"/>
                <a:tint val="67000"/>
              </a:schemeClr>
            </a:gs>
            <a:gs pos="50000">
              <a:schemeClr val="accent5">
                <a:hueOff val="5026293"/>
                <a:satOff val="105"/>
                <a:lumOff val="-1765"/>
                <a:alphaOff val="0"/>
                <a:lumMod val="105000"/>
                <a:satMod val="103000"/>
                <a:tint val="73000"/>
              </a:schemeClr>
            </a:gs>
            <a:gs pos="100000">
              <a:schemeClr val="accent5">
                <a:hueOff val="5026293"/>
                <a:satOff val="105"/>
                <a:lumOff val="-1765"/>
                <a:alphaOff val="0"/>
                <a:lumMod val="105000"/>
                <a:satMod val="109000"/>
                <a:tint val="81000"/>
              </a:schemeClr>
            </a:gs>
          </a:gsLst>
          <a:lin ang="5400000" scaled="0"/>
        </a:gradFill>
        <a:ln w="6350" cap="flat" cmpd="sng" algn="ctr">
          <a:solidFill>
            <a:schemeClr val="accent5">
              <a:hueOff val="5026293"/>
              <a:satOff val="105"/>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97FE8AC-B677-4E1F-A2D9-6CE624FF0A10}">
      <dsp:nvSpPr>
        <dsp:cNvPr id="0" name=""/>
        <dsp:cNvSpPr/>
      </dsp:nvSpPr>
      <dsp:spPr>
        <a:xfrm>
          <a:off x="0" y="1082263"/>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baseline="0" dirty="0"/>
            <a:t>It’s an excellent reflective tool that helps us get to know ourselves better</a:t>
          </a:r>
          <a:endParaRPr lang="en-US" sz="1800" kern="1200" dirty="0"/>
        </a:p>
      </dsp:txBody>
      <dsp:txXfrm>
        <a:off x="0" y="1082263"/>
        <a:ext cx="6188689" cy="1081603"/>
      </dsp:txXfrm>
    </dsp:sp>
    <dsp:sp modelId="{3F91E568-808F-4972-B125-1A26DF4442C7}">
      <dsp:nvSpPr>
        <dsp:cNvPr id="0" name=""/>
        <dsp:cNvSpPr/>
      </dsp:nvSpPr>
      <dsp:spPr>
        <a:xfrm>
          <a:off x="0" y="2163866"/>
          <a:ext cx="6188689" cy="0"/>
        </a:xfrm>
        <a:prstGeom prst="line">
          <a:avLst/>
        </a:prstGeom>
        <a:gradFill rotWithShape="0">
          <a:gsLst>
            <a:gs pos="0">
              <a:schemeClr val="accent5">
                <a:hueOff val="10052586"/>
                <a:satOff val="209"/>
                <a:lumOff val="-3529"/>
                <a:alphaOff val="0"/>
                <a:lumMod val="110000"/>
                <a:satMod val="105000"/>
                <a:tint val="67000"/>
              </a:schemeClr>
            </a:gs>
            <a:gs pos="50000">
              <a:schemeClr val="accent5">
                <a:hueOff val="10052586"/>
                <a:satOff val="209"/>
                <a:lumOff val="-3529"/>
                <a:alphaOff val="0"/>
                <a:lumMod val="105000"/>
                <a:satMod val="103000"/>
                <a:tint val="73000"/>
              </a:schemeClr>
            </a:gs>
            <a:gs pos="100000">
              <a:schemeClr val="accent5">
                <a:hueOff val="10052586"/>
                <a:satOff val="209"/>
                <a:lumOff val="-3529"/>
                <a:alphaOff val="0"/>
                <a:lumMod val="105000"/>
                <a:satMod val="109000"/>
                <a:tint val="81000"/>
              </a:schemeClr>
            </a:gs>
          </a:gsLst>
          <a:lin ang="5400000" scaled="0"/>
        </a:gradFill>
        <a:ln w="6350" cap="flat" cmpd="sng" algn="ctr">
          <a:solidFill>
            <a:schemeClr val="accent5">
              <a:hueOff val="10052586"/>
              <a:satOff val="209"/>
              <a:lumOff val="-3529"/>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B209D8E-5F79-4508-B5EF-715D28ADB85E}">
      <dsp:nvSpPr>
        <dsp:cNvPr id="0" name=""/>
        <dsp:cNvSpPr/>
      </dsp:nvSpPr>
      <dsp:spPr>
        <a:xfrm>
          <a:off x="0" y="2163866"/>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baseline="0" dirty="0"/>
            <a:t>It can help us to take what is in our mind, put it on paper so if we are stuck or blocked in some way, see that more clearly, so we are more able to consider what next</a:t>
          </a:r>
          <a:endParaRPr lang="en-US" sz="1800" kern="1200" dirty="0"/>
        </a:p>
      </dsp:txBody>
      <dsp:txXfrm>
        <a:off x="0" y="2163866"/>
        <a:ext cx="6188689" cy="1081603"/>
      </dsp:txXfrm>
    </dsp:sp>
    <dsp:sp modelId="{3622C894-1CA6-486E-930D-F71F4D6227F2}">
      <dsp:nvSpPr>
        <dsp:cNvPr id="0" name=""/>
        <dsp:cNvSpPr/>
      </dsp:nvSpPr>
      <dsp:spPr>
        <a:xfrm>
          <a:off x="0" y="3245469"/>
          <a:ext cx="6188689" cy="0"/>
        </a:xfrm>
        <a:prstGeom prst="line">
          <a:avLst/>
        </a:prstGeom>
        <a:gradFill rotWithShape="0">
          <a:gsLst>
            <a:gs pos="0">
              <a:schemeClr val="accent5">
                <a:hueOff val="15078880"/>
                <a:satOff val="314"/>
                <a:lumOff val="-5294"/>
                <a:alphaOff val="0"/>
                <a:lumMod val="110000"/>
                <a:satMod val="105000"/>
                <a:tint val="67000"/>
              </a:schemeClr>
            </a:gs>
            <a:gs pos="50000">
              <a:schemeClr val="accent5">
                <a:hueOff val="15078880"/>
                <a:satOff val="314"/>
                <a:lumOff val="-5294"/>
                <a:alphaOff val="0"/>
                <a:lumMod val="105000"/>
                <a:satMod val="103000"/>
                <a:tint val="73000"/>
              </a:schemeClr>
            </a:gs>
            <a:gs pos="100000">
              <a:schemeClr val="accent5">
                <a:hueOff val="15078880"/>
                <a:satOff val="314"/>
                <a:lumOff val="-5294"/>
                <a:alphaOff val="0"/>
                <a:lumMod val="105000"/>
                <a:satMod val="109000"/>
                <a:tint val="81000"/>
              </a:schemeClr>
            </a:gs>
          </a:gsLst>
          <a:lin ang="5400000" scaled="0"/>
        </a:gradFill>
        <a:ln w="6350" cap="flat" cmpd="sng" algn="ctr">
          <a:solidFill>
            <a:schemeClr val="accent5">
              <a:hueOff val="15078880"/>
              <a:satOff val="314"/>
              <a:lumOff val="-5294"/>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57ABE2AF-E90D-4018-995F-164A302494D5}">
      <dsp:nvSpPr>
        <dsp:cNvPr id="0" name=""/>
        <dsp:cNvSpPr/>
      </dsp:nvSpPr>
      <dsp:spPr>
        <a:xfrm>
          <a:off x="0" y="3245469"/>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baseline="0" dirty="0"/>
            <a:t>Journaling can be used in therapy E.g., trauma therapy, however, this is best done while also receiving professional support</a:t>
          </a:r>
          <a:endParaRPr lang="en-US" sz="1800" kern="1200" dirty="0"/>
        </a:p>
      </dsp:txBody>
      <dsp:txXfrm>
        <a:off x="0" y="3245469"/>
        <a:ext cx="6188689" cy="1081603"/>
      </dsp:txXfrm>
    </dsp:sp>
    <dsp:sp modelId="{A47D678A-75DF-4A43-AEBB-7CC0654C1024}">
      <dsp:nvSpPr>
        <dsp:cNvPr id="0" name=""/>
        <dsp:cNvSpPr/>
      </dsp:nvSpPr>
      <dsp:spPr>
        <a:xfrm>
          <a:off x="0" y="4327072"/>
          <a:ext cx="6188689" cy="0"/>
        </a:xfrm>
        <a:prstGeom prst="line">
          <a:avLst/>
        </a:prstGeom>
        <a:gradFill rotWithShape="0">
          <a:gsLst>
            <a:gs pos="0">
              <a:schemeClr val="accent5">
                <a:hueOff val="20105173"/>
                <a:satOff val="418"/>
                <a:lumOff val="-7058"/>
                <a:alphaOff val="0"/>
                <a:lumMod val="110000"/>
                <a:satMod val="105000"/>
                <a:tint val="67000"/>
              </a:schemeClr>
            </a:gs>
            <a:gs pos="50000">
              <a:schemeClr val="accent5">
                <a:hueOff val="20105173"/>
                <a:satOff val="418"/>
                <a:lumOff val="-7058"/>
                <a:alphaOff val="0"/>
                <a:lumMod val="105000"/>
                <a:satMod val="103000"/>
                <a:tint val="73000"/>
              </a:schemeClr>
            </a:gs>
            <a:gs pos="100000">
              <a:schemeClr val="accent5">
                <a:hueOff val="20105173"/>
                <a:satOff val="418"/>
                <a:lumOff val="-7058"/>
                <a:alphaOff val="0"/>
                <a:lumMod val="105000"/>
                <a:satMod val="109000"/>
                <a:tint val="81000"/>
              </a:schemeClr>
            </a:gs>
          </a:gsLst>
          <a:lin ang="5400000" scaled="0"/>
        </a:gradFill>
        <a:ln w="6350" cap="flat" cmpd="sng" algn="ctr">
          <a:solidFill>
            <a:schemeClr val="accent5">
              <a:hueOff val="20105173"/>
              <a:satOff val="418"/>
              <a:lumOff val="-7058"/>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EB34851-092B-4B2D-AF5B-DF0C5729F7AF}">
      <dsp:nvSpPr>
        <dsp:cNvPr id="0" name=""/>
        <dsp:cNvSpPr/>
      </dsp:nvSpPr>
      <dsp:spPr>
        <a:xfrm>
          <a:off x="0" y="4327072"/>
          <a:ext cx="6188689" cy="108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baseline="0"/>
            <a:t>Journaling helps us look at where we are now, where we want to be, and how we may plan to get there</a:t>
          </a:r>
          <a:endParaRPr lang="en-US" sz="1800" kern="1200"/>
        </a:p>
      </dsp:txBody>
      <dsp:txXfrm>
        <a:off x="0" y="4327072"/>
        <a:ext cx="6188689" cy="10816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AE84D-92F4-4CEE-9FAA-1696D917CF8F}">
      <dsp:nvSpPr>
        <dsp:cNvPr id="0" name=""/>
        <dsp:cNvSpPr/>
      </dsp:nvSpPr>
      <dsp:spPr>
        <a:xfrm>
          <a:off x="3666" y="503385"/>
          <a:ext cx="1985368" cy="119122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a:t>Journal on a regular basis, build it into a routine which becomes a habit</a:t>
          </a:r>
          <a:endParaRPr lang="en-US" sz="900" kern="1200"/>
        </a:p>
      </dsp:txBody>
      <dsp:txXfrm>
        <a:off x="3666" y="503385"/>
        <a:ext cx="1985368" cy="1191221"/>
      </dsp:txXfrm>
    </dsp:sp>
    <dsp:sp modelId="{73150A21-F92C-4B14-8C20-2ECF85057BEC}">
      <dsp:nvSpPr>
        <dsp:cNvPr id="0" name=""/>
        <dsp:cNvSpPr/>
      </dsp:nvSpPr>
      <dsp:spPr>
        <a:xfrm>
          <a:off x="2187572" y="503385"/>
          <a:ext cx="1985368" cy="119122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dirty="0"/>
            <a:t>A journal can prompt us to take action, rather than continue saying what we ‘need to do’,</a:t>
          </a:r>
          <a:endParaRPr lang="en-US" sz="900" kern="1200" dirty="0"/>
        </a:p>
      </dsp:txBody>
      <dsp:txXfrm>
        <a:off x="2187572" y="503385"/>
        <a:ext cx="1985368" cy="1191221"/>
      </dsp:txXfrm>
    </dsp:sp>
    <dsp:sp modelId="{227291C6-C189-43B3-83C6-05110A6157F4}">
      <dsp:nvSpPr>
        <dsp:cNvPr id="0" name=""/>
        <dsp:cNvSpPr/>
      </dsp:nvSpPr>
      <dsp:spPr>
        <a:xfrm>
          <a:off x="4371478" y="503385"/>
          <a:ext cx="1985368" cy="119122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dirty="0"/>
            <a:t>Capturing how you feel after taking action can be helpful for learning and motivation</a:t>
          </a:r>
          <a:endParaRPr lang="en-US" sz="900" kern="1200" dirty="0"/>
        </a:p>
      </dsp:txBody>
      <dsp:txXfrm>
        <a:off x="4371478" y="503385"/>
        <a:ext cx="1985368" cy="1191221"/>
      </dsp:txXfrm>
    </dsp:sp>
    <dsp:sp modelId="{F97C7F01-CE5D-4923-951A-DDBCC79A6C7E}">
      <dsp:nvSpPr>
        <dsp:cNvPr id="0" name=""/>
        <dsp:cNvSpPr/>
      </dsp:nvSpPr>
      <dsp:spPr>
        <a:xfrm>
          <a:off x="6555383" y="503385"/>
          <a:ext cx="1985368" cy="11912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dirty="0"/>
            <a:t>By capturing the steps, we planned to take, the steps we did take, what happened and how that makes us feel, we can see the progress we have made</a:t>
          </a:r>
          <a:endParaRPr lang="en-US" sz="900" kern="1200" dirty="0"/>
        </a:p>
      </dsp:txBody>
      <dsp:txXfrm>
        <a:off x="6555383" y="503385"/>
        <a:ext cx="1985368" cy="1191221"/>
      </dsp:txXfrm>
    </dsp:sp>
    <dsp:sp modelId="{69CBB618-8DA6-47AB-A716-421F8B61302C}">
      <dsp:nvSpPr>
        <dsp:cNvPr id="0" name=""/>
        <dsp:cNvSpPr/>
      </dsp:nvSpPr>
      <dsp:spPr>
        <a:xfrm>
          <a:off x="8739289" y="503385"/>
          <a:ext cx="1985368" cy="1191221"/>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a:t>Understanding visualisation and our goals helps us in journaling as we have clarity about where it is we want to go</a:t>
          </a:r>
          <a:endParaRPr lang="en-US" sz="900" kern="1200"/>
        </a:p>
      </dsp:txBody>
      <dsp:txXfrm>
        <a:off x="8739289" y="503385"/>
        <a:ext cx="1985368" cy="1191221"/>
      </dsp:txXfrm>
    </dsp:sp>
    <dsp:sp modelId="{16B56491-9F75-4461-A713-2B5156420429}">
      <dsp:nvSpPr>
        <dsp:cNvPr id="0" name=""/>
        <dsp:cNvSpPr/>
      </dsp:nvSpPr>
      <dsp:spPr>
        <a:xfrm>
          <a:off x="1095619" y="1893143"/>
          <a:ext cx="1985368" cy="1191221"/>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dirty="0"/>
            <a:t>Make time to journal where its quiet, you won’t be disturbed, maybe do a relaxation exercise beforehand to clear your mind. Remember your journal is private, even in therapy you choose if you want to share or not, its contents. This is your reflective log</a:t>
          </a:r>
          <a:endParaRPr lang="en-US" sz="900" kern="1200" dirty="0"/>
        </a:p>
      </dsp:txBody>
      <dsp:txXfrm>
        <a:off x="1095619" y="1893143"/>
        <a:ext cx="1985368" cy="1191221"/>
      </dsp:txXfrm>
    </dsp:sp>
    <dsp:sp modelId="{31493506-E204-439D-901A-5B6350D2B0BA}">
      <dsp:nvSpPr>
        <dsp:cNvPr id="0" name=""/>
        <dsp:cNvSpPr/>
      </dsp:nvSpPr>
      <dsp:spPr>
        <a:xfrm>
          <a:off x="3279525" y="1893143"/>
          <a:ext cx="1985368" cy="1191221"/>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a:t>Don’t worry if sometimes what you write doesn’t make perfect sense, you are capturing what you are thinking and feeling at the time, and sometimes we are confused, uncertain so our journal may reflect that</a:t>
          </a:r>
          <a:endParaRPr lang="en-US" sz="900" kern="1200"/>
        </a:p>
      </dsp:txBody>
      <dsp:txXfrm>
        <a:off x="3279525" y="1893143"/>
        <a:ext cx="1985368" cy="1191221"/>
      </dsp:txXfrm>
    </dsp:sp>
    <dsp:sp modelId="{AF021082-1AED-4A0E-8938-0E538CABB0A0}">
      <dsp:nvSpPr>
        <dsp:cNvPr id="0" name=""/>
        <dsp:cNvSpPr/>
      </dsp:nvSpPr>
      <dsp:spPr>
        <a:xfrm>
          <a:off x="5463430" y="1893143"/>
          <a:ext cx="1985368" cy="1191221"/>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a:t>As well as building in time to journal, build in time to reflect on what you have written</a:t>
          </a:r>
          <a:endParaRPr lang="en-US" sz="900" kern="1200"/>
        </a:p>
      </dsp:txBody>
      <dsp:txXfrm>
        <a:off x="5463430" y="1893143"/>
        <a:ext cx="1985368" cy="1191221"/>
      </dsp:txXfrm>
    </dsp:sp>
    <dsp:sp modelId="{F807A3E2-5BF4-4D9B-A1DC-FB0ECB392F0B}">
      <dsp:nvSpPr>
        <dsp:cNvPr id="0" name=""/>
        <dsp:cNvSpPr/>
      </dsp:nvSpPr>
      <dsp:spPr>
        <a:xfrm>
          <a:off x="7647336" y="1893143"/>
          <a:ext cx="1985368" cy="1191221"/>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baseline="0"/>
            <a:t>Journaling can be its own form of meditation,  please don’t see it as a chore, but something which has value for you</a:t>
          </a:r>
          <a:endParaRPr lang="en-US" sz="900" kern="1200"/>
        </a:p>
      </dsp:txBody>
      <dsp:txXfrm>
        <a:off x="7647336" y="1893143"/>
        <a:ext cx="1985368" cy="11912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0F1AE-8823-460A-8789-CF9B241DC07F}">
      <dsp:nvSpPr>
        <dsp:cNvPr id="0" name=""/>
        <dsp:cNvSpPr/>
      </dsp:nvSpPr>
      <dsp:spPr>
        <a:xfrm>
          <a:off x="852409" y="1078"/>
          <a:ext cx="5195317" cy="5195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en-GB" sz="2300" kern="1200" baseline="0" dirty="0"/>
            <a:t>You can have </a:t>
          </a:r>
        </a:p>
        <a:p>
          <a:pPr marL="0" lvl="0" indent="0" algn="l" defTabSz="1022350">
            <a:lnSpc>
              <a:spcPct val="90000"/>
            </a:lnSpc>
            <a:spcBef>
              <a:spcPct val="0"/>
            </a:spcBef>
            <a:spcAft>
              <a:spcPct val="35000"/>
            </a:spcAft>
            <a:buNone/>
          </a:pPr>
          <a:endParaRPr lang="en-US" sz="2300" kern="1200" dirty="0"/>
        </a:p>
        <a:p>
          <a:pPr marL="171450" lvl="1" indent="-171450" algn="l" defTabSz="800100">
            <a:lnSpc>
              <a:spcPct val="90000"/>
            </a:lnSpc>
            <a:spcBef>
              <a:spcPct val="0"/>
            </a:spcBef>
            <a:spcAft>
              <a:spcPct val="15000"/>
            </a:spcAft>
            <a:buChar char="•"/>
          </a:pPr>
          <a:r>
            <a:rPr lang="en-GB" sz="1800" kern="1200" baseline="0"/>
            <a:t>An audio journal</a:t>
          </a:r>
          <a:endParaRPr lang="en-US" sz="1800" kern="1200"/>
        </a:p>
        <a:p>
          <a:pPr marL="171450" lvl="1" indent="-171450" algn="l" defTabSz="800100">
            <a:lnSpc>
              <a:spcPct val="90000"/>
            </a:lnSpc>
            <a:spcBef>
              <a:spcPct val="0"/>
            </a:spcBef>
            <a:spcAft>
              <a:spcPct val="15000"/>
            </a:spcAft>
            <a:buChar char="•"/>
          </a:pPr>
          <a:r>
            <a:rPr lang="en-GB" sz="1800" kern="1200" baseline="0"/>
            <a:t>A video journal</a:t>
          </a:r>
          <a:endParaRPr lang="en-US" sz="1800" kern="1200"/>
        </a:p>
        <a:p>
          <a:pPr marL="171450" lvl="1" indent="-171450" algn="l" defTabSz="800100">
            <a:lnSpc>
              <a:spcPct val="90000"/>
            </a:lnSpc>
            <a:spcBef>
              <a:spcPct val="0"/>
            </a:spcBef>
            <a:spcAft>
              <a:spcPct val="15000"/>
            </a:spcAft>
            <a:buChar char="•"/>
          </a:pPr>
          <a:r>
            <a:rPr lang="en-GB" sz="1800" kern="1200" baseline="0"/>
            <a:t>A pictorial journal</a:t>
          </a:r>
          <a:endParaRPr lang="en-US" sz="1800" kern="1200"/>
        </a:p>
        <a:p>
          <a:pPr marL="171450" lvl="1" indent="-171450" algn="l" defTabSz="800100">
            <a:lnSpc>
              <a:spcPct val="90000"/>
            </a:lnSpc>
            <a:spcBef>
              <a:spcPct val="0"/>
            </a:spcBef>
            <a:spcAft>
              <a:spcPct val="15000"/>
            </a:spcAft>
            <a:buChar char="•"/>
          </a:pPr>
          <a:r>
            <a:rPr lang="en-GB" sz="1800" kern="1200" baseline="0"/>
            <a:t>A written journal</a:t>
          </a:r>
          <a:endParaRPr lang="en-US" sz="1800" kern="1200"/>
        </a:p>
        <a:p>
          <a:pPr marL="171450" lvl="1" indent="-171450" algn="l" defTabSz="800100">
            <a:lnSpc>
              <a:spcPct val="90000"/>
            </a:lnSpc>
            <a:spcBef>
              <a:spcPct val="0"/>
            </a:spcBef>
            <a:spcAft>
              <a:spcPct val="15000"/>
            </a:spcAft>
            <a:buChar char="•"/>
          </a:pPr>
          <a:r>
            <a:rPr lang="en-GB" sz="1800" kern="1200" baseline="0" dirty="0"/>
            <a:t>One which you bought there are many available in stores</a:t>
          </a:r>
          <a:endParaRPr lang="en-US" sz="1800" kern="1200" dirty="0"/>
        </a:p>
        <a:p>
          <a:pPr marL="171450" lvl="1" indent="-171450" algn="l" defTabSz="800100">
            <a:lnSpc>
              <a:spcPct val="90000"/>
            </a:lnSpc>
            <a:spcBef>
              <a:spcPct val="0"/>
            </a:spcBef>
            <a:spcAft>
              <a:spcPct val="15000"/>
            </a:spcAft>
            <a:buChar char="•"/>
          </a:pPr>
          <a:r>
            <a:rPr lang="en-GB" sz="1800" kern="1200" baseline="0" dirty="0"/>
            <a:t>A memory, ideas and journal box you place things into and reflect  back on</a:t>
          </a:r>
          <a:endParaRPr lang="en-US" sz="1800" kern="1200" dirty="0"/>
        </a:p>
        <a:p>
          <a:pPr marL="171450" lvl="1" indent="-171450" algn="l" defTabSz="800100">
            <a:lnSpc>
              <a:spcPct val="90000"/>
            </a:lnSpc>
            <a:spcBef>
              <a:spcPct val="0"/>
            </a:spcBef>
            <a:spcAft>
              <a:spcPct val="15000"/>
            </a:spcAft>
            <a:buChar char="•"/>
          </a:pPr>
          <a:r>
            <a:rPr lang="en-GB" sz="1800" kern="1200" baseline="0" dirty="0"/>
            <a:t>A combination of all  of the above and whatever else your imagination suggests and that works for you</a:t>
          </a:r>
          <a:endParaRPr lang="en-US" sz="1800" kern="1200" dirty="0"/>
        </a:p>
        <a:p>
          <a:pPr marL="171450" lvl="1" indent="-171450" algn="l" defTabSz="800100">
            <a:lnSpc>
              <a:spcPct val="90000"/>
            </a:lnSpc>
            <a:spcBef>
              <a:spcPct val="0"/>
            </a:spcBef>
            <a:spcAft>
              <a:spcPct val="15000"/>
            </a:spcAft>
            <a:buChar char="•"/>
          </a:pPr>
          <a:r>
            <a:rPr lang="en-GB" sz="1800" kern="1200" baseline="0"/>
            <a:t>Journaling is for you, so find a way makes sense in your own circumstances to practice in a way which brings you a feeling that doing this has purpose</a:t>
          </a:r>
          <a:endParaRPr lang="en-US" sz="1800" kern="1200"/>
        </a:p>
      </dsp:txBody>
      <dsp:txXfrm>
        <a:off x="852409" y="1078"/>
        <a:ext cx="5195317" cy="519531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Friday, December 8,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6648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704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9407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Friday, December 8, 2023</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70289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Friday, December 8, 2023</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7191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62618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Friday, December 8, 2023</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16532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Friday, December 8, 2023</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88459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Friday, December 8, 2023</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91338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57059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Friday, December 8, 2023</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8142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Friday, December 8, 2023</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73711415"/>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www.cope-scotland.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ope-scotland.org/" TargetMode="External"/><Relationship Id="rId2" Type="http://schemas.openxmlformats.org/officeDocument/2006/relationships/image" Target="../media/image47.jp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mailto:hilda@cope-scotland.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www.cope-scotland.org/wellbeing-tips/entry/easing-the-heavy-load-do-not-wait-until-the-final-straw"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ope-scotland.org/mental-health-videos/entry/what-are-you-saying-to-yourself-because-you-are-listening-1"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pe-scotland.org/mental-health-videos/entry/using-your-senses-to-relax" TargetMode="External"/><Relationship Id="rId2" Type="http://schemas.openxmlformats.org/officeDocument/2006/relationships/hyperlink" Target="http://www.cope-scotland.org/"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2DFF2D-EA41-4CBE-9659-C2917E488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3C9DF-321B-4CCB-973A-25EEB5C63064}"/>
              </a:ext>
            </a:extLst>
          </p:cNvPr>
          <p:cNvSpPr>
            <a:spLocks noGrp="1"/>
          </p:cNvSpPr>
          <p:nvPr>
            <p:ph type="ctrTitle"/>
          </p:nvPr>
        </p:nvSpPr>
        <p:spPr>
          <a:xfrm>
            <a:off x="720000" y="720000"/>
            <a:ext cx="5015638" cy="2804400"/>
          </a:xfrm>
        </p:spPr>
        <p:txBody>
          <a:bodyPr>
            <a:normAutofit/>
          </a:bodyPr>
          <a:lstStyle/>
          <a:p>
            <a:r>
              <a:rPr lang="en-GB">
                <a:latin typeface="Calibri" panose="020F0502020204030204" pitchFamily="34" charset="0"/>
                <a:ea typeface="Calibri" panose="020F0502020204030204" pitchFamily="34" charset="0"/>
                <a:cs typeface="Times New Roman" panose="02020603050405020304" pitchFamily="18" charset="0"/>
              </a:rPr>
              <a:t>A</a:t>
            </a:r>
            <a:r>
              <a:rPr lang="en-GB">
                <a:effectLst/>
                <a:latin typeface="Calibri" panose="020F0502020204030204" pitchFamily="34" charset="0"/>
                <a:ea typeface="Calibri" panose="020F0502020204030204" pitchFamily="34" charset="0"/>
                <a:cs typeface="Times New Roman" panose="02020603050405020304" pitchFamily="18" charset="0"/>
              </a:rPr>
              <a:t>ffirmations and journaling for self-care</a:t>
            </a:r>
            <a:endParaRPr lang="en-GB" dirty="0"/>
          </a:p>
        </p:txBody>
      </p:sp>
      <p:sp>
        <p:nvSpPr>
          <p:cNvPr id="3" name="Subtitle 2">
            <a:extLst>
              <a:ext uri="{FF2B5EF4-FFF2-40B4-BE49-F238E27FC236}">
                <a16:creationId xmlns:a16="http://schemas.microsoft.com/office/drawing/2014/main" id="{956F1E20-1AF2-49CA-A14C-B4124728502E}"/>
              </a:ext>
            </a:extLst>
          </p:cNvPr>
          <p:cNvSpPr>
            <a:spLocks noGrp="1"/>
          </p:cNvSpPr>
          <p:nvPr>
            <p:ph type="subTitle" idx="1"/>
          </p:nvPr>
        </p:nvSpPr>
        <p:spPr>
          <a:xfrm>
            <a:off x="720000" y="3830399"/>
            <a:ext cx="5015638" cy="1936800"/>
          </a:xfrm>
        </p:spPr>
        <p:txBody>
          <a:bodyPr>
            <a:normAutofit/>
          </a:bodyPr>
          <a:lstStyle/>
          <a:p>
            <a:r>
              <a:rPr lang="en-GB" dirty="0"/>
              <a:t>Slides which can be used for staff peer support, learning and discussions</a:t>
            </a:r>
          </a:p>
        </p:txBody>
      </p:sp>
      <p:pic>
        <p:nvPicPr>
          <p:cNvPr id="4" name="Picture 3" descr="Spa setting of candles">
            <a:extLst>
              <a:ext uri="{FF2B5EF4-FFF2-40B4-BE49-F238E27FC236}">
                <a16:creationId xmlns:a16="http://schemas.microsoft.com/office/drawing/2014/main" id="{61E80034-6DE2-4E75-95AE-6DA4E2923D9F}"/>
              </a:ext>
            </a:extLst>
          </p:cNvPr>
          <p:cNvPicPr>
            <a:picLocks noChangeAspect="1"/>
          </p:cNvPicPr>
          <p:nvPr/>
        </p:nvPicPr>
        <p:blipFill rotWithShape="1">
          <a:blip r:embed="rId2"/>
          <a:srcRect l="16802" r="28286"/>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pic>
        <p:nvPicPr>
          <p:cNvPr id="8" name="Picture 7">
            <a:extLst>
              <a:ext uri="{FF2B5EF4-FFF2-40B4-BE49-F238E27FC236}">
                <a16:creationId xmlns:a16="http://schemas.microsoft.com/office/drawing/2014/main" id="{B42C814B-C5CE-4A61-A383-517A58218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3" y="5503195"/>
            <a:ext cx="1931348" cy="932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066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47693B6E-4C6C-4FA7-A2CF-F77691106083}"/>
              </a:ext>
            </a:extLst>
          </p:cNvPr>
          <p:cNvSpPr>
            <a:spLocks noGrp="1"/>
          </p:cNvSpPr>
          <p:nvPr>
            <p:ph type="title"/>
          </p:nvPr>
        </p:nvSpPr>
        <p:spPr>
          <a:xfrm>
            <a:off x="720000" y="619201"/>
            <a:ext cx="5003800" cy="1477328"/>
          </a:xfrm>
        </p:spPr>
        <p:txBody>
          <a:bodyPr>
            <a:normAutofit/>
          </a:bodyPr>
          <a:lstStyle/>
          <a:p>
            <a:r>
              <a:rPr lang="en-GB" dirty="0"/>
              <a:t>Why affirmations matter</a:t>
            </a:r>
          </a:p>
        </p:txBody>
      </p:sp>
      <p:pic>
        <p:nvPicPr>
          <p:cNvPr id="9" name="Picture 8" descr="A picture containing text&#10;&#10;Description automatically generated">
            <a:extLst>
              <a:ext uri="{FF2B5EF4-FFF2-40B4-BE49-F238E27FC236}">
                <a16:creationId xmlns:a16="http://schemas.microsoft.com/office/drawing/2014/main" id="{5CD3BAF8-E496-4D94-B369-008F3CBA8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54" y="2636839"/>
            <a:ext cx="4896730"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5" name="Content Placeholder 4">
            <a:extLst>
              <a:ext uri="{FF2B5EF4-FFF2-40B4-BE49-F238E27FC236}">
                <a16:creationId xmlns:a16="http://schemas.microsoft.com/office/drawing/2014/main" id="{CEA9833A-510C-416A-9579-99C47D974B42}"/>
              </a:ext>
            </a:extLst>
          </p:cNvPr>
          <p:cNvSpPr>
            <a:spLocks noGrp="1"/>
          </p:cNvSpPr>
          <p:nvPr>
            <p:ph idx="1"/>
          </p:nvPr>
        </p:nvSpPr>
        <p:spPr>
          <a:xfrm>
            <a:off x="6480000" y="633600"/>
            <a:ext cx="4991962" cy="5135374"/>
          </a:xfrm>
        </p:spPr>
        <p:txBody>
          <a:bodyPr>
            <a:normAutofit/>
          </a:bodyPr>
          <a:lstStyle/>
          <a:p>
            <a:pPr marL="0" indent="0">
              <a:spcAft>
                <a:spcPts val="800"/>
              </a:spcAft>
              <a:buNone/>
            </a:pPr>
            <a:r>
              <a:rPr lang="en-GB" i="1">
                <a:effectLst/>
                <a:latin typeface="Arial" panose="020B0604020202020204" pitchFamily="34" charset="0"/>
                <a:ea typeface="Calibri" panose="020F0502020204030204" pitchFamily="34" charset="0"/>
                <a:cs typeface="Times New Roman" panose="02020603050405020304" pitchFamily="18" charset="0"/>
              </a:rPr>
              <a:t>‘’Affirmations are positive statements that can help you to challenge and overcome self-sabotaging and negative thoughts. When you repeat them often, and believe in them, you can start to make positive changes.’’</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a:effectLst/>
                <a:latin typeface="Arial" panose="020B0604020202020204" pitchFamily="34" charset="0"/>
                <a:ea typeface="Calibri" panose="020F0502020204030204" pitchFamily="34" charset="0"/>
                <a:cs typeface="Times New Roman" panose="02020603050405020304" pitchFamily="18" charset="0"/>
              </a:rPr>
              <a:t>www.mindtools.com</a:t>
            </a:r>
            <a:endParaRPr lang="en-GB">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4203641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B324B-5572-40E1-89C0-DF80814C6958}"/>
              </a:ext>
            </a:extLst>
          </p:cNvPr>
          <p:cNvSpPr>
            <a:spLocks noGrp="1"/>
          </p:cNvSpPr>
          <p:nvPr>
            <p:ph type="title"/>
          </p:nvPr>
        </p:nvSpPr>
        <p:spPr>
          <a:xfrm>
            <a:off x="1680006" y="619200"/>
            <a:ext cx="8831988" cy="681586"/>
          </a:xfrm>
        </p:spPr>
        <p:txBody>
          <a:bodyPr wrap="square">
            <a:normAutofit/>
          </a:bodyPr>
          <a:lstStyle/>
          <a:p>
            <a:pPr algn="ctr"/>
            <a:r>
              <a:rPr lang="en-GB" dirty="0"/>
              <a:t>Affirmations can be used to…..</a:t>
            </a:r>
            <a:endParaRPr lang="en-GB"/>
          </a:p>
        </p:txBody>
      </p:sp>
      <p:grpSp>
        <p:nvGrpSpPr>
          <p:cNvPr id="13" name="Group 12">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14"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19"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23" name="Freeform: Shape 22">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6572B7D8-22C2-40EE-90EC-F7BEA0AD3EEF}"/>
              </a:ext>
            </a:extLst>
          </p:cNvPr>
          <p:cNvGraphicFramePr>
            <a:graphicFrameLocks noGrp="1"/>
          </p:cNvGraphicFramePr>
          <p:nvPr>
            <p:ph idx="1"/>
            <p:extLst>
              <p:ext uri="{D42A27DB-BD31-4B8C-83A1-F6EECF244321}">
                <p14:modId xmlns:p14="http://schemas.microsoft.com/office/powerpoint/2010/main" val="518479207"/>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221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2133437-BFEB-412D-978C-59379BF57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73014-24DF-420A-AE1F-578E6C3B61F0}"/>
              </a:ext>
            </a:extLst>
          </p:cNvPr>
          <p:cNvSpPr>
            <a:spLocks noGrp="1"/>
          </p:cNvSpPr>
          <p:nvPr>
            <p:ph type="title"/>
          </p:nvPr>
        </p:nvSpPr>
        <p:spPr>
          <a:xfrm>
            <a:off x="1680006" y="619200"/>
            <a:ext cx="8831988" cy="681586"/>
          </a:xfrm>
        </p:spPr>
        <p:txBody>
          <a:bodyPr wrap="square">
            <a:normAutofit fontScale="90000"/>
          </a:bodyPr>
          <a:lstStyle/>
          <a:p>
            <a:pPr algn="ctr"/>
            <a:r>
              <a:rPr lang="en-GB" dirty="0"/>
              <a:t>Ideas to write an affirmation time to have a go!</a:t>
            </a:r>
          </a:p>
        </p:txBody>
      </p:sp>
      <p:grpSp>
        <p:nvGrpSpPr>
          <p:cNvPr id="34" name="Group 33">
            <a:extLst>
              <a:ext uri="{FF2B5EF4-FFF2-40B4-BE49-F238E27FC236}">
                <a16:creationId xmlns:a16="http://schemas.microsoft.com/office/drawing/2014/main" id="{898907C4-FC8B-4436-8D59-610E3736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35" name="Freeform 78">
              <a:extLst>
                <a:ext uri="{FF2B5EF4-FFF2-40B4-BE49-F238E27FC236}">
                  <a16:creationId xmlns:a16="http://schemas.microsoft.com/office/drawing/2014/main" id="{F2DAC1FA-67FB-485E-99AD-1D35808FAD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6" name="Freeform 79">
              <a:extLst>
                <a:ext uri="{FF2B5EF4-FFF2-40B4-BE49-F238E27FC236}">
                  <a16:creationId xmlns:a16="http://schemas.microsoft.com/office/drawing/2014/main" id="{80135264-D47B-4DA1-B607-272AC7552A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7" name="Freeform 85">
              <a:extLst>
                <a:ext uri="{FF2B5EF4-FFF2-40B4-BE49-F238E27FC236}">
                  <a16:creationId xmlns:a16="http://schemas.microsoft.com/office/drawing/2014/main" id="{7E6A5C45-96C1-4BE7-BEF8-CD041B512D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9" name="Group 38">
            <a:extLst>
              <a:ext uri="{FF2B5EF4-FFF2-40B4-BE49-F238E27FC236}">
                <a16:creationId xmlns:a16="http://schemas.microsoft.com/office/drawing/2014/main" id="{9F9D18AC-8DBF-44B9-B251-652985A64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08" y="268792"/>
            <a:ext cx="632305" cy="1606552"/>
            <a:chOff x="10224385" y="954724"/>
            <a:chExt cx="1324087" cy="3364228"/>
          </a:xfrm>
        </p:grpSpPr>
        <p:sp>
          <p:nvSpPr>
            <p:cNvPr id="40" name="Freeform 80">
              <a:extLst>
                <a:ext uri="{FF2B5EF4-FFF2-40B4-BE49-F238E27FC236}">
                  <a16:creationId xmlns:a16="http://schemas.microsoft.com/office/drawing/2014/main" id="{4B04572D-211A-45E4-9FCC-BDF9788427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1" name="Freeform 84">
              <a:extLst>
                <a:ext uri="{FF2B5EF4-FFF2-40B4-BE49-F238E27FC236}">
                  <a16:creationId xmlns:a16="http://schemas.microsoft.com/office/drawing/2014/main" id="{03D89CFC-3412-4CF0-BCB9-14BA1B201D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42" name="Freeform 87">
              <a:extLst>
                <a:ext uri="{FF2B5EF4-FFF2-40B4-BE49-F238E27FC236}">
                  <a16:creationId xmlns:a16="http://schemas.microsoft.com/office/drawing/2014/main" id="{27B2BC09-FADA-48B1-ABBF-D28310E5A0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useBgFill="1">
        <p:nvSpPr>
          <p:cNvPr id="44" name="Freeform: Shape 43">
            <a:extLst>
              <a:ext uri="{FF2B5EF4-FFF2-40B4-BE49-F238E27FC236}">
                <a16:creationId xmlns:a16="http://schemas.microsoft.com/office/drawing/2014/main" id="{D277D65C-DA10-481D-B5A1-7DB78CF63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2589984"/>
            <a:ext cx="12180637" cy="4268018"/>
          </a:xfrm>
          <a:custGeom>
            <a:avLst/>
            <a:gdLst>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270760 w 12180637"/>
              <a:gd name="connsiteY9" fmla="*/ 160955 h 4483555"/>
              <a:gd name="connsiteX10" fmla="*/ 2474433 w 12180637"/>
              <a:gd name="connsiteY10" fmla="*/ 136660 h 4483555"/>
              <a:gd name="connsiteX11" fmla="*/ 3226727 w 12180637"/>
              <a:gd name="connsiteY11" fmla="*/ 121475 h 4483555"/>
              <a:gd name="connsiteX12" fmla="*/ 3979023 w 12180637"/>
              <a:gd name="connsiteY12" fmla="*/ 106291 h 4483555"/>
              <a:gd name="connsiteX13" fmla="*/ 9245089 w 12180637"/>
              <a:gd name="connsiteY13"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2474433 w 12180637"/>
              <a:gd name="connsiteY9" fmla="*/ 136660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3979023 w 12180637"/>
              <a:gd name="connsiteY11" fmla="*/ 106291 h 4483555"/>
              <a:gd name="connsiteX12" fmla="*/ 9245089 w 12180637"/>
              <a:gd name="connsiteY12" fmla="*/ 0 h 4483555"/>
              <a:gd name="connsiteX0" fmla="*/ 9245089 w 12180637"/>
              <a:gd name="connsiteY0" fmla="*/ 0 h 4483555"/>
              <a:gd name="connsiteX1" fmla="*/ 10751325 w 12180637"/>
              <a:gd name="connsiteY1" fmla="*/ 78622 h 4483555"/>
              <a:gd name="connsiteX2" fmla="*/ 11353161 w 12180637"/>
              <a:gd name="connsiteY2" fmla="*/ 66474 h 4483555"/>
              <a:gd name="connsiteX3" fmla="*/ 12085768 w 12180637"/>
              <a:gd name="connsiteY3" fmla="*/ 51687 h 4483555"/>
              <a:gd name="connsiteX4" fmla="*/ 12180637 w 12180637"/>
              <a:gd name="connsiteY4" fmla="*/ 49772 h 4483555"/>
              <a:gd name="connsiteX5" fmla="*/ 12180637 w 12180637"/>
              <a:gd name="connsiteY5" fmla="*/ 4483555 h 4483555"/>
              <a:gd name="connsiteX6" fmla="*/ 0 w 12180637"/>
              <a:gd name="connsiteY6" fmla="*/ 4483555 h 4483555"/>
              <a:gd name="connsiteX7" fmla="*/ 0 w 12180637"/>
              <a:gd name="connsiteY7" fmla="*/ 109941 h 4483555"/>
              <a:gd name="connsiteX8" fmla="*/ 60108 w 12180637"/>
              <a:gd name="connsiteY8" fmla="*/ 112355 h 4483555"/>
              <a:gd name="connsiteX9" fmla="*/ 1944662 w 12180637"/>
              <a:gd name="connsiteY9" fmla="*/ 98823 h 4483555"/>
              <a:gd name="connsiteX10" fmla="*/ 3226727 w 12180637"/>
              <a:gd name="connsiteY10" fmla="*/ 121475 h 4483555"/>
              <a:gd name="connsiteX11" fmla="*/ 5089365 w 12180637"/>
              <a:gd name="connsiteY11" fmla="*/ 38184 h 4483555"/>
              <a:gd name="connsiteX12" fmla="*/ 9245089 w 12180637"/>
              <a:gd name="connsiteY12" fmla="*/ 0 h 4483555"/>
              <a:gd name="connsiteX0" fmla="*/ 9245089 w 12180637"/>
              <a:gd name="connsiteY0" fmla="*/ 8084 h 4491639"/>
              <a:gd name="connsiteX1" fmla="*/ 10751325 w 12180637"/>
              <a:gd name="connsiteY1" fmla="*/ 86706 h 4491639"/>
              <a:gd name="connsiteX2" fmla="*/ 11353161 w 12180637"/>
              <a:gd name="connsiteY2" fmla="*/ 74558 h 4491639"/>
              <a:gd name="connsiteX3" fmla="*/ 12085768 w 12180637"/>
              <a:gd name="connsiteY3" fmla="*/ 59771 h 4491639"/>
              <a:gd name="connsiteX4" fmla="*/ 12180637 w 12180637"/>
              <a:gd name="connsiteY4" fmla="*/ 57856 h 4491639"/>
              <a:gd name="connsiteX5" fmla="*/ 12180637 w 12180637"/>
              <a:gd name="connsiteY5" fmla="*/ 4491639 h 4491639"/>
              <a:gd name="connsiteX6" fmla="*/ 0 w 12180637"/>
              <a:gd name="connsiteY6" fmla="*/ 4491639 h 4491639"/>
              <a:gd name="connsiteX7" fmla="*/ 0 w 12180637"/>
              <a:gd name="connsiteY7" fmla="*/ 118025 h 4491639"/>
              <a:gd name="connsiteX8" fmla="*/ 60108 w 12180637"/>
              <a:gd name="connsiteY8" fmla="*/ 120439 h 4491639"/>
              <a:gd name="connsiteX9" fmla="*/ 1944662 w 12180637"/>
              <a:gd name="connsiteY9" fmla="*/ 106907 h 4491639"/>
              <a:gd name="connsiteX10" fmla="*/ 3226727 w 12180637"/>
              <a:gd name="connsiteY10" fmla="*/ 129559 h 4491639"/>
              <a:gd name="connsiteX11" fmla="*/ 5089365 w 12180637"/>
              <a:gd name="connsiteY11" fmla="*/ 46268 h 4491639"/>
              <a:gd name="connsiteX12" fmla="*/ 9245089 w 12180637"/>
              <a:gd name="connsiteY12" fmla="*/ 8084 h 4491639"/>
              <a:gd name="connsiteX0" fmla="*/ 9027375 w 12180637"/>
              <a:gd name="connsiteY0" fmla="*/ 37489 h 4452936"/>
              <a:gd name="connsiteX1" fmla="*/ 10751325 w 12180637"/>
              <a:gd name="connsiteY1" fmla="*/ 48003 h 4452936"/>
              <a:gd name="connsiteX2" fmla="*/ 11353161 w 12180637"/>
              <a:gd name="connsiteY2" fmla="*/ 35855 h 4452936"/>
              <a:gd name="connsiteX3" fmla="*/ 12085768 w 12180637"/>
              <a:gd name="connsiteY3" fmla="*/ 21068 h 4452936"/>
              <a:gd name="connsiteX4" fmla="*/ 12180637 w 12180637"/>
              <a:gd name="connsiteY4" fmla="*/ 19153 h 4452936"/>
              <a:gd name="connsiteX5" fmla="*/ 12180637 w 12180637"/>
              <a:gd name="connsiteY5" fmla="*/ 4452936 h 4452936"/>
              <a:gd name="connsiteX6" fmla="*/ 0 w 12180637"/>
              <a:gd name="connsiteY6" fmla="*/ 4452936 h 4452936"/>
              <a:gd name="connsiteX7" fmla="*/ 0 w 12180637"/>
              <a:gd name="connsiteY7" fmla="*/ 79322 h 4452936"/>
              <a:gd name="connsiteX8" fmla="*/ 60108 w 12180637"/>
              <a:gd name="connsiteY8" fmla="*/ 81736 h 4452936"/>
              <a:gd name="connsiteX9" fmla="*/ 1944662 w 12180637"/>
              <a:gd name="connsiteY9" fmla="*/ 68204 h 4452936"/>
              <a:gd name="connsiteX10" fmla="*/ 3226727 w 12180637"/>
              <a:gd name="connsiteY10" fmla="*/ 90856 h 4452936"/>
              <a:gd name="connsiteX11" fmla="*/ 5089365 w 12180637"/>
              <a:gd name="connsiteY11" fmla="*/ 7565 h 4452936"/>
              <a:gd name="connsiteX12" fmla="*/ 9027375 w 12180637"/>
              <a:gd name="connsiteY12" fmla="*/ 37489 h 4452936"/>
              <a:gd name="connsiteX0" fmla="*/ 9027375 w 12180637"/>
              <a:gd name="connsiteY0" fmla="*/ 67310 h 4482757"/>
              <a:gd name="connsiteX1" fmla="*/ 10751325 w 12180637"/>
              <a:gd name="connsiteY1" fmla="*/ 77824 h 4482757"/>
              <a:gd name="connsiteX2" fmla="*/ 11353161 w 12180637"/>
              <a:gd name="connsiteY2" fmla="*/ 65676 h 4482757"/>
              <a:gd name="connsiteX3" fmla="*/ 11360054 w 12180637"/>
              <a:gd name="connsiteY3" fmla="*/ 1004384 h 4482757"/>
              <a:gd name="connsiteX4" fmla="*/ 12180637 w 12180637"/>
              <a:gd name="connsiteY4" fmla="*/ 48974 h 4482757"/>
              <a:gd name="connsiteX5" fmla="*/ 12180637 w 12180637"/>
              <a:gd name="connsiteY5" fmla="*/ 4482757 h 4482757"/>
              <a:gd name="connsiteX6" fmla="*/ 0 w 12180637"/>
              <a:gd name="connsiteY6" fmla="*/ 4482757 h 4482757"/>
              <a:gd name="connsiteX7" fmla="*/ 0 w 12180637"/>
              <a:gd name="connsiteY7" fmla="*/ 109143 h 4482757"/>
              <a:gd name="connsiteX8" fmla="*/ 60108 w 12180637"/>
              <a:gd name="connsiteY8" fmla="*/ 111557 h 4482757"/>
              <a:gd name="connsiteX9" fmla="*/ 1944662 w 12180637"/>
              <a:gd name="connsiteY9" fmla="*/ 98025 h 4482757"/>
              <a:gd name="connsiteX10" fmla="*/ 3226727 w 12180637"/>
              <a:gd name="connsiteY10" fmla="*/ 120677 h 4482757"/>
              <a:gd name="connsiteX11" fmla="*/ 5089365 w 12180637"/>
              <a:gd name="connsiteY11" fmla="*/ 37386 h 4482757"/>
              <a:gd name="connsiteX12" fmla="*/ 9027375 w 12180637"/>
              <a:gd name="connsiteY12" fmla="*/ 67310 h 4482757"/>
              <a:gd name="connsiteX0" fmla="*/ 9027375 w 12180637"/>
              <a:gd name="connsiteY0" fmla="*/ 342299 h 4757746"/>
              <a:gd name="connsiteX1" fmla="*/ 10751325 w 12180637"/>
              <a:gd name="connsiteY1" fmla="*/ 352813 h 4757746"/>
              <a:gd name="connsiteX2" fmla="*/ 11353161 w 12180637"/>
              <a:gd name="connsiteY2" fmla="*/ 340665 h 4757746"/>
              <a:gd name="connsiteX3" fmla="*/ 12180637 w 12180637"/>
              <a:gd name="connsiteY3" fmla="*/ 323963 h 4757746"/>
              <a:gd name="connsiteX4" fmla="*/ 12180637 w 12180637"/>
              <a:gd name="connsiteY4" fmla="*/ 4757746 h 4757746"/>
              <a:gd name="connsiteX5" fmla="*/ 0 w 12180637"/>
              <a:gd name="connsiteY5" fmla="*/ 4757746 h 4757746"/>
              <a:gd name="connsiteX6" fmla="*/ 0 w 12180637"/>
              <a:gd name="connsiteY6" fmla="*/ 384132 h 4757746"/>
              <a:gd name="connsiteX7" fmla="*/ 60108 w 12180637"/>
              <a:gd name="connsiteY7" fmla="*/ 386546 h 4757746"/>
              <a:gd name="connsiteX8" fmla="*/ 1944662 w 12180637"/>
              <a:gd name="connsiteY8" fmla="*/ 373014 h 4757746"/>
              <a:gd name="connsiteX9" fmla="*/ 3226727 w 12180637"/>
              <a:gd name="connsiteY9" fmla="*/ 395666 h 4757746"/>
              <a:gd name="connsiteX10" fmla="*/ 5089365 w 12180637"/>
              <a:gd name="connsiteY10" fmla="*/ 312375 h 4757746"/>
              <a:gd name="connsiteX11" fmla="*/ 9027375 w 12180637"/>
              <a:gd name="connsiteY11" fmla="*/ 342299 h 4757746"/>
              <a:gd name="connsiteX0" fmla="*/ 9027375 w 12180637"/>
              <a:gd name="connsiteY0" fmla="*/ 337966 h 4753413"/>
              <a:gd name="connsiteX1" fmla="*/ 10751325 w 12180637"/>
              <a:gd name="connsiteY1" fmla="*/ 348480 h 4753413"/>
              <a:gd name="connsiteX2" fmla="*/ 12180637 w 12180637"/>
              <a:gd name="connsiteY2" fmla="*/ 319630 h 4753413"/>
              <a:gd name="connsiteX3" fmla="*/ 12180637 w 12180637"/>
              <a:gd name="connsiteY3" fmla="*/ 4753413 h 4753413"/>
              <a:gd name="connsiteX4" fmla="*/ 0 w 12180637"/>
              <a:gd name="connsiteY4" fmla="*/ 4753413 h 4753413"/>
              <a:gd name="connsiteX5" fmla="*/ 0 w 12180637"/>
              <a:gd name="connsiteY5" fmla="*/ 379799 h 4753413"/>
              <a:gd name="connsiteX6" fmla="*/ 60108 w 12180637"/>
              <a:gd name="connsiteY6" fmla="*/ 382213 h 4753413"/>
              <a:gd name="connsiteX7" fmla="*/ 1944662 w 12180637"/>
              <a:gd name="connsiteY7" fmla="*/ 368681 h 4753413"/>
              <a:gd name="connsiteX8" fmla="*/ 3226727 w 12180637"/>
              <a:gd name="connsiteY8" fmla="*/ 391333 h 4753413"/>
              <a:gd name="connsiteX9" fmla="*/ 5089365 w 12180637"/>
              <a:gd name="connsiteY9" fmla="*/ 308042 h 4753413"/>
              <a:gd name="connsiteX10" fmla="*/ 9027375 w 12180637"/>
              <a:gd name="connsiteY10" fmla="*/ 337966 h 4753413"/>
              <a:gd name="connsiteX0" fmla="*/ 9027375 w 12180637"/>
              <a:gd name="connsiteY0" fmla="*/ 37489 h 4452936"/>
              <a:gd name="connsiteX1" fmla="*/ 10751325 w 12180637"/>
              <a:gd name="connsiteY1" fmla="*/ 48003 h 4452936"/>
              <a:gd name="connsiteX2" fmla="*/ 12180637 w 12180637"/>
              <a:gd name="connsiteY2" fmla="*/ 19153 h 4452936"/>
              <a:gd name="connsiteX3" fmla="*/ 12180637 w 12180637"/>
              <a:gd name="connsiteY3" fmla="*/ 4452936 h 4452936"/>
              <a:gd name="connsiteX4" fmla="*/ 0 w 12180637"/>
              <a:gd name="connsiteY4" fmla="*/ 4452936 h 4452936"/>
              <a:gd name="connsiteX5" fmla="*/ 0 w 12180637"/>
              <a:gd name="connsiteY5" fmla="*/ 79322 h 4452936"/>
              <a:gd name="connsiteX6" fmla="*/ 60108 w 12180637"/>
              <a:gd name="connsiteY6" fmla="*/ 81736 h 4452936"/>
              <a:gd name="connsiteX7" fmla="*/ 1944662 w 12180637"/>
              <a:gd name="connsiteY7" fmla="*/ 68204 h 4452936"/>
              <a:gd name="connsiteX8" fmla="*/ 3226727 w 12180637"/>
              <a:gd name="connsiteY8" fmla="*/ 90856 h 4452936"/>
              <a:gd name="connsiteX9" fmla="*/ 5089365 w 12180637"/>
              <a:gd name="connsiteY9" fmla="*/ 7565 h 4452936"/>
              <a:gd name="connsiteX10" fmla="*/ 9027375 w 12180637"/>
              <a:gd name="connsiteY10" fmla="*/ 37489 h 4452936"/>
              <a:gd name="connsiteX0" fmla="*/ 9027375 w 12180637"/>
              <a:gd name="connsiteY0" fmla="*/ 35052 h 4450499"/>
              <a:gd name="connsiteX1" fmla="*/ 10540868 w 12180637"/>
              <a:gd name="connsiteY1" fmla="*/ 30432 h 4450499"/>
              <a:gd name="connsiteX2" fmla="*/ 12180637 w 12180637"/>
              <a:gd name="connsiteY2" fmla="*/ 16716 h 4450499"/>
              <a:gd name="connsiteX3" fmla="*/ 12180637 w 12180637"/>
              <a:gd name="connsiteY3" fmla="*/ 4450499 h 4450499"/>
              <a:gd name="connsiteX4" fmla="*/ 0 w 12180637"/>
              <a:gd name="connsiteY4" fmla="*/ 4450499 h 4450499"/>
              <a:gd name="connsiteX5" fmla="*/ 0 w 12180637"/>
              <a:gd name="connsiteY5" fmla="*/ 76885 h 4450499"/>
              <a:gd name="connsiteX6" fmla="*/ 60108 w 12180637"/>
              <a:gd name="connsiteY6" fmla="*/ 79299 h 4450499"/>
              <a:gd name="connsiteX7" fmla="*/ 1944662 w 12180637"/>
              <a:gd name="connsiteY7" fmla="*/ 65767 h 4450499"/>
              <a:gd name="connsiteX8" fmla="*/ 3226727 w 12180637"/>
              <a:gd name="connsiteY8" fmla="*/ 88419 h 4450499"/>
              <a:gd name="connsiteX9" fmla="*/ 5089365 w 12180637"/>
              <a:gd name="connsiteY9" fmla="*/ 5128 h 4450499"/>
              <a:gd name="connsiteX10" fmla="*/ 9027375 w 12180637"/>
              <a:gd name="connsiteY10" fmla="*/ 35052 h 445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80637" h="4450499">
                <a:moveTo>
                  <a:pt x="9027375" y="35052"/>
                </a:moveTo>
                <a:lnTo>
                  <a:pt x="10540868" y="30432"/>
                </a:lnTo>
                <a:cubicBezTo>
                  <a:pt x="11066412" y="27376"/>
                  <a:pt x="11405389" y="-13668"/>
                  <a:pt x="12180637" y="16716"/>
                </a:cubicBezTo>
                <a:lnTo>
                  <a:pt x="12180637" y="4450499"/>
                </a:lnTo>
                <a:lnTo>
                  <a:pt x="0" y="4450499"/>
                </a:lnTo>
                <a:lnTo>
                  <a:pt x="0" y="76885"/>
                </a:lnTo>
                <a:lnTo>
                  <a:pt x="60108" y="79299"/>
                </a:lnTo>
                <a:lnTo>
                  <a:pt x="1944662" y="65767"/>
                </a:lnTo>
                <a:cubicBezTo>
                  <a:pt x="2472432" y="67287"/>
                  <a:pt x="2975962" y="93481"/>
                  <a:pt x="3226727" y="88419"/>
                </a:cubicBezTo>
                <a:lnTo>
                  <a:pt x="5089365" y="5128"/>
                </a:lnTo>
                <a:cubicBezTo>
                  <a:pt x="6092425" y="-15118"/>
                  <a:pt x="8118791" y="30835"/>
                  <a:pt x="9027375" y="35052"/>
                </a:cubicBez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25" name="Content Placeholder 2">
            <a:extLst>
              <a:ext uri="{FF2B5EF4-FFF2-40B4-BE49-F238E27FC236}">
                <a16:creationId xmlns:a16="http://schemas.microsoft.com/office/drawing/2014/main" id="{D537E1DA-1CF7-4C50-8D58-C4E8180A9C43}"/>
              </a:ext>
            </a:extLst>
          </p:cNvPr>
          <p:cNvGraphicFramePr>
            <a:graphicFrameLocks noGrp="1"/>
          </p:cNvGraphicFramePr>
          <p:nvPr>
            <p:ph idx="1"/>
            <p:extLst>
              <p:ext uri="{D42A27DB-BD31-4B8C-83A1-F6EECF244321}">
                <p14:modId xmlns:p14="http://schemas.microsoft.com/office/powerpoint/2010/main" val="2798664082"/>
              </p:ext>
            </p:extLst>
          </p:nvPr>
        </p:nvGraphicFramePr>
        <p:xfrm>
          <a:off x="720725" y="3249612"/>
          <a:ext cx="10728325" cy="2879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641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19D8FB3-DC82-4F23-93E9-2D2E26F22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054836-96E4-4E15-9E6C-1AE7ED17F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E05D61-BDDB-4173-9532-0BFB6F5BC5D0}"/>
              </a:ext>
            </a:extLst>
          </p:cNvPr>
          <p:cNvSpPr>
            <a:spLocks noGrp="1"/>
          </p:cNvSpPr>
          <p:nvPr>
            <p:ph type="title"/>
          </p:nvPr>
        </p:nvSpPr>
        <p:spPr>
          <a:xfrm>
            <a:off x="6480000" y="619200"/>
            <a:ext cx="4991961" cy="1477328"/>
          </a:xfrm>
        </p:spPr>
        <p:txBody>
          <a:bodyPr vert="horz" wrap="square" lIns="0" tIns="0" rIns="0" bIns="0" rtlCol="0" anchor="ctr" anchorCtr="0">
            <a:normAutofit/>
          </a:bodyPr>
          <a:lstStyle/>
          <a:p>
            <a:r>
              <a:rPr lang="en-US"/>
              <a:t>Making an affirmation jar</a:t>
            </a:r>
          </a:p>
        </p:txBody>
      </p:sp>
      <p:pic>
        <p:nvPicPr>
          <p:cNvPr id="7" name="Picture 6" descr="A picture containing cup, table, coffee, drink&#10;&#10;Description automatically generated">
            <a:extLst>
              <a:ext uri="{FF2B5EF4-FFF2-40B4-BE49-F238E27FC236}">
                <a16:creationId xmlns:a16="http://schemas.microsoft.com/office/drawing/2014/main" id="{89F12EE1-F413-4D79-857E-27530EB68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30" y="720000"/>
            <a:ext cx="3962340" cy="5409338"/>
          </a:xfrm>
          <a:custGeom>
            <a:avLst/>
            <a:gdLst/>
            <a:ahLst/>
            <a:cxnLst/>
            <a:rect l="l" t="t" r="r" b="b"/>
            <a:pathLst>
              <a:path w="5014800" h="5409338">
                <a:moveTo>
                  <a:pt x="0" y="0"/>
                </a:moveTo>
                <a:lnTo>
                  <a:pt x="5014800" y="0"/>
                </a:lnTo>
                <a:lnTo>
                  <a:pt x="5014800" y="5409338"/>
                </a:lnTo>
                <a:lnTo>
                  <a:pt x="0" y="5409338"/>
                </a:lnTo>
                <a:close/>
              </a:path>
            </a:pathLst>
          </a:custGeom>
        </p:spPr>
      </p:pic>
      <p:sp>
        <p:nvSpPr>
          <p:cNvPr id="5" name="TextBox 4">
            <a:extLst>
              <a:ext uri="{FF2B5EF4-FFF2-40B4-BE49-F238E27FC236}">
                <a16:creationId xmlns:a16="http://schemas.microsoft.com/office/drawing/2014/main" id="{771E2D02-F69B-40B2-AD9F-324F4985301A}"/>
              </a:ext>
            </a:extLst>
          </p:cNvPr>
          <p:cNvSpPr txBox="1"/>
          <p:nvPr/>
        </p:nvSpPr>
        <p:spPr>
          <a:xfrm>
            <a:off x="6031345" y="2541600"/>
            <a:ext cx="5440617" cy="737309"/>
          </a:xfrm>
          <a:prstGeom prst="rect">
            <a:avLst/>
          </a:prstGeom>
        </p:spPr>
        <p:txBody>
          <a:bodyPr vert="horz" lIns="0" tIns="0" rIns="0" bIns="0" rtlCol="0">
            <a:normAutofit/>
          </a:bodyPr>
          <a:lstStyle/>
          <a:p>
            <a:pPr indent="-228600">
              <a:lnSpc>
                <a:spcPct val="120000"/>
              </a:lnSpc>
              <a:spcAft>
                <a:spcPts val="600"/>
              </a:spcAft>
              <a:buClr>
                <a:schemeClr val="accent4"/>
              </a:buClr>
              <a:buFont typeface="The Hand Extrablack" panose="03070A02030502020204" pitchFamily="66" charset="0"/>
              <a:buChar char="•"/>
            </a:pPr>
            <a:r>
              <a:rPr lang="en-US" sz="2000" spc="20" dirty="0">
                <a:solidFill>
                  <a:schemeClr val="tx1">
                    <a:alpha val="58000"/>
                  </a:schemeClr>
                </a:solidFill>
              </a:rPr>
              <a:t>www.youtube.com/watch?v=TojdTIxoAKc</a:t>
            </a:r>
          </a:p>
        </p:txBody>
      </p:sp>
    </p:spTree>
    <p:extLst>
      <p:ext uri="{BB962C8B-B14F-4D97-AF65-F5344CB8AC3E}">
        <p14:creationId xmlns:p14="http://schemas.microsoft.com/office/powerpoint/2010/main" val="679448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F34D-1C9C-4C87-BFC9-3C22DE3BF590}"/>
              </a:ext>
            </a:extLst>
          </p:cNvPr>
          <p:cNvSpPr>
            <a:spLocks noGrp="1"/>
          </p:cNvSpPr>
          <p:nvPr>
            <p:ph type="title"/>
          </p:nvPr>
        </p:nvSpPr>
        <p:spPr>
          <a:xfrm>
            <a:off x="688922" y="291827"/>
            <a:ext cx="10728322" cy="1477328"/>
          </a:xfrm>
        </p:spPr>
        <p:txBody>
          <a:bodyPr/>
          <a:lstStyle/>
          <a:p>
            <a:r>
              <a:rPr lang="en-GB" dirty="0"/>
              <a:t>Making a visualisation Board to support affirmations and goals</a:t>
            </a:r>
          </a:p>
        </p:txBody>
      </p:sp>
      <p:pic>
        <p:nvPicPr>
          <p:cNvPr id="5" name="Content Placeholder 4" descr="A picture containing water, outdoor, aquatic bird, bird&#10;&#10;Description automatically generated">
            <a:extLst>
              <a:ext uri="{FF2B5EF4-FFF2-40B4-BE49-F238E27FC236}">
                <a16:creationId xmlns:a16="http://schemas.microsoft.com/office/drawing/2014/main" id="{0037EAD2-B47A-4268-8EA2-DBDCD4AC52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5280" y="4019091"/>
            <a:ext cx="3901440" cy="2599944"/>
          </a:xfrm>
        </p:spPr>
      </p:pic>
      <p:pic>
        <p:nvPicPr>
          <p:cNvPr id="7" name="Picture 6" descr="A picture containing pile, clothes&#10;&#10;Description automatically generated">
            <a:extLst>
              <a:ext uri="{FF2B5EF4-FFF2-40B4-BE49-F238E27FC236}">
                <a16:creationId xmlns:a16="http://schemas.microsoft.com/office/drawing/2014/main" id="{25080A50-D010-4AB5-A41E-6FC1E0726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0" y="2133600"/>
            <a:ext cx="3901440" cy="2590800"/>
          </a:xfrm>
          <a:prstGeom prst="rect">
            <a:avLst/>
          </a:prstGeom>
        </p:spPr>
      </p:pic>
      <p:pic>
        <p:nvPicPr>
          <p:cNvPr id="9" name="Picture 8" descr="A picture containing mountain, sky, grass, outdoor&#10;&#10;Description automatically generated">
            <a:extLst>
              <a:ext uri="{FF2B5EF4-FFF2-40B4-BE49-F238E27FC236}">
                <a16:creationId xmlns:a16="http://schemas.microsoft.com/office/drawing/2014/main" id="{3B0ADE74-1EF5-4770-87A4-DC5E55AB17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052" y="2649696"/>
            <a:ext cx="3383381" cy="2537536"/>
          </a:xfrm>
          <a:prstGeom prst="rect">
            <a:avLst/>
          </a:prstGeom>
        </p:spPr>
      </p:pic>
      <p:pic>
        <p:nvPicPr>
          <p:cNvPr id="11" name="Picture 10" descr="A picture containing grass, mountain, nature, outdoor&#10;&#10;Description automatically generated">
            <a:extLst>
              <a:ext uri="{FF2B5EF4-FFF2-40B4-BE49-F238E27FC236}">
                <a16:creationId xmlns:a16="http://schemas.microsoft.com/office/drawing/2014/main" id="{4ED466C0-2108-4FB1-873E-221C62C36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633" y="1408083"/>
            <a:ext cx="1463040" cy="2194560"/>
          </a:xfrm>
          <a:prstGeom prst="rect">
            <a:avLst/>
          </a:prstGeom>
        </p:spPr>
      </p:pic>
      <p:pic>
        <p:nvPicPr>
          <p:cNvPr id="13" name="Picture 12" descr="Calendar&#10;&#10;Description automatically generated with medium confidence">
            <a:extLst>
              <a:ext uri="{FF2B5EF4-FFF2-40B4-BE49-F238E27FC236}">
                <a16:creationId xmlns:a16="http://schemas.microsoft.com/office/drawing/2014/main" id="{7A3125BF-FACE-408D-96C5-7A2B93287D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53732" y="1478356"/>
            <a:ext cx="1798641" cy="3892712"/>
          </a:xfrm>
          <a:prstGeom prst="rect">
            <a:avLst/>
          </a:prstGeom>
        </p:spPr>
      </p:pic>
      <p:pic>
        <p:nvPicPr>
          <p:cNvPr id="15" name="Picture 14" descr="A picture containing glass&#10;&#10;Description automatically generated">
            <a:extLst>
              <a:ext uri="{FF2B5EF4-FFF2-40B4-BE49-F238E27FC236}">
                <a16:creationId xmlns:a16="http://schemas.microsoft.com/office/drawing/2014/main" id="{22987373-678A-47EB-B06A-F99A445015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85134" y="4511343"/>
            <a:ext cx="2926080" cy="1615440"/>
          </a:xfrm>
          <a:prstGeom prst="rect">
            <a:avLst/>
          </a:prstGeom>
        </p:spPr>
      </p:pic>
      <p:pic>
        <p:nvPicPr>
          <p:cNvPr id="17" name="Picture 16" descr="A picture containing grass, outdoor, plant&#10;&#10;Description automatically generated">
            <a:extLst>
              <a:ext uri="{FF2B5EF4-FFF2-40B4-BE49-F238E27FC236}">
                <a16:creationId xmlns:a16="http://schemas.microsoft.com/office/drawing/2014/main" id="{90A7830D-ABCE-49C4-AF09-6FDE8859EA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450" y="4657647"/>
            <a:ext cx="2926080" cy="1322832"/>
          </a:xfrm>
          <a:prstGeom prst="rect">
            <a:avLst/>
          </a:prstGeom>
        </p:spPr>
      </p:pic>
      <p:sp>
        <p:nvSpPr>
          <p:cNvPr id="18" name="TextBox 17">
            <a:extLst>
              <a:ext uri="{FF2B5EF4-FFF2-40B4-BE49-F238E27FC236}">
                <a16:creationId xmlns:a16="http://schemas.microsoft.com/office/drawing/2014/main" id="{15125EC3-88AB-4EC1-BE73-FC069A470F23}"/>
              </a:ext>
            </a:extLst>
          </p:cNvPr>
          <p:cNvSpPr txBox="1"/>
          <p:nvPr/>
        </p:nvSpPr>
        <p:spPr>
          <a:xfrm>
            <a:off x="4775201" y="1486102"/>
            <a:ext cx="2555764" cy="369332"/>
          </a:xfrm>
          <a:prstGeom prst="rect">
            <a:avLst/>
          </a:prstGeom>
          <a:noFill/>
        </p:spPr>
        <p:txBody>
          <a:bodyPr wrap="none" rtlCol="0">
            <a:spAutoFit/>
          </a:bodyPr>
          <a:lstStyle/>
          <a:p>
            <a:r>
              <a:rPr lang="en-GB" dirty="0"/>
              <a:t>Enjoy a good clear out</a:t>
            </a:r>
          </a:p>
        </p:txBody>
      </p:sp>
      <p:sp>
        <p:nvSpPr>
          <p:cNvPr id="20" name="TextBox 19">
            <a:extLst>
              <a:ext uri="{FF2B5EF4-FFF2-40B4-BE49-F238E27FC236}">
                <a16:creationId xmlns:a16="http://schemas.microsoft.com/office/drawing/2014/main" id="{16912177-7880-438C-8407-53F978B7151E}"/>
              </a:ext>
            </a:extLst>
          </p:cNvPr>
          <p:cNvSpPr txBox="1"/>
          <p:nvPr/>
        </p:nvSpPr>
        <p:spPr>
          <a:xfrm>
            <a:off x="416049" y="3823855"/>
            <a:ext cx="2622898" cy="369332"/>
          </a:xfrm>
          <a:prstGeom prst="rect">
            <a:avLst/>
          </a:prstGeom>
          <a:noFill/>
        </p:spPr>
        <p:txBody>
          <a:bodyPr wrap="none" rtlCol="0">
            <a:spAutoFit/>
          </a:bodyPr>
          <a:lstStyle/>
          <a:p>
            <a:r>
              <a:rPr lang="en-GB" dirty="0"/>
              <a:t>Treasure time outdoors</a:t>
            </a:r>
          </a:p>
        </p:txBody>
      </p:sp>
      <p:sp>
        <p:nvSpPr>
          <p:cNvPr id="22" name="TextBox 21">
            <a:extLst>
              <a:ext uri="{FF2B5EF4-FFF2-40B4-BE49-F238E27FC236}">
                <a16:creationId xmlns:a16="http://schemas.microsoft.com/office/drawing/2014/main" id="{036DB567-EA3C-48C5-B1C0-0EF9BE4272AF}"/>
              </a:ext>
            </a:extLst>
          </p:cNvPr>
          <p:cNvSpPr txBox="1"/>
          <p:nvPr/>
        </p:nvSpPr>
        <p:spPr>
          <a:xfrm>
            <a:off x="10143858" y="2584743"/>
            <a:ext cx="1955798" cy="1200329"/>
          </a:xfrm>
          <a:prstGeom prst="rect">
            <a:avLst/>
          </a:prstGeom>
          <a:noFill/>
        </p:spPr>
        <p:txBody>
          <a:bodyPr wrap="square" rtlCol="0">
            <a:spAutoFit/>
          </a:bodyPr>
          <a:lstStyle/>
          <a:p>
            <a:r>
              <a:rPr lang="en-GB" dirty="0"/>
              <a:t>Make time to break from staring at the laptop!</a:t>
            </a:r>
          </a:p>
        </p:txBody>
      </p:sp>
      <p:sp>
        <p:nvSpPr>
          <p:cNvPr id="23" name="TextBox 22">
            <a:extLst>
              <a:ext uri="{FF2B5EF4-FFF2-40B4-BE49-F238E27FC236}">
                <a16:creationId xmlns:a16="http://schemas.microsoft.com/office/drawing/2014/main" id="{F59BC487-85BA-4F26-8C5D-4786F3EE6968}"/>
              </a:ext>
            </a:extLst>
          </p:cNvPr>
          <p:cNvSpPr txBox="1"/>
          <p:nvPr/>
        </p:nvSpPr>
        <p:spPr>
          <a:xfrm>
            <a:off x="1298633" y="6358071"/>
            <a:ext cx="3606436" cy="369332"/>
          </a:xfrm>
          <a:prstGeom prst="rect">
            <a:avLst/>
          </a:prstGeom>
          <a:noFill/>
        </p:spPr>
        <p:txBody>
          <a:bodyPr wrap="none" rtlCol="0">
            <a:spAutoFit/>
          </a:bodyPr>
          <a:lstStyle/>
          <a:p>
            <a:r>
              <a:rPr lang="en-GB" dirty="0"/>
              <a:t>Enjoy swimming in the sea of life</a:t>
            </a:r>
          </a:p>
        </p:txBody>
      </p:sp>
      <p:sp>
        <p:nvSpPr>
          <p:cNvPr id="24" name="TextBox 23">
            <a:extLst>
              <a:ext uri="{FF2B5EF4-FFF2-40B4-BE49-F238E27FC236}">
                <a16:creationId xmlns:a16="http://schemas.microsoft.com/office/drawing/2014/main" id="{87EE98FB-18EF-4534-A04C-CA7EAA447ACC}"/>
              </a:ext>
            </a:extLst>
          </p:cNvPr>
          <p:cNvSpPr txBox="1"/>
          <p:nvPr/>
        </p:nvSpPr>
        <p:spPr>
          <a:xfrm>
            <a:off x="8178325" y="6219571"/>
            <a:ext cx="3418318" cy="646331"/>
          </a:xfrm>
          <a:prstGeom prst="rect">
            <a:avLst/>
          </a:prstGeom>
          <a:noFill/>
        </p:spPr>
        <p:txBody>
          <a:bodyPr wrap="square" rtlCol="0">
            <a:spAutoFit/>
          </a:bodyPr>
          <a:lstStyle/>
          <a:p>
            <a:r>
              <a:rPr lang="en-GB" dirty="0"/>
              <a:t>Be grateful for fresh dinking water from the tap</a:t>
            </a:r>
          </a:p>
        </p:txBody>
      </p:sp>
      <p:sp>
        <p:nvSpPr>
          <p:cNvPr id="25" name="TextBox 24">
            <a:extLst>
              <a:ext uri="{FF2B5EF4-FFF2-40B4-BE49-F238E27FC236}">
                <a16:creationId xmlns:a16="http://schemas.microsoft.com/office/drawing/2014/main" id="{E6866043-4D5C-42A7-905D-24600D1EE766}"/>
              </a:ext>
            </a:extLst>
          </p:cNvPr>
          <p:cNvSpPr txBox="1"/>
          <p:nvPr/>
        </p:nvSpPr>
        <p:spPr>
          <a:xfrm>
            <a:off x="529839" y="5631679"/>
            <a:ext cx="1986441" cy="369332"/>
          </a:xfrm>
          <a:prstGeom prst="rect">
            <a:avLst/>
          </a:prstGeom>
          <a:noFill/>
        </p:spPr>
        <p:txBody>
          <a:bodyPr wrap="none" rtlCol="0">
            <a:spAutoFit/>
          </a:bodyPr>
          <a:lstStyle/>
          <a:p>
            <a:r>
              <a:rPr lang="en-GB" dirty="0"/>
              <a:t>Maintain balance</a:t>
            </a:r>
          </a:p>
        </p:txBody>
      </p:sp>
    </p:spTree>
    <p:extLst>
      <p:ext uri="{BB962C8B-B14F-4D97-AF65-F5344CB8AC3E}">
        <p14:creationId xmlns:p14="http://schemas.microsoft.com/office/powerpoint/2010/main" val="2216883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4A0-0AEE-4822-B726-E7AB1D9F95C7}"/>
              </a:ext>
            </a:extLst>
          </p:cNvPr>
          <p:cNvSpPr>
            <a:spLocks noGrp="1"/>
          </p:cNvSpPr>
          <p:nvPr>
            <p:ph type="title"/>
          </p:nvPr>
        </p:nvSpPr>
        <p:spPr/>
        <p:txBody>
          <a:bodyPr/>
          <a:lstStyle/>
          <a:p>
            <a:r>
              <a:rPr lang="en-GB" dirty="0"/>
              <a:t>What do you think?</a:t>
            </a:r>
          </a:p>
        </p:txBody>
      </p:sp>
      <p:sp>
        <p:nvSpPr>
          <p:cNvPr id="3" name="Content Placeholder 2">
            <a:extLst>
              <a:ext uri="{FF2B5EF4-FFF2-40B4-BE49-F238E27FC236}">
                <a16:creationId xmlns:a16="http://schemas.microsoft.com/office/drawing/2014/main" id="{AC7C0ED9-94A2-4A35-9CEF-862300AF874B}"/>
              </a:ext>
            </a:extLst>
          </p:cNvPr>
          <p:cNvSpPr>
            <a:spLocks noGrp="1"/>
          </p:cNvSpPr>
          <p:nvPr>
            <p:ph idx="1"/>
          </p:nvPr>
        </p:nvSpPr>
        <p:spPr>
          <a:xfrm>
            <a:off x="720001" y="2541600"/>
            <a:ext cx="6031782" cy="3227375"/>
          </a:xfrm>
        </p:spPr>
        <p:txBody>
          <a:bodyPr/>
          <a:lstStyle/>
          <a:p>
            <a:pPr marL="0" indent="0">
              <a:buNone/>
            </a:pPr>
            <a:r>
              <a:rPr lang="en-GB" dirty="0"/>
              <a:t>Please complete the following sentences:</a:t>
            </a:r>
          </a:p>
          <a:p>
            <a:pPr marL="0" indent="0">
              <a:buNone/>
            </a:pPr>
            <a:endParaRPr lang="en-GB" dirty="0"/>
          </a:p>
          <a:p>
            <a:pPr marL="0" indent="0">
              <a:buNone/>
            </a:pPr>
            <a:r>
              <a:rPr lang="en-GB" dirty="0"/>
              <a:t>One thing about me I want to change is……………</a:t>
            </a:r>
          </a:p>
          <a:p>
            <a:pPr marL="0" indent="0">
              <a:buNone/>
            </a:pPr>
            <a:r>
              <a:rPr lang="en-GB" dirty="0"/>
              <a:t>One thing I admire about myself is………..</a:t>
            </a:r>
          </a:p>
          <a:p>
            <a:pPr marL="0" indent="0">
              <a:buNone/>
            </a:pPr>
            <a:endParaRPr lang="en-GB" dirty="0"/>
          </a:p>
          <a:p>
            <a:pPr marL="0" indent="0">
              <a:buNone/>
            </a:pPr>
            <a:r>
              <a:rPr lang="en-GB" dirty="0"/>
              <a:t>Now which one was the easiest to complete?</a:t>
            </a:r>
          </a:p>
          <a:p>
            <a:pPr marL="0" indent="0">
              <a:buNone/>
            </a:pPr>
            <a:endParaRPr lang="en-GB" dirty="0"/>
          </a:p>
        </p:txBody>
      </p:sp>
      <p:pic>
        <p:nvPicPr>
          <p:cNvPr id="5" name="Picture 4" descr="A picture containing text&#10;&#10;Description automatically generated">
            <a:extLst>
              <a:ext uri="{FF2B5EF4-FFF2-40B4-BE49-F238E27FC236}">
                <a16:creationId xmlns:a16="http://schemas.microsoft.com/office/drawing/2014/main" id="{D8BB3D57-E8DE-48B5-9118-61661E139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1911157"/>
            <a:ext cx="4995718" cy="3330479"/>
          </a:xfrm>
          <a:prstGeom prst="rect">
            <a:avLst/>
          </a:prstGeom>
        </p:spPr>
      </p:pic>
    </p:spTree>
    <p:extLst>
      <p:ext uri="{BB962C8B-B14F-4D97-AF65-F5344CB8AC3E}">
        <p14:creationId xmlns:p14="http://schemas.microsoft.com/office/powerpoint/2010/main" val="335396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11">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7E18F-9A18-4231-91BE-1B1567390888}"/>
              </a:ext>
            </a:extLst>
          </p:cNvPr>
          <p:cNvSpPr>
            <a:spLocks noGrp="1"/>
          </p:cNvSpPr>
          <p:nvPr>
            <p:ph type="title"/>
          </p:nvPr>
        </p:nvSpPr>
        <p:spPr>
          <a:xfrm>
            <a:off x="720000" y="1449389"/>
            <a:ext cx="5015638" cy="2075012"/>
          </a:xfrm>
        </p:spPr>
        <p:txBody>
          <a:bodyPr vert="horz" wrap="square" lIns="0" tIns="0" rIns="0" bIns="0" rtlCol="0" anchor="b" anchorCtr="0">
            <a:normAutofit/>
          </a:bodyPr>
          <a:lstStyle/>
          <a:p>
            <a:pPr algn="ctr"/>
            <a:r>
              <a:rPr lang="en-US" sz="5600" spc="-100" dirty="0"/>
              <a:t>Did you Have a go?</a:t>
            </a:r>
          </a:p>
        </p:txBody>
      </p:sp>
      <p:sp>
        <p:nvSpPr>
          <p:cNvPr id="3" name="Content Placeholder 2">
            <a:extLst>
              <a:ext uri="{FF2B5EF4-FFF2-40B4-BE49-F238E27FC236}">
                <a16:creationId xmlns:a16="http://schemas.microsoft.com/office/drawing/2014/main" id="{DE2AB57B-43B7-4CAD-AE80-C56BDDF87B76}"/>
              </a:ext>
            </a:extLst>
          </p:cNvPr>
          <p:cNvSpPr>
            <a:spLocks noGrp="1"/>
          </p:cNvSpPr>
          <p:nvPr>
            <p:ph idx="1"/>
          </p:nvPr>
        </p:nvSpPr>
        <p:spPr>
          <a:xfrm>
            <a:off x="720000" y="3830398"/>
            <a:ext cx="5015638" cy="1219439"/>
          </a:xfrm>
        </p:spPr>
        <p:txBody>
          <a:bodyPr vert="horz" lIns="0" tIns="0" rIns="0" bIns="0" rtlCol="0">
            <a:normAutofit/>
          </a:bodyPr>
          <a:lstStyle/>
          <a:p>
            <a:pPr marL="0" indent="0" algn="ctr">
              <a:lnSpc>
                <a:spcPct val="110000"/>
              </a:lnSpc>
              <a:buNone/>
            </a:pPr>
            <a:endParaRPr lang="en-US" sz="2400" dirty="0"/>
          </a:p>
        </p:txBody>
      </p:sp>
      <p:grpSp>
        <p:nvGrpSpPr>
          <p:cNvPr id="29" name="Group 15">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3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33" name="Group 20">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3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3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Picture 4">
            <a:extLst>
              <a:ext uri="{FF2B5EF4-FFF2-40B4-BE49-F238E27FC236}">
                <a16:creationId xmlns:a16="http://schemas.microsoft.com/office/drawing/2014/main" id="{6A95E2EE-B44C-46AF-91A6-A0BFA39BE32F}"/>
              </a:ext>
            </a:extLst>
          </p:cNvPr>
          <p:cNvPicPr>
            <a:picLocks noChangeAspect="1"/>
          </p:cNvPicPr>
          <p:nvPr/>
        </p:nvPicPr>
        <p:blipFill rotWithShape="1">
          <a:blip r:embed="rId2">
            <a:extLst>
              <a:ext uri="{28A0092B-C50C-407E-A947-70E740481C1C}">
                <a14:useLocalDpi xmlns:a14="http://schemas.microsoft.com/office/drawing/2010/main" val="0"/>
              </a:ext>
            </a:extLst>
          </a:blip>
          <a:srcRect l="17255" r="6662" b="-3"/>
          <a:stretch/>
        </p:blipFill>
        <p:spPr>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p:spPr>
      </p:pic>
    </p:spTree>
    <p:extLst>
      <p:ext uri="{BB962C8B-B14F-4D97-AF65-F5344CB8AC3E}">
        <p14:creationId xmlns:p14="http://schemas.microsoft.com/office/powerpoint/2010/main" val="80575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19">
            <a:extLst>
              <a:ext uri="{FF2B5EF4-FFF2-40B4-BE49-F238E27FC236}">
                <a16:creationId xmlns:a16="http://schemas.microsoft.com/office/drawing/2014/main" id="{0C04A63C-988E-4CDA-93A4-2FE95EAD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2F244BA-9ADF-4F8B-8A82-0BCFD736C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CE01B79-04E0-42C8-9E4B-CA4E551FF1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a:off x="9939651" y="5331698"/>
            <a:ext cx="2117174" cy="588806"/>
            <a:chOff x="4549904" y="5078157"/>
            <a:chExt cx="3023338" cy="840818"/>
          </a:xfrm>
        </p:grpSpPr>
        <p:sp>
          <p:nvSpPr>
            <p:cNvPr id="25" name="Freeform 80">
              <a:extLst>
                <a:ext uri="{FF2B5EF4-FFF2-40B4-BE49-F238E27FC236}">
                  <a16:creationId xmlns:a16="http://schemas.microsoft.com/office/drawing/2014/main" id="{9FAE9CFE-04E4-41FF-9CD6-503ACF8CCD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6" name="Freeform 84">
              <a:extLst>
                <a:ext uri="{FF2B5EF4-FFF2-40B4-BE49-F238E27FC236}">
                  <a16:creationId xmlns:a16="http://schemas.microsoft.com/office/drawing/2014/main" id="{07086A81-DE9F-4760-9BD1-9781346268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7" name="Freeform 87">
              <a:extLst>
                <a:ext uri="{FF2B5EF4-FFF2-40B4-BE49-F238E27FC236}">
                  <a16:creationId xmlns:a16="http://schemas.microsoft.com/office/drawing/2014/main" id="{AFE935F5-03F4-4B67-B2F8-C1D265EE3B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DA9B9917-3F15-46CB-8C22-E1AB34DF273A}"/>
              </a:ext>
            </a:extLst>
          </p:cNvPr>
          <p:cNvSpPr>
            <a:spLocks noGrp="1"/>
          </p:cNvSpPr>
          <p:nvPr>
            <p:ph type="title"/>
          </p:nvPr>
        </p:nvSpPr>
        <p:spPr>
          <a:xfrm>
            <a:off x="720000" y="619200"/>
            <a:ext cx="3107463" cy="5510138"/>
          </a:xfrm>
        </p:spPr>
        <p:txBody>
          <a:bodyPr>
            <a:normAutofit/>
          </a:bodyPr>
          <a:lstStyle/>
          <a:p>
            <a:r>
              <a:rPr lang="en-GB" dirty="0"/>
              <a:t>Why Journaling can be useful</a:t>
            </a:r>
          </a:p>
        </p:txBody>
      </p:sp>
      <p:graphicFrame>
        <p:nvGraphicFramePr>
          <p:cNvPr id="5" name="Content Placeholder 2">
            <a:extLst>
              <a:ext uri="{FF2B5EF4-FFF2-40B4-BE49-F238E27FC236}">
                <a16:creationId xmlns:a16="http://schemas.microsoft.com/office/drawing/2014/main" id="{AC34E3F6-9E9E-4B4F-91EB-3E563402AF95}"/>
              </a:ext>
            </a:extLst>
          </p:cNvPr>
          <p:cNvGraphicFramePr>
            <a:graphicFrameLocks noGrp="1"/>
          </p:cNvGraphicFramePr>
          <p:nvPr>
            <p:ph idx="1"/>
            <p:extLst>
              <p:ext uri="{D42A27DB-BD31-4B8C-83A1-F6EECF244321}">
                <p14:modId xmlns:p14="http://schemas.microsoft.com/office/powerpoint/2010/main" val="911813368"/>
              </p:ext>
            </p:extLst>
          </p:nvPr>
        </p:nvGraphicFramePr>
        <p:xfrm>
          <a:off x="5260361" y="728664"/>
          <a:ext cx="6188689" cy="5409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97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FB0E95-9CAE-4968-A118-2B9F7C8BBB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BBC371-361C-45F7-9235-C3252E336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F804B5-20A0-4CC1-B683-8D88D5C35B9C}"/>
              </a:ext>
            </a:extLst>
          </p:cNvPr>
          <p:cNvSpPr>
            <a:spLocks noGrp="1"/>
          </p:cNvSpPr>
          <p:nvPr>
            <p:ph type="title"/>
          </p:nvPr>
        </p:nvSpPr>
        <p:spPr>
          <a:xfrm>
            <a:off x="720000" y="619200"/>
            <a:ext cx="10728322" cy="681586"/>
          </a:xfrm>
        </p:spPr>
        <p:txBody>
          <a:bodyPr wrap="square">
            <a:normAutofit/>
          </a:bodyPr>
          <a:lstStyle/>
          <a:p>
            <a:r>
              <a:rPr lang="en-GB" dirty="0"/>
              <a:t>Tips for journaling</a:t>
            </a:r>
          </a:p>
        </p:txBody>
      </p:sp>
      <p:sp useBgFill="1">
        <p:nvSpPr>
          <p:cNvPr id="13" name="Freeform: Shape 12">
            <a:extLst>
              <a:ext uri="{FF2B5EF4-FFF2-40B4-BE49-F238E27FC236}">
                <a16:creationId xmlns:a16="http://schemas.microsoft.com/office/drawing/2014/main" id="{4172FA92-6FD3-495F-95A0-4FD85861D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 y="1734458"/>
            <a:ext cx="12191501" cy="5123544"/>
          </a:xfrm>
          <a:custGeom>
            <a:avLst/>
            <a:gdLst>
              <a:gd name="connsiteX0" fmla="*/ 9255953 w 12191501"/>
              <a:gd name="connsiteY0" fmla="*/ 0 h 4430825"/>
              <a:gd name="connsiteX1" fmla="*/ 10762189 w 12191501"/>
              <a:gd name="connsiteY1" fmla="*/ 67992 h 4430825"/>
              <a:gd name="connsiteX2" fmla="*/ 11364025 w 12191501"/>
              <a:gd name="connsiteY2" fmla="*/ 57486 h 4430825"/>
              <a:gd name="connsiteX3" fmla="*/ 12096632 w 12191501"/>
              <a:gd name="connsiteY3" fmla="*/ 44699 h 4430825"/>
              <a:gd name="connsiteX4" fmla="*/ 12191501 w 12191501"/>
              <a:gd name="connsiteY4" fmla="*/ 43042 h 4430825"/>
              <a:gd name="connsiteX5" fmla="*/ 12191501 w 12191501"/>
              <a:gd name="connsiteY5" fmla="*/ 4430825 h 4430825"/>
              <a:gd name="connsiteX6" fmla="*/ 0 w 12191501"/>
              <a:gd name="connsiteY6" fmla="*/ 4430825 h 4430825"/>
              <a:gd name="connsiteX7" fmla="*/ 10182 w 12191501"/>
              <a:gd name="connsiteY7" fmla="*/ 95053 h 4430825"/>
              <a:gd name="connsiteX8" fmla="*/ 70972 w 12191501"/>
              <a:gd name="connsiteY8" fmla="*/ 97164 h 4430825"/>
              <a:gd name="connsiteX9" fmla="*/ 1281624 w 12191501"/>
              <a:gd name="connsiteY9" fmla="*/ 139193 h 4430825"/>
              <a:gd name="connsiteX10" fmla="*/ 2485297 w 12191501"/>
              <a:gd name="connsiteY10" fmla="*/ 118183 h 4430825"/>
              <a:gd name="connsiteX11" fmla="*/ 3237591 w 12191501"/>
              <a:gd name="connsiteY11" fmla="*/ 105051 h 4430825"/>
              <a:gd name="connsiteX12" fmla="*/ 3989887 w 12191501"/>
              <a:gd name="connsiteY12" fmla="*/ 91920 h 4430825"/>
              <a:gd name="connsiteX13" fmla="*/ 9255953 w 12191501"/>
              <a:gd name="connsiteY13" fmla="*/ 0 h 443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1501" h="4430825">
                <a:moveTo>
                  <a:pt x="9255953" y="0"/>
                </a:moveTo>
                <a:cubicBezTo>
                  <a:pt x="10762189" y="67992"/>
                  <a:pt x="10762189" y="67992"/>
                  <a:pt x="10762189" y="67992"/>
                </a:cubicBezTo>
                <a:cubicBezTo>
                  <a:pt x="11364025" y="57486"/>
                  <a:pt x="11364025" y="57486"/>
                  <a:pt x="11364025" y="57486"/>
                </a:cubicBezTo>
                <a:cubicBezTo>
                  <a:pt x="11589714" y="53547"/>
                  <a:pt x="11836561" y="49238"/>
                  <a:pt x="12096632" y="44699"/>
                </a:cubicBezTo>
                <a:lnTo>
                  <a:pt x="12191501" y="43042"/>
                </a:lnTo>
                <a:lnTo>
                  <a:pt x="12191501" y="4430825"/>
                </a:lnTo>
                <a:lnTo>
                  <a:pt x="0" y="4430825"/>
                </a:lnTo>
                <a:lnTo>
                  <a:pt x="10182" y="95053"/>
                </a:lnTo>
                <a:lnTo>
                  <a:pt x="70972" y="97164"/>
                </a:lnTo>
                <a:cubicBezTo>
                  <a:pt x="1281624" y="139193"/>
                  <a:pt x="1281624" y="139193"/>
                  <a:pt x="1281624" y="139193"/>
                </a:cubicBezTo>
                <a:cubicBezTo>
                  <a:pt x="2485297" y="118183"/>
                  <a:pt x="2485297" y="118183"/>
                  <a:pt x="2485297" y="118183"/>
                </a:cubicBezTo>
                <a:cubicBezTo>
                  <a:pt x="2786215" y="112930"/>
                  <a:pt x="2936672" y="110304"/>
                  <a:pt x="3237591" y="105051"/>
                </a:cubicBezTo>
                <a:cubicBezTo>
                  <a:pt x="3538508" y="99800"/>
                  <a:pt x="3839426" y="94546"/>
                  <a:pt x="3989887" y="91920"/>
                </a:cubicBezTo>
                <a:cubicBezTo>
                  <a:pt x="9255953" y="0"/>
                  <a:pt x="9255953" y="0"/>
                  <a:pt x="9255953"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aphicFrame>
        <p:nvGraphicFramePr>
          <p:cNvPr id="5" name="Content Placeholder 2">
            <a:extLst>
              <a:ext uri="{FF2B5EF4-FFF2-40B4-BE49-F238E27FC236}">
                <a16:creationId xmlns:a16="http://schemas.microsoft.com/office/drawing/2014/main" id="{B86DF9A9-9917-44E5-BF64-08374EAA9B51}"/>
              </a:ext>
            </a:extLst>
          </p:cNvPr>
          <p:cNvGraphicFramePr>
            <a:graphicFrameLocks noGrp="1"/>
          </p:cNvGraphicFramePr>
          <p:nvPr>
            <p:ph idx="1"/>
            <p:extLst>
              <p:ext uri="{D42A27DB-BD31-4B8C-83A1-F6EECF244321}">
                <p14:modId xmlns:p14="http://schemas.microsoft.com/office/powerpoint/2010/main" val="2259929776"/>
              </p:ext>
            </p:extLst>
          </p:nvPr>
        </p:nvGraphicFramePr>
        <p:xfrm>
          <a:off x="720725" y="2541588"/>
          <a:ext cx="10728325" cy="3587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34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DE63055-C438-4977-B234-872D73E6C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 letter&#10;&#10;Description automatically generated">
            <a:extLst>
              <a:ext uri="{FF2B5EF4-FFF2-40B4-BE49-F238E27FC236}">
                <a16:creationId xmlns:a16="http://schemas.microsoft.com/office/drawing/2014/main" id="{BAD4BEC5-4B9E-42FC-81EC-386A772C7307}"/>
              </a:ext>
            </a:extLst>
          </p:cNvPr>
          <p:cNvPicPr>
            <a:picLocks noChangeAspect="1"/>
          </p:cNvPicPr>
          <p:nvPr/>
        </p:nvPicPr>
        <p:blipFill rotWithShape="1">
          <a:blip r:embed="rId2">
            <a:extLst>
              <a:ext uri="{28A0092B-C50C-407E-A947-70E740481C1C}">
                <a14:useLocalDpi xmlns:a14="http://schemas.microsoft.com/office/drawing/2010/main" val="0"/>
              </a:ext>
            </a:extLst>
          </a:blip>
          <a:srcRect t="10397" b="10932"/>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4" name="Rectangle 13">
            <a:extLst>
              <a:ext uri="{FF2B5EF4-FFF2-40B4-BE49-F238E27FC236}">
                <a16:creationId xmlns:a16="http://schemas.microsoft.com/office/drawing/2014/main" id="{497BC505-FE0C-4637-A29D-B71DFBBBA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52794"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8C5BF9-8277-4569-865D-E578D10F1FA6}"/>
              </a:ext>
            </a:extLst>
          </p:cNvPr>
          <p:cNvSpPr>
            <a:spLocks noGrp="1"/>
          </p:cNvSpPr>
          <p:nvPr>
            <p:ph type="title"/>
          </p:nvPr>
        </p:nvSpPr>
        <p:spPr>
          <a:xfrm>
            <a:off x="8626764" y="1480880"/>
            <a:ext cx="3565236" cy="1389102"/>
          </a:xfrm>
        </p:spPr>
        <p:txBody>
          <a:bodyPr vert="horz" wrap="square" lIns="0" tIns="0" rIns="0" bIns="0" rtlCol="0" anchor="b" anchorCtr="0">
            <a:normAutofit fontScale="90000"/>
          </a:bodyPr>
          <a:lstStyle/>
          <a:p>
            <a:pPr algn="ctr"/>
            <a:r>
              <a:rPr lang="en-US" sz="5600" spc="-100" dirty="0"/>
              <a:t>Journaling affirmation</a:t>
            </a:r>
          </a:p>
        </p:txBody>
      </p:sp>
      <p:grpSp>
        <p:nvGrpSpPr>
          <p:cNvPr id="16" name="Group 15">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13952" y="317452"/>
            <a:ext cx="2088038" cy="719230"/>
            <a:chOff x="4532666" y="505937"/>
            <a:chExt cx="2981730" cy="1027064"/>
          </a:xfrm>
        </p:grpSpPr>
        <p:sp>
          <p:nvSpPr>
            <p:cNvPr id="17"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21" name="Group 20">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5706" y="5503147"/>
            <a:ext cx="2117174" cy="588806"/>
            <a:chOff x="4549904" y="5078157"/>
            <a:chExt cx="3023338" cy="840818"/>
          </a:xfrm>
        </p:grpSpPr>
        <p:sp>
          <p:nvSpPr>
            <p:cNvPr id="22"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3"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4"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161000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A10F56-4600-4E72-882F-DF9A3D705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E7C649-57E0-4A93-B134-67101C07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35AF4F-B82E-435B-8949-29173A055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5412222" cy="3734405"/>
          </a:xfrm>
          <a:custGeom>
            <a:avLst/>
            <a:gdLst>
              <a:gd name="connsiteX0" fmla="*/ 1441992 w 5412222"/>
              <a:gd name="connsiteY0" fmla="*/ 2504513 h 3734405"/>
              <a:gd name="connsiteX1" fmla="*/ 1566499 w 5412222"/>
              <a:gd name="connsiteY1" fmla="*/ 2518404 h 3734405"/>
              <a:gd name="connsiteX2" fmla="*/ 1750954 w 5412222"/>
              <a:gd name="connsiteY2" fmla="*/ 2629527 h 3734405"/>
              <a:gd name="connsiteX3" fmla="*/ 1714063 w 5412222"/>
              <a:gd name="connsiteY3" fmla="*/ 3370350 h 3734405"/>
              <a:gd name="connsiteX4" fmla="*/ 1548053 w 5412222"/>
              <a:gd name="connsiteY4" fmla="*/ 3703720 h 3734405"/>
              <a:gd name="connsiteX5" fmla="*/ 1345153 w 5412222"/>
              <a:gd name="connsiteY5" fmla="*/ 3722241 h 3734405"/>
              <a:gd name="connsiteX6" fmla="*/ 1142252 w 5412222"/>
              <a:gd name="connsiteY6" fmla="*/ 3611117 h 3734405"/>
              <a:gd name="connsiteX7" fmla="*/ 1123807 w 5412222"/>
              <a:gd name="connsiteY7" fmla="*/ 3388870 h 3734405"/>
              <a:gd name="connsiteX8" fmla="*/ 1160697 w 5412222"/>
              <a:gd name="connsiteY8" fmla="*/ 3018459 h 3734405"/>
              <a:gd name="connsiteX9" fmla="*/ 1179143 w 5412222"/>
              <a:gd name="connsiteY9" fmla="*/ 2851774 h 3734405"/>
              <a:gd name="connsiteX10" fmla="*/ 1197589 w 5412222"/>
              <a:gd name="connsiteY10" fmla="*/ 2722130 h 3734405"/>
              <a:gd name="connsiteX11" fmla="*/ 1345153 w 5412222"/>
              <a:gd name="connsiteY11" fmla="*/ 2518404 h 3734405"/>
              <a:gd name="connsiteX12" fmla="*/ 1441992 w 5412222"/>
              <a:gd name="connsiteY12" fmla="*/ 2504513 h 3734405"/>
              <a:gd name="connsiteX13" fmla="*/ 2975080 w 5412222"/>
              <a:gd name="connsiteY13" fmla="*/ 2484443 h 3734405"/>
              <a:gd name="connsiteX14" fmla="*/ 3097382 w 5412222"/>
              <a:gd name="connsiteY14" fmla="*/ 2507883 h 3734405"/>
              <a:gd name="connsiteX15" fmla="*/ 3189904 w 5412222"/>
              <a:gd name="connsiteY15" fmla="*/ 2581966 h 3734405"/>
              <a:gd name="connsiteX16" fmla="*/ 3263922 w 5412222"/>
              <a:gd name="connsiteY16" fmla="*/ 2730130 h 3734405"/>
              <a:gd name="connsiteX17" fmla="*/ 3356443 w 5412222"/>
              <a:gd name="connsiteY17" fmla="*/ 3322788 h 3734405"/>
              <a:gd name="connsiteX18" fmla="*/ 3337939 w 5412222"/>
              <a:gd name="connsiteY18" fmla="*/ 3545035 h 3734405"/>
              <a:gd name="connsiteX19" fmla="*/ 3282426 w 5412222"/>
              <a:gd name="connsiteY19" fmla="*/ 3637638 h 3734405"/>
              <a:gd name="connsiteX20" fmla="*/ 3171400 w 5412222"/>
              <a:gd name="connsiteY20" fmla="*/ 3674679 h 3734405"/>
              <a:gd name="connsiteX21" fmla="*/ 3115887 w 5412222"/>
              <a:gd name="connsiteY21" fmla="*/ 3693200 h 3734405"/>
              <a:gd name="connsiteX22" fmla="*/ 2967852 w 5412222"/>
              <a:gd name="connsiteY22" fmla="*/ 3674679 h 3734405"/>
              <a:gd name="connsiteX23" fmla="*/ 2838321 w 5412222"/>
              <a:gd name="connsiteY23" fmla="*/ 3563556 h 3734405"/>
              <a:gd name="connsiteX24" fmla="*/ 2782808 w 5412222"/>
              <a:gd name="connsiteY24" fmla="*/ 3359829 h 3734405"/>
              <a:gd name="connsiteX25" fmla="*/ 2764304 w 5412222"/>
              <a:gd name="connsiteY25" fmla="*/ 3156103 h 3734405"/>
              <a:gd name="connsiteX26" fmla="*/ 2708791 w 5412222"/>
              <a:gd name="connsiteY26" fmla="*/ 2878295 h 3734405"/>
              <a:gd name="connsiteX27" fmla="*/ 2690286 w 5412222"/>
              <a:gd name="connsiteY27" fmla="*/ 2637527 h 3734405"/>
              <a:gd name="connsiteX28" fmla="*/ 2912339 w 5412222"/>
              <a:gd name="connsiteY28" fmla="*/ 2489363 h 3734405"/>
              <a:gd name="connsiteX29" fmla="*/ 2975080 w 5412222"/>
              <a:gd name="connsiteY29" fmla="*/ 2484443 h 3734405"/>
              <a:gd name="connsiteX30" fmla="*/ 4122198 w 5412222"/>
              <a:gd name="connsiteY30" fmla="*/ 1964873 h 3734405"/>
              <a:gd name="connsiteX31" fmla="*/ 4289154 w 5412222"/>
              <a:gd name="connsiteY31" fmla="*/ 2020607 h 3734405"/>
              <a:gd name="connsiteX32" fmla="*/ 4437557 w 5412222"/>
              <a:gd name="connsiteY32" fmla="*/ 2169233 h 3734405"/>
              <a:gd name="connsiteX33" fmla="*/ 4567411 w 5412222"/>
              <a:gd name="connsiteY33" fmla="*/ 2336436 h 3734405"/>
              <a:gd name="connsiteX34" fmla="*/ 4752916 w 5412222"/>
              <a:gd name="connsiteY34" fmla="*/ 2540795 h 3734405"/>
              <a:gd name="connsiteX35" fmla="*/ 4882769 w 5412222"/>
              <a:gd name="connsiteY35" fmla="*/ 2763733 h 3734405"/>
              <a:gd name="connsiteX36" fmla="*/ 4771467 w 5412222"/>
              <a:gd name="connsiteY36" fmla="*/ 2986671 h 3734405"/>
              <a:gd name="connsiteX37" fmla="*/ 4567411 w 5412222"/>
              <a:gd name="connsiteY37" fmla="*/ 3060983 h 3734405"/>
              <a:gd name="connsiteX38" fmla="*/ 4474659 w 5412222"/>
              <a:gd name="connsiteY38" fmla="*/ 3042405 h 3734405"/>
              <a:gd name="connsiteX39" fmla="*/ 4344804 w 5412222"/>
              <a:gd name="connsiteY39" fmla="*/ 2949514 h 3734405"/>
              <a:gd name="connsiteX40" fmla="*/ 3955244 w 5412222"/>
              <a:gd name="connsiteY40" fmla="*/ 2466483 h 3734405"/>
              <a:gd name="connsiteX41" fmla="*/ 3862491 w 5412222"/>
              <a:gd name="connsiteY41" fmla="*/ 2280701 h 3734405"/>
              <a:gd name="connsiteX42" fmla="*/ 3881042 w 5412222"/>
              <a:gd name="connsiteY42" fmla="*/ 2169233 h 3734405"/>
              <a:gd name="connsiteX43" fmla="*/ 3936693 w 5412222"/>
              <a:gd name="connsiteY43" fmla="*/ 2076342 h 3734405"/>
              <a:gd name="connsiteX44" fmla="*/ 3992345 w 5412222"/>
              <a:gd name="connsiteY44" fmla="*/ 2039186 h 3734405"/>
              <a:gd name="connsiteX45" fmla="*/ 4122198 w 5412222"/>
              <a:gd name="connsiteY45" fmla="*/ 1964873 h 3734405"/>
              <a:gd name="connsiteX46" fmla="*/ 146310 w 5412222"/>
              <a:gd name="connsiteY46" fmla="*/ 1953889 h 3734405"/>
              <a:gd name="connsiteX47" fmla="*/ 350366 w 5412222"/>
              <a:gd name="connsiteY47" fmla="*/ 2046733 h 3734405"/>
              <a:gd name="connsiteX48" fmla="*/ 443118 w 5412222"/>
              <a:gd name="connsiteY48" fmla="*/ 2232420 h 3734405"/>
              <a:gd name="connsiteX49" fmla="*/ 368916 w 5412222"/>
              <a:gd name="connsiteY49" fmla="*/ 2455245 h 3734405"/>
              <a:gd name="connsiteX50" fmla="*/ 55877 w 5412222"/>
              <a:gd name="connsiteY50" fmla="*/ 2823429 h 3734405"/>
              <a:gd name="connsiteX51" fmla="*/ 0 w 5412222"/>
              <a:gd name="connsiteY51" fmla="*/ 2890207 h 3734405"/>
              <a:gd name="connsiteX52" fmla="*/ 0 w 5412222"/>
              <a:gd name="connsiteY52" fmla="*/ 2010548 h 3734405"/>
              <a:gd name="connsiteX53" fmla="*/ 48920 w 5412222"/>
              <a:gd name="connsiteY53" fmla="*/ 1981743 h 3734405"/>
              <a:gd name="connsiteX54" fmla="*/ 146310 w 5412222"/>
              <a:gd name="connsiteY54" fmla="*/ 1953889 h 3734405"/>
              <a:gd name="connsiteX55" fmla="*/ 4987001 w 5412222"/>
              <a:gd name="connsiteY55" fmla="*/ 730996 h 3734405"/>
              <a:gd name="connsiteX56" fmla="*/ 5079441 w 5412222"/>
              <a:gd name="connsiteY56" fmla="*/ 730996 h 3734405"/>
              <a:gd name="connsiteX57" fmla="*/ 5338271 w 5412222"/>
              <a:gd name="connsiteY57" fmla="*/ 804801 h 3734405"/>
              <a:gd name="connsiteX58" fmla="*/ 5412222 w 5412222"/>
              <a:gd name="connsiteY58" fmla="*/ 970860 h 3734405"/>
              <a:gd name="connsiteX59" fmla="*/ 5412222 w 5412222"/>
              <a:gd name="connsiteY59" fmla="*/ 1100017 h 3734405"/>
              <a:gd name="connsiteX60" fmla="*/ 5338271 w 5412222"/>
              <a:gd name="connsiteY60" fmla="*/ 1266077 h 3734405"/>
              <a:gd name="connsiteX61" fmla="*/ 5171880 w 5412222"/>
              <a:gd name="connsiteY61" fmla="*/ 1339881 h 3734405"/>
              <a:gd name="connsiteX62" fmla="*/ 4913050 w 5412222"/>
              <a:gd name="connsiteY62" fmla="*/ 1339881 h 3734405"/>
              <a:gd name="connsiteX63" fmla="*/ 4580268 w 5412222"/>
              <a:gd name="connsiteY63" fmla="*/ 1339881 h 3734405"/>
              <a:gd name="connsiteX64" fmla="*/ 4413877 w 5412222"/>
              <a:gd name="connsiteY64" fmla="*/ 1321430 h 3734405"/>
              <a:gd name="connsiteX65" fmla="*/ 4247486 w 5412222"/>
              <a:gd name="connsiteY65" fmla="*/ 1247626 h 3734405"/>
              <a:gd name="connsiteX66" fmla="*/ 4192022 w 5412222"/>
              <a:gd name="connsiteY66" fmla="*/ 1118468 h 3734405"/>
              <a:gd name="connsiteX67" fmla="*/ 4192022 w 5412222"/>
              <a:gd name="connsiteY67" fmla="*/ 1026213 h 3734405"/>
              <a:gd name="connsiteX68" fmla="*/ 4247486 w 5412222"/>
              <a:gd name="connsiteY68" fmla="*/ 860154 h 3734405"/>
              <a:gd name="connsiteX69" fmla="*/ 4395389 w 5412222"/>
              <a:gd name="connsiteY69" fmla="*/ 786350 h 3734405"/>
              <a:gd name="connsiteX70" fmla="*/ 4617243 w 5412222"/>
              <a:gd name="connsiteY70" fmla="*/ 767899 h 3734405"/>
              <a:gd name="connsiteX71" fmla="*/ 4987001 w 5412222"/>
              <a:gd name="connsiteY71" fmla="*/ 730996 h 3734405"/>
              <a:gd name="connsiteX72" fmla="*/ 3807960 w 5412222"/>
              <a:gd name="connsiteY72" fmla="*/ 0 h 3734405"/>
              <a:gd name="connsiteX73" fmla="*/ 4404064 w 5412222"/>
              <a:gd name="connsiteY73" fmla="*/ 0 h 3734405"/>
              <a:gd name="connsiteX74" fmla="*/ 4368291 w 5412222"/>
              <a:gd name="connsiteY74" fmla="*/ 41360 h 3734405"/>
              <a:gd name="connsiteX75" fmla="*/ 4329548 w 5412222"/>
              <a:gd name="connsiteY75" fmla="*/ 87787 h 3734405"/>
              <a:gd name="connsiteX76" fmla="*/ 4107495 w 5412222"/>
              <a:gd name="connsiteY76" fmla="*/ 198776 h 3734405"/>
              <a:gd name="connsiteX77" fmla="*/ 3885443 w 5412222"/>
              <a:gd name="connsiteY77" fmla="*/ 106285 h 3734405"/>
              <a:gd name="connsiteX78" fmla="*/ 3818365 w 5412222"/>
              <a:gd name="connsiteY78" fmla="*/ 23043 h 373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12222" h="3734405">
                <a:moveTo>
                  <a:pt x="1441992" y="2504513"/>
                </a:moveTo>
                <a:cubicBezTo>
                  <a:pt x="1478883" y="2504513"/>
                  <a:pt x="1520385" y="2509143"/>
                  <a:pt x="1566499" y="2518404"/>
                </a:cubicBezTo>
                <a:cubicBezTo>
                  <a:pt x="1658726" y="2536924"/>
                  <a:pt x="1732509" y="2573965"/>
                  <a:pt x="1750954" y="2629527"/>
                </a:cubicBezTo>
                <a:cubicBezTo>
                  <a:pt x="1787845" y="2703609"/>
                  <a:pt x="1714063" y="3296268"/>
                  <a:pt x="1714063" y="3370350"/>
                </a:cubicBezTo>
                <a:cubicBezTo>
                  <a:pt x="1695617" y="3555556"/>
                  <a:pt x="1658726" y="3666679"/>
                  <a:pt x="1548053" y="3703720"/>
                </a:cubicBezTo>
                <a:cubicBezTo>
                  <a:pt x="1492717" y="3740761"/>
                  <a:pt x="1418935" y="3740761"/>
                  <a:pt x="1345153" y="3722241"/>
                </a:cubicBezTo>
                <a:cubicBezTo>
                  <a:pt x="1252925" y="3722241"/>
                  <a:pt x="1179143" y="3685199"/>
                  <a:pt x="1142252" y="3611117"/>
                </a:cubicBezTo>
                <a:cubicBezTo>
                  <a:pt x="1123807" y="3555556"/>
                  <a:pt x="1105361" y="3481473"/>
                  <a:pt x="1123807" y="3388870"/>
                </a:cubicBezTo>
                <a:cubicBezTo>
                  <a:pt x="1123807" y="3388870"/>
                  <a:pt x="1160697" y="3055500"/>
                  <a:pt x="1160697" y="3018459"/>
                </a:cubicBezTo>
                <a:cubicBezTo>
                  <a:pt x="1160697" y="2962897"/>
                  <a:pt x="1179143" y="2870294"/>
                  <a:pt x="1179143" y="2851774"/>
                </a:cubicBezTo>
                <a:cubicBezTo>
                  <a:pt x="1197589" y="2722130"/>
                  <a:pt x="1197589" y="2722130"/>
                  <a:pt x="1197589" y="2722130"/>
                </a:cubicBezTo>
                <a:cubicBezTo>
                  <a:pt x="1234480" y="2611007"/>
                  <a:pt x="1289816" y="2555445"/>
                  <a:pt x="1345153" y="2518404"/>
                </a:cubicBezTo>
                <a:cubicBezTo>
                  <a:pt x="1372821" y="2509143"/>
                  <a:pt x="1405101" y="2504513"/>
                  <a:pt x="1441992" y="2504513"/>
                </a:cubicBezTo>
                <a:close/>
                <a:moveTo>
                  <a:pt x="2975080" y="2484443"/>
                </a:moveTo>
                <a:cubicBezTo>
                  <a:pt x="3031460" y="2487048"/>
                  <a:pt x="3069626" y="2507883"/>
                  <a:pt x="3097382" y="2507883"/>
                </a:cubicBezTo>
                <a:cubicBezTo>
                  <a:pt x="3134391" y="2526404"/>
                  <a:pt x="3152895" y="2544924"/>
                  <a:pt x="3189904" y="2581966"/>
                </a:cubicBezTo>
                <a:cubicBezTo>
                  <a:pt x="3208409" y="2619007"/>
                  <a:pt x="3226913" y="2656048"/>
                  <a:pt x="3263922" y="2730130"/>
                </a:cubicBezTo>
                <a:cubicBezTo>
                  <a:pt x="3282426" y="2804212"/>
                  <a:pt x="3356443" y="3322788"/>
                  <a:pt x="3356443" y="3322788"/>
                </a:cubicBezTo>
                <a:cubicBezTo>
                  <a:pt x="3374948" y="3433912"/>
                  <a:pt x="3356443" y="3507994"/>
                  <a:pt x="3337939" y="3545035"/>
                </a:cubicBezTo>
                <a:cubicBezTo>
                  <a:pt x="3319435" y="3582076"/>
                  <a:pt x="3300930" y="3619117"/>
                  <a:pt x="3282426" y="3637638"/>
                </a:cubicBezTo>
                <a:cubicBezTo>
                  <a:pt x="3245417" y="3656158"/>
                  <a:pt x="3208409" y="3656158"/>
                  <a:pt x="3171400" y="3674679"/>
                </a:cubicBezTo>
                <a:cubicBezTo>
                  <a:pt x="3152895" y="3674679"/>
                  <a:pt x="3134391" y="3693200"/>
                  <a:pt x="3115887" y="3693200"/>
                </a:cubicBezTo>
                <a:cubicBezTo>
                  <a:pt x="3060374" y="3711720"/>
                  <a:pt x="3004860" y="3711720"/>
                  <a:pt x="2967852" y="3674679"/>
                </a:cubicBezTo>
                <a:cubicBezTo>
                  <a:pt x="2912339" y="3656158"/>
                  <a:pt x="2875330" y="3619117"/>
                  <a:pt x="2838321" y="3563556"/>
                </a:cubicBezTo>
                <a:cubicBezTo>
                  <a:pt x="2801312" y="3507994"/>
                  <a:pt x="2782808" y="3433912"/>
                  <a:pt x="2782808" y="3359829"/>
                </a:cubicBezTo>
                <a:cubicBezTo>
                  <a:pt x="2764304" y="3156103"/>
                  <a:pt x="2764304" y="3156103"/>
                  <a:pt x="2764304" y="3156103"/>
                </a:cubicBezTo>
                <a:cubicBezTo>
                  <a:pt x="2708791" y="2878295"/>
                  <a:pt x="2708791" y="2878295"/>
                  <a:pt x="2708791" y="2878295"/>
                </a:cubicBezTo>
                <a:cubicBezTo>
                  <a:pt x="2671782" y="2767171"/>
                  <a:pt x="2671782" y="2693089"/>
                  <a:pt x="2690286" y="2637527"/>
                </a:cubicBezTo>
                <a:cubicBezTo>
                  <a:pt x="2727295" y="2563445"/>
                  <a:pt x="2801312" y="2489363"/>
                  <a:pt x="2912339" y="2489363"/>
                </a:cubicBezTo>
                <a:cubicBezTo>
                  <a:pt x="2935469" y="2484733"/>
                  <a:pt x="2956286" y="2483575"/>
                  <a:pt x="2975080" y="2484443"/>
                </a:cubicBezTo>
                <a:close/>
                <a:moveTo>
                  <a:pt x="4122198" y="1964873"/>
                </a:moveTo>
                <a:cubicBezTo>
                  <a:pt x="4177850" y="1964873"/>
                  <a:pt x="4233502" y="1983451"/>
                  <a:pt x="4289154" y="2020607"/>
                </a:cubicBezTo>
                <a:cubicBezTo>
                  <a:pt x="4344804" y="2039186"/>
                  <a:pt x="4400456" y="2094920"/>
                  <a:pt x="4437557" y="2169233"/>
                </a:cubicBezTo>
                <a:cubicBezTo>
                  <a:pt x="4567411" y="2336436"/>
                  <a:pt x="4567411" y="2336436"/>
                  <a:pt x="4567411" y="2336436"/>
                </a:cubicBezTo>
                <a:cubicBezTo>
                  <a:pt x="4752916" y="2540795"/>
                  <a:pt x="4752916" y="2540795"/>
                  <a:pt x="4752916" y="2540795"/>
                </a:cubicBezTo>
                <a:cubicBezTo>
                  <a:pt x="4827118" y="2633686"/>
                  <a:pt x="4864220" y="2707999"/>
                  <a:pt x="4882769" y="2763733"/>
                </a:cubicBezTo>
                <a:cubicBezTo>
                  <a:pt x="4882769" y="2838046"/>
                  <a:pt x="4864220" y="2930936"/>
                  <a:pt x="4771467" y="2986671"/>
                </a:cubicBezTo>
                <a:cubicBezTo>
                  <a:pt x="4697264" y="3042405"/>
                  <a:pt x="4623063" y="3060983"/>
                  <a:pt x="4567411" y="3060983"/>
                </a:cubicBezTo>
                <a:cubicBezTo>
                  <a:pt x="4548860" y="3060983"/>
                  <a:pt x="4511759" y="3060983"/>
                  <a:pt x="4474659" y="3042405"/>
                </a:cubicBezTo>
                <a:cubicBezTo>
                  <a:pt x="4437557" y="3023827"/>
                  <a:pt x="4400456" y="2986671"/>
                  <a:pt x="4344804" y="2949514"/>
                </a:cubicBezTo>
                <a:cubicBezTo>
                  <a:pt x="4289154" y="2893780"/>
                  <a:pt x="3955244" y="2466483"/>
                  <a:pt x="3955244" y="2466483"/>
                </a:cubicBezTo>
                <a:cubicBezTo>
                  <a:pt x="3899592" y="2392170"/>
                  <a:pt x="3862491" y="2317858"/>
                  <a:pt x="3862491" y="2280701"/>
                </a:cubicBezTo>
                <a:cubicBezTo>
                  <a:pt x="3862491" y="2224967"/>
                  <a:pt x="3862491" y="2187811"/>
                  <a:pt x="3881042" y="2169233"/>
                </a:cubicBezTo>
                <a:cubicBezTo>
                  <a:pt x="3899592" y="2132076"/>
                  <a:pt x="3918143" y="2113498"/>
                  <a:pt x="3936693" y="2076342"/>
                </a:cubicBezTo>
                <a:cubicBezTo>
                  <a:pt x="3973794" y="2057764"/>
                  <a:pt x="3992345" y="2039186"/>
                  <a:pt x="3992345" y="2039186"/>
                </a:cubicBezTo>
                <a:cubicBezTo>
                  <a:pt x="4029446" y="2002029"/>
                  <a:pt x="4085097" y="1983451"/>
                  <a:pt x="4122198" y="1964873"/>
                </a:cubicBezTo>
                <a:close/>
                <a:moveTo>
                  <a:pt x="146310" y="1953889"/>
                </a:moveTo>
                <a:cubicBezTo>
                  <a:pt x="201962" y="1953889"/>
                  <a:pt x="276164" y="1991027"/>
                  <a:pt x="350366" y="2046733"/>
                </a:cubicBezTo>
                <a:cubicBezTo>
                  <a:pt x="424568" y="2102439"/>
                  <a:pt x="443118" y="2176714"/>
                  <a:pt x="443118" y="2232420"/>
                </a:cubicBezTo>
                <a:cubicBezTo>
                  <a:pt x="443118" y="2288126"/>
                  <a:pt x="424568" y="2362401"/>
                  <a:pt x="368916" y="2455245"/>
                </a:cubicBezTo>
                <a:cubicBezTo>
                  <a:pt x="368916" y="2455245"/>
                  <a:pt x="181092" y="2674589"/>
                  <a:pt x="55877" y="2823429"/>
                </a:cubicBezTo>
                <a:lnTo>
                  <a:pt x="0" y="2890207"/>
                </a:lnTo>
                <a:lnTo>
                  <a:pt x="0" y="2010548"/>
                </a:lnTo>
                <a:lnTo>
                  <a:pt x="48920" y="1981743"/>
                </a:lnTo>
                <a:cubicBezTo>
                  <a:pt x="86021" y="1963174"/>
                  <a:pt x="118485" y="1953889"/>
                  <a:pt x="146310" y="1953889"/>
                </a:cubicBezTo>
                <a:close/>
                <a:moveTo>
                  <a:pt x="4987001" y="730996"/>
                </a:moveTo>
                <a:cubicBezTo>
                  <a:pt x="5079441" y="730996"/>
                  <a:pt x="5079441" y="730996"/>
                  <a:pt x="5079441" y="730996"/>
                </a:cubicBezTo>
                <a:cubicBezTo>
                  <a:pt x="5190368" y="749448"/>
                  <a:pt x="5282808" y="786350"/>
                  <a:pt x="5338271" y="804801"/>
                </a:cubicBezTo>
                <a:cubicBezTo>
                  <a:pt x="5393734" y="841703"/>
                  <a:pt x="5412222" y="897056"/>
                  <a:pt x="5412222" y="970860"/>
                </a:cubicBezTo>
                <a:cubicBezTo>
                  <a:pt x="5412222" y="1007762"/>
                  <a:pt x="5412222" y="1044664"/>
                  <a:pt x="5412222" y="1100017"/>
                </a:cubicBezTo>
                <a:cubicBezTo>
                  <a:pt x="5393734" y="1155371"/>
                  <a:pt x="5375246" y="1210724"/>
                  <a:pt x="5338271" y="1266077"/>
                </a:cubicBezTo>
                <a:cubicBezTo>
                  <a:pt x="5301295" y="1302979"/>
                  <a:pt x="5245832" y="1321430"/>
                  <a:pt x="5171880" y="1339881"/>
                </a:cubicBezTo>
                <a:cubicBezTo>
                  <a:pt x="5060954" y="1339881"/>
                  <a:pt x="5171880" y="1358332"/>
                  <a:pt x="4913050" y="1339881"/>
                </a:cubicBezTo>
                <a:cubicBezTo>
                  <a:pt x="4635731" y="1339881"/>
                  <a:pt x="4580268" y="1339881"/>
                  <a:pt x="4580268" y="1339881"/>
                </a:cubicBezTo>
                <a:cubicBezTo>
                  <a:pt x="4413877" y="1321430"/>
                  <a:pt x="4413877" y="1321430"/>
                  <a:pt x="4413877" y="1321430"/>
                </a:cubicBezTo>
                <a:cubicBezTo>
                  <a:pt x="4321437" y="1302979"/>
                  <a:pt x="4265974" y="1284528"/>
                  <a:pt x="4247486" y="1247626"/>
                </a:cubicBezTo>
                <a:cubicBezTo>
                  <a:pt x="4210510" y="1210724"/>
                  <a:pt x="4192022" y="1173821"/>
                  <a:pt x="4192022" y="1118468"/>
                </a:cubicBezTo>
                <a:cubicBezTo>
                  <a:pt x="4192022" y="1118468"/>
                  <a:pt x="4192022" y="1081566"/>
                  <a:pt x="4192022" y="1026213"/>
                </a:cubicBezTo>
                <a:cubicBezTo>
                  <a:pt x="4192022" y="970860"/>
                  <a:pt x="4210510" y="915507"/>
                  <a:pt x="4247486" y="860154"/>
                </a:cubicBezTo>
                <a:cubicBezTo>
                  <a:pt x="4265974" y="823252"/>
                  <a:pt x="4321437" y="786350"/>
                  <a:pt x="4395389" y="786350"/>
                </a:cubicBezTo>
                <a:cubicBezTo>
                  <a:pt x="4487828" y="767899"/>
                  <a:pt x="4561780" y="767899"/>
                  <a:pt x="4617243" y="767899"/>
                </a:cubicBezTo>
                <a:cubicBezTo>
                  <a:pt x="4783634" y="749448"/>
                  <a:pt x="4876074" y="730996"/>
                  <a:pt x="4987001" y="730996"/>
                </a:cubicBezTo>
                <a:close/>
                <a:moveTo>
                  <a:pt x="3807960" y="0"/>
                </a:moveTo>
                <a:lnTo>
                  <a:pt x="4404064" y="0"/>
                </a:lnTo>
                <a:lnTo>
                  <a:pt x="4368291" y="41360"/>
                </a:lnTo>
                <a:cubicBezTo>
                  <a:pt x="4352100" y="60329"/>
                  <a:pt x="4338800" y="76226"/>
                  <a:pt x="4329548" y="87787"/>
                </a:cubicBezTo>
                <a:cubicBezTo>
                  <a:pt x="4255530" y="161780"/>
                  <a:pt x="4181513" y="198776"/>
                  <a:pt x="4107495" y="198776"/>
                </a:cubicBezTo>
                <a:cubicBezTo>
                  <a:pt x="4033478" y="217275"/>
                  <a:pt x="3959460" y="180278"/>
                  <a:pt x="3885443" y="106285"/>
                </a:cubicBezTo>
                <a:cubicBezTo>
                  <a:pt x="3857687" y="78538"/>
                  <a:pt x="3834556" y="50790"/>
                  <a:pt x="3818365" y="23043"/>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solidFill>
                <a:schemeClr val="accent3"/>
              </a:solidFill>
            </a:endParaRPr>
          </a:p>
        </p:txBody>
      </p:sp>
      <p:sp>
        <p:nvSpPr>
          <p:cNvPr id="2" name="Title 1">
            <a:extLst>
              <a:ext uri="{FF2B5EF4-FFF2-40B4-BE49-F238E27FC236}">
                <a16:creationId xmlns:a16="http://schemas.microsoft.com/office/drawing/2014/main" id="{4DFD4C47-3BB6-4253-8F06-937DB335CDCE}"/>
              </a:ext>
            </a:extLst>
          </p:cNvPr>
          <p:cNvSpPr>
            <a:spLocks noGrp="1"/>
          </p:cNvSpPr>
          <p:nvPr>
            <p:ph type="title"/>
          </p:nvPr>
        </p:nvSpPr>
        <p:spPr>
          <a:xfrm>
            <a:off x="720000" y="619201"/>
            <a:ext cx="3095626" cy="1477328"/>
          </a:xfrm>
        </p:spPr>
        <p:txBody>
          <a:bodyPr>
            <a:normAutofit/>
          </a:bodyPr>
          <a:lstStyle/>
          <a:p>
            <a:r>
              <a:rPr lang="en-GB" dirty="0"/>
              <a:t>Safe space</a:t>
            </a:r>
          </a:p>
        </p:txBody>
      </p:sp>
      <p:sp>
        <p:nvSpPr>
          <p:cNvPr id="3" name="Content Placeholder 2">
            <a:extLst>
              <a:ext uri="{FF2B5EF4-FFF2-40B4-BE49-F238E27FC236}">
                <a16:creationId xmlns:a16="http://schemas.microsoft.com/office/drawing/2014/main" id="{5BC5278B-DE49-4517-BB31-355B40219721}"/>
              </a:ext>
            </a:extLst>
          </p:cNvPr>
          <p:cNvSpPr>
            <a:spLocks noGrp="1"/>
          </p:cNvSpPr>
          <p:nvPr>
            <p:ph idx="1"/>
          </p:nvPr>
        </p:nvSpPr>
        <p:spPr>
          <a:xfrm>
            <a:off x="6444000" y="633600"/>
            <a:ext cx="4991962" cy="5135374"/>
          </a:xfrm>
        </p:spPr>
        <p:txBody>
          <a:bodyPr>
            <a:normAutofit/>
          </a:bodyPr>
          <a:lstStyle/>
          <a:p>
            <a:pPr marL="0" indent="0">
              <a:buNone/>
            </a:pPr>
            <a:r>
              <a:rPr lang="en-GB" dirty="0"/>
              <a:t>Sometimes we don’t know how we may react to conversations around self-care &amp; wellbeing. If anyone needs to talk about anything that comes up from the session, please ensure to build in someone they can talk to and provide their contact details.</a:t>
            </a:r>
          </a:p>
        </p:txBody>
      </p:sp>
    </p:spTree>
    <p:extLst>
      <p:ext uri="{BB962C8B-B14F-4D97-AF65-F5344CB8AC3E}">
        <p14:creationId xmlns:p14="http://schemas.microsoft.com/office/powerpoint/2010/main" val="1566973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4A0-0AEE-4822-B726-E7AB1D9F95C7}"/>
              </a:ext>
            </a:extLst>
          </p:cNvPr>
          <p:cNvSpPr>
            <a:spLocks noGrp="1"/>
          </p:cNvSpPr>
          <p:nvPr>
            <p:ph type="title"/>
          </p:nvPr>
        </p:nvSpPr>
        <p:spPr/>
        <p:txBody>
          <a:bodyPr/>
          <a:lstStyle/>
          <a:p>
            <a:r>
              <a:rPr lang="en-GB" dirty="0"/>
              <a:t>What do you think?</a:t>
            </a:r>
          </a:p>
        </p:txBody>
      </p:sp>
      <p:sp>
        <p:nvSpPr>
          <p:cNvPr id="3" name="Content Placeholder 2">
            <a:extLst>
              <a:ext uri="{FF2B5EF4-FFF2-40B4-BE49-F238E27FC236}">
                <a16:creationId xmlns:a16="http://schemas.microsoft.com/office/drawing/2014/main" id="{AC7C0ED9-94A2-4A35-9CEF-862300AF874B}"/>
              </a:ext>
            </a:extLst>
          </p:cNvPr>
          <p:cNvSpPr>
            <a:spLocks noGrp="1"/>
          </p:cNvSpPr>
          <p:nvPr>
            <p:ph idx="1"/>
          </p:nvPr>
        </p:nvSpPr>
        <p:spPr>
          <a:xfrm>
            <a:off x="720001" y="2541600"/>
            <a:ext cx="6031782" cy="3227375"/>
          </a:xfrm>
        </p:spPr>
        <p:txBody>
          <a:bodyPr>
            <a:normAutofit/>
          </a:bodyPr>
          <a:lstStyle/>
          <a:p>
            <a:pPr marL="0" indent="0">
              <a:buNone/>
            </a:pPr>
            <a:r>
              <a:rPr lang="en-GB" dirty="0"/>
              <a:t>Please complete the following sentences:</a:t>
            </a:r>
          </a:p>
          <a:p>
            <a:pPr marL="0" indent="0">
              <a:buNone/>
            </a:pPr>
            <a:endParaRPr lang="en-GB" dirty="0"/>
          </a:p>
          <a:p>
            <a:pPr marL="0" indent="0">
              <a:buNone/>
            </a:pPr>
            <a:r>
              <a:rPr lang="en-GB" dirty="0"/>
              <a:t>One benefit of journaling I see is……………</a:t>
            </a:r>
          </a:p>
          <a:p>
            <a:pPr marL="0" indent="0">
              <a:buNone/>
            </a:pPr>
            <a:r>
              <a:rPr lang="en-GB" dirty="0"/>
              <a:t>One barrier I see to journaling is………..</a:t>
            </a:r>
          </a:p>
          <a:p>
            <a:pPr marL="0" indent="0">
              <a:buNone/>
            </a:pPr>
            <a:r>
              <a:rPr lang="en-GB" dirty="0"/>
              <a:t>One way I could overcome the barrier and make the time for journaling is………..</a:t>
            </a:r>
          </a:p>
          <a:p>
            <a:pPr marL="0" indent="0">
              <a:buNone/>
            </a:pPr>
            <a:endParaRPr lang="en-GB" dirty="0"/>
          </a:p>
          <a:p>
            <a:pPr marL="0" indent="0">
              <a:buNone/>
            </a:pPr>
            <a:endParaRPr lang="en-GB" dirty="0"/>
          </a:p>
        </p:txBody>
      </p:sp>
      <p:pic>
        <p:nvPicPr>
          <p:cNvPr id="5" name="Picture 4" descr="A picture containing text&#10;&#10;Description automatically generated">
            <a:extLst>
              <a:ext uri="{FF2B5EF4-FFF2-40B4-BE49-F238E27FC236}">
                <a16:creationId xmlns:a16="http://schemas.microsoft.com/office/drawing/2014/main" id="{D8BB3D57-E8DE-48B5-9118-61661E139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1911157"/>
            <a:ext cx="4995718" cy="3330479"/>
          </a:xfrm>
          <a:prstGeom prst="rect">
            <a:avLst/>
          </a:prstGeom>
        </p:spPr>
      </p:pic>
    </p:spTree>
    <p:extLst>
      <p:ext uri="{BB962C8B-B14F-4D97-AF65-F5344CB8AC3E}">
        <p14:creationId xmlns:p14="http://schemas.microsoft.com/office/powerpoint/2010/main" val="28099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A6AC1EB-B829-4364-8499-E0E869EA00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E7A37A2-C7FA-4D89-AF85-407817320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747D0-4AB4-40BE-9111-9CEB8EC44D62}"/>
              </a:ext>
            </a:extLst>
          </p:cNvPr>
          <p:cNvSpPr>
            <a:spLocks noGrp="1"/>
          </p:cNvSpPr>
          <p:nvPr>
            <p:ph type="title"/>
          </p:nvPr>
        </p:nvSpPr>
        <p:spPr>
          <a:xfrm>
            <a:off x="720000" y="619199"/>
            <a:ext cx="3095626" cy="1476000"/>
          </a:xfrm>
        </p:spPr>
        <p:txBody>
          <a:bodyPr>
            <a:normAutofit/>
          </a:bodyPr>
          <a:lstStyle/>
          <a:p>
            <a:r>
              <a:rPr lang="en-GB" dirty="0"/>
              <a:t>Make your journal your own</a:t>
            </a:r>
          </a:p>
        </p:txBody>
      </p:sp>
      <p:pic>
        <p:nvPicPr>
          <p:cNvPr id="5" name="Picture 4">
            <a:extLst>
              <a:ext uri="{FF2B5EF4-FFF2-40B4-BE49-F238E27FC236}">
                <a16:creationId xmlns:a16="http://schemas.microsoft.com/office/drawing/2014/main" id="{51964DF5-E88F-49A3-9D28-AD42A65B3CC6}"/>
              </a:ext>
            </a:extLst>
          </p:cNvPr>
          <p:cNvPicPr>
            <a:picLocks noChangeAspect="1"/>
          </p:cNvPicPr>
          <p:nvPr/>
        </p:nvPicPr>
        <p:blipFill rotWithShape="1">
          <a:blip r:embed="rId2">
            <a:extLst>
              <a:ext uri="{28A0092B-C50C-407E-A947-70E740481C1C}">
                <a14:useLocalDpi xmlns:a14="http://schemas.microsoft.com/office/drawing/2010/main" val="0"/>
              </a:ext>
            </a:extLst>
          </a:blip>
          <a:srcRect l="28845" r="5267" b="-3"/>
          <a:stretch/>
        </p:blipFill>
        <p:spPr>
          <a:xfrm>
            <a:off x="648000" y="2636621"/>
            <a:ext cx="3250128" cy="3292737"/>
          </a:xfrm>
          <a:custGeom>
            <a:avLst/>
            <a:gdLst/>
            <a:ahLst/>
            <a:cxnLst/>
            <a:rect l="l" t="t" r="r" b="b"/>
            <a:pathLst>
              <a:path w="3250128" h="3292737">
                <a:moveTo>
                  <a:pt x="1512795" y="8"/>
                </a:moveTo>
                <a:cubicBezTo>
                  <a:pt x="1537825" y="105"/>
                  <a:pt x="1559931" y="1205"/>
                  <a:pt x="1578253" y="3179"/>
                </a:cubicBezTo>
                <a:lnTo>
                  <a:pt x="2018318" y="50876"/>
                </a:lnTo>
                <a:cubicBezTo>
                  <a:pt x="2266951" y="79824"/>
                  <a:pt x="2496734" y="194298"/>
                  <a:pt x="2630313" y="308772"/>
                </a:cubicBezTo>
                <a:cubicBezTo>
                  <a:pt x="2802569" y="395285"/>
                  <a:pt x="2936474" y="586404"/>
                  <a:pt x="3080128" y="834760"/>
                </a:cubicBezTo>
                <a:cubicBezTo>
                  <a:pt x="3214033" y="1083445"/>
                  <a:pt x="3319011" y="1647591"/>
                  <a:pt x="3194532" y="2154500"/>
                </a:cubicBezTo>
                <a:cubicBezTo>
                  <a:pt x="3166256" y="2250224"/>
                  <a:pt x="2926723" y="2622922"/>
                  <a:pt x="2793144" y="2785423"/>
                </a:cubicBezTo>
                <a:cubicBezTo>
                  <a:pt x="2649814" y="2947923"/>
                  <a:pt x="2458058" y="3091345"/>
                  <a:pt x="2152223" y="3235095"/>
                </a:cubicBezTo>
                <a:cubicBezTo>
                  <a:pt x="1654956" y="3378517"/>
                  <a:pt x="1195715" y="3225227"/>
                  <a:pt x="832028" y="3091345"/>
                </a:cubicBezTo>
                <a:cubicBezTo>
                  <a:pt x="468666" y="2919305"/>
                  <a:pt x="286985" y="2718646"/>
                  <a:pt x="182006" y="2412725"/>
                </a:cubicBezTo>
                <a:cubicBezTo>
                  <a:pt x="124479" y="2221606"/>
                  <a:pt x="0" y="1934434"/>
                  <a:pt x="0" y="1791341"/>
                </a:cubicBezTo>
                <a:cubicBezTo>
                  <a:pt x="0" y="1408775"/>
                  <a:pt x="76703" y="1092984"/>
                  <a:pt x="353937" y="682128"/>
                </a:cubicBezTo>
                <a:cubicBezTo>
                  <a:pt x="440065" y="538706"/>
                  <a:pt x="660422" y="352522"/>
                  <a:pt x="851854" y="189692"/>
                </a:cubicBezTo>
                <a:cubicBezTo>
                  <a:pt x="1019072" y="47792"/>
                  <a:pt x="1337583" y="-671"/>
                  <a:pt x="1512795" y="8"/>
                </a:cubicBezTo>
                <a:close/>
              </a:path>
            </a:pathLst>
          </a:custGeom>
        </p:spPr>
      </p:pic>
      <p:graphicFrame>
        <p:nvGraphicFramePr>
          <p:cNvPr id="7" name="Content Placeholder 2">
            <a:extLst>
              <a:ext uri="{FF2B5EF4-FFF2-40B4-BE49-F238E27FC236}">
                <a16:creationId xmlns:a16="http://schemas.microsoft.com/office/drawing/2014/main" id="{9BCC80C6-9AE4-4CE0-B4A3-CEA7579D380A}"/>
              </a:ext>
            </a:extLst>
          </p:cNvPr>
          <p:cNvGraphicFramePr>
            <a:graphicFrameLocks noGrp="1"/>
          </p:cNvGraphicFramePr>
          <p:nvPr>
            <p:ph idx="1"/>
            <p:extLst>
              <p:ext uri="{D42A27DB-BD31-4B8C-83A1-F6EECF244321}">
                <p14:modId xmlns:p14="http://schemas.microsoft.com/office/powerpoint/2010/main" val="1024899749"/>
              </p:ext>
            </p:extLst>
          </p:nvPr>
        </p:nvGraphicFramePr>
        <p:xfrm>
          <a:off x="4548188" y="576000"/>
          <a:ext cx="6900137" cy="5197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24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A8BD05-E352-4890-8A3A-EF77818A6797}"/>
              </a:ext>
            </a:extLst>
          </p:cNvPr>
          <p:cNvSpPr>
            <a:spLocks noGrp="1"/>
          </p:cNvSpPr>
          <p:nvPr>
            <p:ph type="title"/>
          </p:nvPr>
        </p:nvSpPr>
        <p:spPr>
          <a:xfrm>
            <a:off x="720000" y="619200"/>
            <a:ext cx="4991961" cy="1477328"/>
          </a:xfrm>
        </p:spPr>
        <p:txBody>
          <a:bodyPr wrap="square" anchor="ctr">
            <a:normAutofit/>
          </a:bodyPr>
          <a:lstStyle/>
          <a:p>
            <a:r>
              <a:rPr lang="en-GB" dirty="0"/>
              <a:t>Promises</a:t>
            </a:r>
          </a:p>
        </p:txBody>
      </p:sp>
      <p:sp>
        <p:nvSpPr>
          <p:cNvPr id="3" name="Content Placeholder 2">
            <a:extLst>
              <a:ext uri="{FF2B5EF4-FFF2-40B4-BE49-F238E27FC236}">
                <a16:creationId xmlns:a16="http://schemas.microsoft.com/office/drawing/2014/main" id="{B1256288-E718-4B04-9629-51D3FC45B765}"/>
              </a:ext>
            </a:extLst>
          </p:cNvPr>
          <p:cNvSpPr>
            <a:spLocks noGrp="1"/>
          </p:cNvSpPr>
          <p:nvPr>
            <p:ph idx="1"/>
          </p:nvPr>
        </p:nvSpPr>
        <p:spPr>
          <a:xfrm>
            <a:off x="720000" y="2541600"/>
            <a:ext cx="4991962" cy="3216273"/>
          </a:xfrm>
        </p:spPr>
        <p:txBody>
          <a:bodyPr>
            <a:normAutofit/>
          </a:bodyPr>
          <a:lstStyle/>
          <a:p>
            <a:pPr marL="0" indent="0">
              <a:lnSpc>
                <a:spcPct val="110000"/>
              </a:lnSpc>
              <a:buNone/>
            </a:pPr>
            <a:r>
              <a:rPr lang="en-GB" sz="1700" dirty="0"/>
              <a:t>Before making a promise to ourselves, make sure it has meaning for us. If you would like to improve your sense of wellbeing, then that suggests something may need to change. The tools we have shared in these slides can help support that change. Making a promise to ourselves which we write down and </a:t>
            </a:r>
            <a:r>
              <a:rPr lang="en-GB" sz="1700" dirty="0" err="1"/>
              <a:t>referback</a:t>
            </a:r>
            <a:r>
              <a:rPr lang="en-GB" sz="1700" dirty="0"/>
              <a:t> to can help us take the actions to keep that promise. There are many personal promise cards on </a:t>
            </a:r>
            <a:r>
              <a:rPr lang="en-GB" sz="1700" dirty="0">
                <a:hlinkClick r:id="rId2"/>
              </a:rPr>
              <a:t>www.cope-scotland.org</a:t>
            </a:r>
            <a:r>
              <a:rPr lang="en-GB" sz="1700" dirty="0"/>
              <a:t> this is one example, or make your own</a:t>
            </a:r>
          </a:p>
        </p:txBody>
      </p:sp>
      <p:sp useBgFill="1">
        <p:nvSpPr>
          <p:cNvPr id="14" name="Freeform: Shape 13">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5" name="Picture 4">
            <a:extLst>
              <a:ext uri="{FF2B5EF4-FFF2-40B4-BE49-F238E27FC236}">
                <a16:creationId xmlns:a16="http://schemas.microsoft.com/office/drawing/2014/main" id="{FA30A7FA-DDA3-42C6-9B39-5A8414E19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62" y="1893139"/>
            <a:ext cx="4284000" cy="3063060"/>
          </a:xfrm>
          <a:custGeom>
            <a:avLst/>
            <a:gdLst/>
            <a:ahLst/>
            <a:cxnLst/>
            <a:rect l="l" t="t" r="r" b="b"/>
            <a:pathLst>
              <a:path w="4284000" h="5409338">
                <a:moveTo>
                  <a:pt x="0" y="0"/>
                </a:moveTo>
                <a:lnTo>
                  <a:pt x="4284000" y="0"/>
                </a:lnTo>
                <a:lnTo>
                  <a:pt x="4284000" y="5409338"/>
                </a:lnTo>
                <a:lnTo>
                  <a:pt x="0" y="5409338"/>
                </a:lnTo>
                <a:close/>
              </a:path>
            </a:pathLst>
          </a:custGeom>
        </p:spPr>
      </p:pic>
    </p:spTree>
    <p:extLst>
      <p:ext uri="{BB962C8B-B14F-4D97-AF65-F5344CB8AC3E}">
        <p14:creationId xmlns:p14="http://schemas.microsoft.com/office/powerpoint/2010/main" val="417150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le 1">
            <a:extLst>
              <a:ext uri="{FF2B5EF4-FFF2-40B4-BE49-F238E27FC236}">
                <a16:creationId xmlns:a16="http://schemas.microsoft.com/office/drawing/2014/main" id="{898046BE-903E-4D37-8705-D69635129499}"/>
              </a:ext>
            </a:extLst>
          </p:cNvPr>
          <p:cNvSpPr>
            <a:spLocks noGrp="1"/>
          </p:cNvSpPr>
          <p:nvPr>
            <p:ph type="title"/>
          </p:nvPr>
        </p:nvSpPr>
        <p:spPr>
          <a:xfrm>
            <a:off x="720000" y="619201"/>
            <a:ext cx="5003800" cy="1477328"/>
          </a:xfrm>
        </p:spPr>
        <p:txBody>
          <a:bodyPr>
            <a:normAutofit/>
          </a:bodyPr>
          <a:lstStyle/>
          <a:p>
            <a:r>
              <a:rPr lang="en-GB" dirty="0"/>
              <a:t>This is one step, not the end point</a:t>
            </a:r>
          </a:p>
        </p:txBody>
      </p:sp>
      <p:pic>
        <p:nvPicPr>
          <p:cNvPr id="7" name="Picture 6">
            <a:extLst>
              <a:ext uri="{FF2B5EF4-FFF2-40B4-BE49-F238E27FC236}">
                <a16:creationId xmlns:a16="http://schemas.microsoft.com/office/drawing/2014/main" id="{C7A5770D-8841-42B0-95AD-448EDA922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54" y="2636839"/>
            <a:ext cx="4896730" cy="3501162"/>
          </a:xfrm>
          <a:custGeom>
            <a:avLst/>
            <a:gdLst/>
            <a:ahLst/>
            <a:cxnLst/>
            <a:rect l="l" t="t" r="r" b="b"/>
            <a:pathLst>
              <a:path w="5015639" h="3501162">
                <a:moveTo>
                  <a:pt x="0" y="0"/>
                </a:moveTo>
                <a:lnTo>
                  <a:pt x="5015639" y="0"/>
                </a:lnTo>
                <a:lnTo>
                  <a:pt x="5015639" y="3501162"/>
                </a:lnTo>
                <a:lnTo>
                  <a:pt x="0" y="3501162"/>
                </a:lnTo>
                <a:close/>
              </a:path>
            </a:pathLst>
          </a:custGeom>
        </p:spPr>
      </p:pic>
      <p:sp>
        <p:nvSpPr>
          <p:cNvPr id="3" name="Content Placeholder 2">
            <a:extLst>
              <a:ext uri="{FF2B5EF4-FFF2-40B4-BE49-F238E27FC236}">
                <a16:creationId xmlns:a16="http://schemas.microsoft.com/office/drawing/2014/main" id="{966B4853-7DB9-47C5-AAAE-1AF8501111F1}"/>
              </a:ext>
            </a:extLst>
          </p:cNvPr>
          <p:cNvSpPr>
            <a:spLocks noGrp="1"/>
          </p:cNvSpPr>
          <p:nvPr>
            <p:ph idx="1"/>
          </p:nvPr>
        </p:nvSpPr>
        <p:spPr>
          <a:xfrm>
            <a:off x="6480000" y="633600"/>
            <a:ext cx="4991962" cy="5135374"/>
          </a:xfrm>
        </p:spPr>
        <p:txBody>
          <a:bodyPr>
            <a:normAutofit fontScale="92500" lnSpcReduction="20000"/>
          </a:bodyPr>
          <a:lstStyle/>
          <a:p>
            <a:pPr marL="0" indent="0">
              <a:lnSpc>
                <a:spcPct val="110000"/>
              </a:lnSpc>
              <a:buNone/>
            </a:pPr>
            <a:r>
              <a:rPr lang="en-GB" dirty="0"/>
              <a:t>Personal wellbeing and self-care, is something which we develop to suit our needs, and how we do it can change with our life circumstances. What matters is, we do become aware of our state of wellbeing, have ideas for self-care, and build that into everyday</a:t>
            </a:r>
          </a:p>
          <a:p>
            <a:pPr marL="0" indent="0">
              <a:lnSpc>
                <a:spcPct val="110000"/>
              </a:lnSpc>
              <a:buNone/>
            </a:pPr>
            <a:r>
              <a:rPr lang="en-GB" dirty="0"/>
              <a:t>You may find using one of the workbooks on </a:t>
            </a:r>
            <a:r>
              <a:rPr lang="en-GB" dirty="0">
                <a:hlinkClick r:id="rId3"/>
              </a:rPr>
              <a:t>www.cope-scotland.org</a:t>
            </a:r>
            <a:r>
              <a:rPr lang="en-GB" dirty="0"/>
              <a:t> of interest</a:t>
            </a:r>
          </a:p>
          <a:p>
            <a:pPr marL="0" indent="0">
              <a:lnSpc>
                <a:spcPct val="110000"/>
              </a:lnSpc>
              <a:buNone/>
            </a:pPr>
            <a:endParaRPr lang="en-GB" dirty="0"/>
          </a:p>
          <a:p>
            <a:pPr marL="0" indent="0">
              <a:lnSpc>
                <a:spcPct val="110000"/>
              </a:lnSpc>
              <a:buNone/>
            </a:pPr>
            <a:r>
              <a:rPr lang="en-GB" dirty="0"/>
              <a:t>Thank you, remember, you do matter.</a:t>
            </a:r>
          </a:p>
          <a:p>
            <a:pPr marL="0" indent="0">
              <a:lnSpc>
                <a:spcPct val="110000"/>
              </a:lnSpc>
              <a:buNone/>
            </a:pPr>
            <a:r>
              <a:rPr lang="en-GB" dirty="0">
                <a:hlinkClick r:id="rId3"/>
              </a:rPr>
              <a:t>www.cope-scotland.org</a:t>
            </a:r>
            <a:r>
              <a:rPr lang="en-GB" dirty="0"/>
              <a:t> @COPEScotland </a:t>
            </a:r>
            <a:r>
              <a:rPr lang="en-GB" dirty="0">
                <a:hlinkClick r:id="rId4"/>
              </a:rPr>
              <a:t>hilda@cope-scotland.org</a:t>
            </a:r>
            <a:endParaRPr lang="en-GB" dirty="0"/>
          </a:p>
          <a:p>
            <a:pPr marL="0" indent="0">
              <a:lnSpc>
                <a:spcPct val="110000"/>
              </a:lnSpc>
              <a:buNone/>
            </a:pPr>
            <a:r>
              <a:rPr lang="en-GB" dirty="0"/>
              <a:t>Hilda Campbell</a:t>
            </a:r>
          </a:p>
          <a:p>
            <a:pPr marL="0" indent="0">
              <a:lnSpc>
                <a:spcPct val="110000"/>
              </a:lnSpc>
              <a:buNone/>
            </a:pPr>
            <a:r>
              <a:rPr lang="en-GB" dirty="0"/>
              <a:t>Convenor of the staff wellbeing SIG</a:t>
            </a:r>
          </a:p>
          <a:p>
            <a:pPr marL="0" indent="0">
              <a:lnSpc>
                <a:spcPct val="110000"/>
              </a:lnSpc>
              <a:buNone/>
            </a:pPr>
            <a:r>
              <a:rPr lang="en-GB" dirty="0"/>
              <a:t>The Q Community </a:t>
            </a:r>
          </a:p>
          <a:p>
            <a:pPr marL="0" indent="0">
              <a:lnSpc>
                <a:spcPct val="110000"/>
              </a:lnSpc>
              <a:buNone/>
            </a:pPr>
            <a:endParaRPr lang="en-GB" dirty="0"/>
          </a:p>
        </p:txBody>
      </p:sp>
      <p:pic>
        <p:nvPicPr>
          <p:cNvPr id="5" name="Picture 4" descr="A black background with white text&#10;&#10;Description automatically generated">
            <a:extLst>
              <a:ext uri="{FF2B5EF4-FFF2-40B4-BE49-F238E27FC236}">
                <a16:creationId xmlns:a16="http://schemas.microsoft.com/office/drawing/2014/main" id="{765BB49B-57B8-ED6A-97FE-5235D45DF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120" y="5807468"/>
            <a:ext cx="4108704" cy="661065"/>
          </a:xfrm>
          <a:prstGeom prst="rect">
            <a:avLst/>
          </a:prstGeom>
        </p:spPr>
      </p:pic>
    </p:spTree>
    <p:extLst>
      <p:ext uri="{BB962C8B-B14F-4D97-AF65-F5344CB8AC3E}">
        <p14:creationId xmlns:p14="http://schemas.microsoft.com/office/powerpoint/2010/main" val="177795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1" name="Rectangle 33">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35">
            <a:extLst>
              <a:ext uri="{FF2B5EF4-FFF2-40B4-BE49-F238E27FC236}">
                <a16:creationId xmlns:a16="http://schemas.microsoft.com/office/drawing/2014/main" id="{0822F368-138D-4537-B730-F699CA3A8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37">
            <a:extLst>
              <a:ext uri="{FF2B5EF4-FFF2-40B4-BE49-F238E27FC236}">
                <a16:creationId xmlns:a16="http://schemas.microsoft.com/office/drawing/2014/main" id="{C45336FC-0055-4ABA-BB8E-7AF6FBDC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CE197-F80B-4ACC-91BE-E12757A9112F}"/>
              </a:ext>
            </a:extLst>
          </p:cNvPr>
          <p:cNvSpPr>
            <a:spLocks noGrp="1"/>
          </p:cNvSpPr>
          <p:nvPr>
            <p:ph type="title"/>
          </p:nvPr>
        </p:nvSpPr>
        <p:spPr>
          <a:xfrm>
            <a:off x="1349567" y="619199"/>
            <a:ext cx="9492866" cy="576000"/>
          </a:xfrm>
        </p:spPr>
        <p:txBody>
          <a:bodyPr vert="horz" wrap="square" lIns="0" tIns="0" rIns="0" bIns="0" rtlCol="0" anchor="t" anchorCtr="0">
            <a:normAutofit/>
          </a:bodyPr>
          <a:lstStyle/>
          <a:p>
            <a:pPr algn="ctr"/>
            <a:r>
              <a:rPr lang="en-US" spc="-100"/>
              <a:t>When self help is not enough</a:t>
            </a:r>
          </a:p>
        </p:txBody>
      </p:sp>
      <p:grpSp>
        <p:nvGrpSpPr>
          <p:cNvPr id="54" name="Group 39">
            <a:extLst>
              <a:ext uri="{FF2B5EF4-FFF2-40B4-BE49-F238E27FC236}">
                <a16:creationId xmlns:a16="http://schemas.microsoft.com/office/drawing/2014/main" id="{C8F3AECA-1E28-4DB0-901D-747B827596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89400" y="406270"/>
            <a:ext cx="684878" cy="1449344"/>
            <a:chOff x="643527" y="1187494"/>
            <a:chExt cx="1434178" cy="3035022"/>
          </a:xfrm>
        </p:grpSpPr>
        <p:sp>
          <p:nvSpPr>
            <p:cNvPr id="55" name="Freeform 78">
              <a:extLst>
                <a:ext uri="{FF2B5EF4-FFF2-40B4-BE49-F238E27FC236}">
                  <a16:creationId xmlns:a16="http://schemas.microsoft.com/office/drawing/2014/main" id="{F137E6B0-A1AA-47FF-AAB8-9E5D6B701C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6" name="Freeform 79">
              <a:extLst>
                <a:ext uri="{FF2B5EF4-FFF2-40B4-BE49-F238E27FC236}">
                  <a16:creationId xmlns:a16="http://schemas.microsoft.com/office/drawing/2014/main" id="{F72FB821-5AF0-4EA1-B84B-D5E12D8333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57" name="Freeform 85">
              <a:extLst>
                <a:ext uri="{FF2B5EF4-FFF2-40B4-BE49-F238E27FC236}">
                  <a16:creationId xmlns:a16="http://schemas.microsoft.com/office/drawing/2014/main" id="{DFE0F740-8A45-42B9-BEF6-A75329504F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58" name="Group 44">
            <a:extLst>
              <a:ext uri="{FF2B5EF4-FFF2-40B4-BE49-F238E27FC236}">
                <a16:creationId xmlns:a16="http://schemas.microsoft.com/office/drawing/2014/main" id="{3214C51D-3B74-4CCB-82B8-A184460FCA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25210" y="268794"/>
            <a:ext cx="632305" cy="1606552"/>
            <a:chOff x="10224385" y="954724"/>
            <a:chExt cx="1324087" cy="3364228"/>
          </a:xfrm>
        </p:grpSpPr>
        <p:sp>
          <p:nvSpPr>
            <p:cNvPr id="59" name="Freeform 80">
              <a:extLst>
                <a:ext uri="{FF2B5EF4-FFF2-40B4-BE49-F238E27FC236}">
                  <a16:creationId xmlns:a16="http://schemas.microsoft.com/office/drawing/2014/main" id="{66CD91DA-BDB8-476E-8111-2918188D6D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0" name="Freeform 84">
              <a:extLst>
                <a:ext uri="{FF2B5EF4-FFF2-40B4-BE49-F238E27FC236}">
                  <a16:creationId xmlns:a16="http://schemas.microsoft.com/office/drawing/2014/main" id="{576CF7BA-63E8-47BF-AB8E-E9134BE8EF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61" name="Freeform 87">
              <a:extLst>
                <a:ext uri="{FF2B5EF4-FFF2-40B4-BE49-F238E27FC236}">
                  <a16:creationId xmlns:a16="http://schemas.microsoft.com/office/drawing/2014/main" id="{C0C95E2B-D068-4E18-85DE-266A42E6C6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5" name="Picture 4" descr="A picture containing text&#10;&#10;Description automatically generated">
            <a:extLst>
              <a:ext uri="{FF2B5EF4-FFF2-40B4-BE49-F238E27FC236}">
                <a16:creationId xmlns:a16="http://schemas.microsoft.com/office/drawing/2014/main" id="{FBFCC438-B56F-4DBA-BCED-A1C9B0859E1D}"/>
              </a:ext>
            </a:extLst>
          </p:cNvPr>
          <p:cNvPicPr>
            <a:picLocks noChangeAspect="1"/>
          </p:cNvPicPr>
          <p:nvPr/>
        </p:nvPicPr>
        <p:blipFill rotWithShape="1">
          <a:blip r:embed="rId2">
            <a:extLst>
              <a:ext uri="{28A0092B-C50C-407E-A947-70E740481C1C}">
                <a14:useLocalDpi xmlns:a14="http://schemas.microsoft.com/office/drawing/2010/main" val="0"/>
              </a:ext>
            </a:extLst>
          </a:blip>
          <a:srcRect b="189"/>
          <a:stretch/>
        </p:blipFill>
        <p:spPr>
          <a:xfrm>
            <a:off x="1117790" y="2636840"/>
            <a:ext cx="4388580" cy="3131903"/>
          </a:xfrm>
          <a:custGeom>
            <a:avLst/>
            <a:gdLst/>
            <a:ahLst/>
            <a:cxnLst/>
            <a:rect l="l" t="t" r="r" b="b"/>
            <a:pathLst>
              <a:path w="5184162" h="3131903">
                <a:moveTo>
                  <a:pt x="0" y="0"/>
                </a:moveTo>
                <a:lnTo>
                  <a:pt x="5184162" y="0"/>
                </a:lnTo>
                <a:lnTo>
                  <a:pt x="5184162" y="3131903"/>
                </a:lnTo>
                <a:lnTo>
                  <a:pt x="0" y="3131903"/>
                </a:lnTo>
                <a:close/>
              </a:path>
            </a:pathLst>
          </a:custGeom>
        </p:spPr>
      </p:pic>
      <p:pic>
        <p:nvPicPr>
          <p:cNvPr id="4" name="Content Placeholder 4" descr="A picture containing graphical user interface&#10;&#10;Description automatically generated">
            <a:extLst>
              <a:ext uri="{FF2B5EF4-FFF2-40B4-BE49-F238E27FC236}">
                <a16:creationId xmlns:a16="http://schemas.microsoft.com/office/drawing/2014/main" id="{91CE104D-6F22-48BB-9D51-3810810E1CFB}"/>
              </a:ext>
            </a:extLst>
          </p:cNvPr>
          <p:cNvPicPr>
            <a:picLocks noChangeAspect="1"/>
          </p:cNvPicPr>
          <p:nvPr/>
        </p:nvPicPr>
        <p:blipFill rotWithShape="1">
          <a:blip r:embed="rId3">
            <a:extLst>
              <a:ext uri="{28A0092B-C50C-407E-A947-70E740481C1C}">
                <a14:useLocalDpi xmlns:a14="http://schemas.microsoft.com/office/drawing/2010/main" val="0"/>
              </a:ext>
            </a:extLst>
          </a:blip>
          <a:srcRect b="183"/>
          <a:stretch/>
        </p:blipFill>
        <p:spPr>
          <a:xfrm>
            <a:off x="6662084" y="2636839"/>
            <a:ext cx="4388318" cy="3131903"/>
          </a:xfrm>
          <a:custGeom>
            <a:avLst/>
            <a:gdLst/>
            <a:ahLst/>
            <a:cxnLst/>
            <a:rect l="l" t="t" r="r" b="b"/>
            <a:pathLst>
              <a:path w="5184163" h="3131903">
                <a:moveTo>
                  <a:pt x="0" y="0"/>
                </a:moveTo>
                <a:lnTo>
                  <a:pt x="5184163" y="0"/>
                </a:lnTo>
                <a:lnTo>
                  <a:pt x="5184163" y="3131903"/>
                </a:lnTo>
                <a:lnTo>
                  <a:pt x="0" y="3131903"/>
                </a:lnTo>
                <a:close/>
              </a:path>
            </a:pathLst>
          </a:custGeom>
        </p:spPr>
      </p:pic>
      <p:sp useBgFill="1">
        <p:nvSpPr>
          <p:cNvPr id="50" name="Freeform: Shape 49">
            <a:extLst>
              <a:ext uri="{FF2B5EF4-FFF2-40B4-BE49-F238E27FC236}">
                <a16:creationId xmlns:a16="http://schemas.microsoft.com/office/drawing/2014/main" id="{61DBDC3E-EFBF-429B-957B-6C76FFB4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480" y="359481"/>
            <a:ext cx="805041" cy="12192001"/>
          </a:xfrm>
          <a:custGeom>
            <a:avLst/>
            <a:gdLst>
              <a:gd name="connsiteX0" fmla="*/ 0 w 805041"/>
              <a:gd name="connsiteY0" fmla="*/ 12192001 h 12192001"/>
              <a:gd name="connsiteX1" fmla="*/ 2268 w 805041"/>
              <a:gd name="connsiteY1" fmla="*/ 11635931 h 12192001"/>
              <a:gd name="connsiteX2" fmla="*/ 39265 w 805041"/>
              <a:gd name="connsiteY2" fmla="*/ 9246579 h 12192001"/>
              <a:gd name="connsiteX3" fmla="*/ 79643 w 805041"/>
              <a:gd name="connsiteY3" fmla="*/ 7976300 h 12192001"/>
              <a:gd name="connsiteX4" fmla="*/ 39265 w 805041"/>
              <a:gd name="connsiteY4" fmla="*/ 7150621 h 12192001"/>
              <a:gd name="connsiteX5" fmla="*/ 39265 w 805041"/>
              <a:gd name="connsiteY5" fmla="*/ 6515481 h 12192001"/>
              <a:gd name="connsiteX6" fmla="*/ 39265 w 805041"/>
              <a:gd name="connsiteY6" fmla="*/ 4864121 h 12192001"/>
              <a:gd name="connsiteX7" fmla="*/ 79645 w 805041"/>
              <a:gd name="connsiteY7" fmla="*/ 2958705 h 12192001"/>
              <a:gd name="connsiteX8" fmla="*/ 54260 w 805041"/>
              <a:gd name="connsiteY8" fmla="*/ 203487 h 12192001"/>
              <a:gd name="connsiteX9" fmla="*/ 52385 w 805041"/>
              <a:gd name="connsiteY9" fmla="*/ 0 h 12192001"/>
              <a:gd name="connsiteX10" fmla="*/ 805041 w 805041"/>
              <a:gd name="connsiteY10" fmla="*/ 0 h 12192001"/>
              <a:gd name="connsiteX11" fmla="*/ 805040 w 805041"/>
              <a:gd name="connsiteY11" fmla="*/ 12192001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5041" h="12192001">
                <a:moveTo>
                  <a:pt x="0" y="12192001"/>
                </a:moveTo>
                <a:lnTo>
                  <a:pt x="2268" y="11635931"/>
                </a:lnTo>
                <a:cubicBezTo>
                  <a:pt x="6616" y="10932425"/>
                  <a:pt x="16553" y="10139742"/>
                  <a:pt x="39265" y="9246579"/>
                </a:cubicBezTo>
                <a:cubicBezTo>
                  <a:pt x="79643" y="7976300"/>
                  <a:pt x="79643" y="7976300"/>
                  <a:pt x="79643" y="7976300"/>
                </a:cubicBezTo>
                <a:cubicBezTo>
                  <a:pt x="79643" y="7722245"/>
                  <a:pt x="39265" y="7468190"/>
                  <a:pt x="39265" y="7150621"/>
                </a:cubicBezTo>
                <a:cubicBezTo>
                  <a:pt x="39265" y="6833051"/>
                  <a:pt x="39265" y="6578996"/>
                  <a:pt x="39265" y="6515481"/>
                </a:cubicBezTo>
                <a:cubicBezTo>
                  <a:pt x="39265" y="4864121"/>
                  <a:pt x="39265" y="4864121"/>
                  <a:pt x="39265" y="4864121"/>
                </a:cubicBezTo>
                <a:cubicBezTo>
                  <a:pt x="79645" y="2958705"/>
                  <a:pt x="79645" y="2958705"/>
                  <a:pt x="79645" y="2958705"/>
                </a:cubicBezTo>
                <a:cubicBezTo>
                  <a:pt x="68288" y="1726140"/>
                  <a:pt x="60126" y="840233"/>
                  <a:pt x="54260" y="203487"/>
                </a:cubicBezTo>
                <a:lnTo>
                  <a:pt x="52385" y="0"/>
                </a:lnTo>
                <a:lnTo>
                  <a:pt x="805041" y="0"/>
                </a:lnTo>
                <a:lnTo>
                  <a:pt x="805040" y="12192001"/>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Tree>
    <p:extLst>
      <p:ext uri="{BB962C8B-B14F-4D97-AF65-F5344CB8AC3E}">
        <p14:creationId xmlns:p14="http://schemas.microsoft.com/office/powerpoint/2010/main" val="290593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E8AC-2893-4E25-B4B7-423F591B69AC}"/>
              </a:ext>
            </a:extLst>
          </p:cNvPr>
          <p:cNvSpPr>
            <a:spLocks noGrp="1"/>
          </p:cNvSpPr>
          <p:nvPr>
            <p:ph type="title"/>
          </p:nvPr>
        </p:nvSpPr>
        <p:spPr/>
        <p:txBody>
          <a:bodyPr/>
          <a:lstStyle/>
          <a:p>
            <a:r>
              <a:rPr lang="en-GB" dirty="0"/>
              <a:t>What the slides will cover</a:t>
            </a:r>
          </a:p>
        </p:txBody>
      </p:sp>
      <p:graphicFrame>
        <p:nvGraphicFramePr>
          <p:cNvPr id="5" name="Content Placeholder 2">
            <a:extLst>
              <a:ext uri="{FF2B5EF4-FFF2-40B4-BE49-F238E27FC236}">
                <a16:creationId xmlns:a16="http://schemas.microsoft.com/office/drawing/2014/main" id="{65D115FE-C08E-4814-9D18-97147E3D8008}"/>
              </a:ext>
            </a:extLst>
          </p:cNvPr>
          <p:cNvGraphicFramePr>
            <a:graphicFrameLocks noGrp="1"/>
          </p:cNvGraphicFramePr>
          <p:nvPr>
            <p:ph idx="1"/>
          </p:nvPr>
        </p:nvGraphicFramePr>
        <p:xfrm>
          <a:off x="720000" y="2541600"/>
          <a:ext cx="10728325" cy="322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798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84C41A-22E7-4C68-9ED4-2D1A8310887D}"/>
              </a:ext>
            </a:extLst>
          </p:cNvPr>
          <p:cNvSpPr>
            <a:spLocks noGrp="1"/>
          </p:cNvSpPr>
          <p:nvPr>
            <p:ph type="title"/>
          </p:nvPr>
        </p:nvSpPr>
        <p:spPr>
          <a:xfrm>
            <a:off x="6480000" y="619200"/>
            <a:ext cx="4991961" cy="1477328"/>
          </a:xfrm>
        </p:spPr>
        <p:txBody>
          <a:bodyPr vert="horz" wrap="square" lIns="0" tIns="0" rIns="0" bIns="0" rtlCol="0" anchor="ctr" anchorCtr="0">
            <a:normAutofit/>
          </a:bodyPr>
          <a:lstStyle/>
          <a:p>
            <a:r>
              <a:rPr lang="en-US" spc="-100" dirty="0"/>
              <a:t>Kindness to yourself time to pause</a:t>
            </a:r>
            <a:endParaRPr lang="en-US" spc="-100"/>
          </a:p>
        </p:txBody>
      </p:sp>
      <p:pic>
        <p:nvPicPr>
          <p:cNvPr id="5" name="Picture 4" descr="A road with trees on either side&#10;&#10;Description automatically generated with low confidence">
            <a:extLst>
              <a:ext uri="{FF2B5EF4-FFF2-40B4-BE49-F238E27FC236}">
                <a16:creationId xmlns:a16="http://schemas.microsoft.com/office/drawing/2014/main" id="{C9BEF17A-FE76-4471-9589-15DB8B809586}"/>
              </a:ext>
            </a:extLst>
          </p:cNvPr>
          <p:cNvPicPr>
            <a:picLocks noChangeAspect="1"/>
          </p:cNvPicPr>
          <p:nvPr/>
        </p:nvPicPr>
        <p:blipFill rotWithShape="1">
          <a:blip r:embed="rId2">
            <a:extLst>
              <a:ext uri="{28A0092B-C50C-407E-A947-70E740481C1C}">
                <a14:useLocalDpi xmlns:a14="http://schemas.microsoft.com/office/drawing/2010/main" val="0"/>
              </a:ext>
            </a:extLst>
          </a:blip>
          <a:srcRect l="23501" r="19036"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4" name="TextBox 3">
            <a:extLst>
              <a:ext uri="{FF2B5EF4-FFF2-40B4-BE49-F238E27FC236}">
                <a16:creationId xmlns:a16="http://schemas.microsoft.com/office/drawing/2014/main" id="{3BA67B73-C6DA-3F64-30F6-F70CD4A1A6E1}"/>
              </a:ext>
            </a:extLst>
          </p:cNvPr>
          <p:cNvSpPr txBox="1"/>
          <p:nvPr/>
        </p:nvSpPr>
        <p:spPr>
          <a:xfrm>
            <a:off x="6480000" y="2541600"/>
            <a:ext cx="4991962" cy="3216273"/>
          </a:xfrm>
          <a:prstGeom prst="rect">
            <a:avLst/>
          </a:prstGeom>
        </p:spPr>
        <p:txBody>
          <a:bodyPr vert="horz" lIns="0" tIns="0" rIns="0" bIns="0" rtlCol="0">
            <a:normAutofit/>
          </a:bodyPr>
          <a:lstStyle/>
          <a:p>
            <a:pPr indent="-228600">
              <a:lnSpc>
                <a:spcPct val="120000"/>
              </a:lnSpc>
              <a:spcAft>
                <a:spcPts val="600"/>
              </a:spcAft>
              <a:buClr>
                <a:schemeClr val="accent4"/>
              </a:buClr>
              <a:buFont typeface="The Hand Extrablack" panose="03070A02030502020204" pitchFamily="66" charset="0"/>
              <a:buChar char="•"/>
            </a:pPr>
            <a:r>
              <a:rPr lang="en-US" sz="2000" spc="20">
                <a:solidFill>
                  <a:schemeClr val="tx1">
                    <a:alpha val="58000"/>
                  </a:schemeClr>
                </a:solidFill>
                <a:hlinkClick r:id="rId3"/>
              </a:rPr>
              <a:t>https://www.cope-scotland.org/wellbeing-tips/entry/easing-the-heavy-load-do-not-wait-until-the-final-straw</a:t>
            </a:r>
            <a:r>
              <a:rPr lang="en-US" sz="2000" spc="20">
                <a:solidFill>
                  <a:schemeClr val="tx1">
                    <a:alpha val="58000"/>
                  </a:schemeClr>
                </a:solidFill>
              </a:rPr>
              <a:t> </a:t>
            </a:r>
          </a:p>
        </p:txBody>
      </p:sp>
    </p:spTree>
    <p:extLst>
      <p:ext uri="{BB962C8B-B14F-4D97-AF65-F5344CB8AC3E}">
        <p14:creationId xmlns:p14="http://schemas.microsoft.com/office/powerpoint/2010/main" val="338695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4A0-0AEE-4822-B726-E7AB1D9F95C7}"/>
              </a:ext>
            </a:extLst>
          </p:cNvPr>
          <p:cNvSpPr>
            <a:spLocks noGrp="1"/>
          </p:cNvSpPr>
          <p:nvPr>
            <p:ph type="title"/>
          </p:nvPr>
        </p:nvSpPr>
        <p:spPr/>
        <p:txBody>
          <a:bodyPr/>
          <a:lstStyle/>
          <a:p>
            <a:r>
              <a:rPr lang="en-GB" dirty="0"/>
              <a:t>What do you think?</a:t>
            </a:r>
          </a:p>
        </p:txBody>
      </p:sp>
      <p:sp>
        <p:nvSpPr>
          <p:cNvPr id="3" name="Content Placeholder 2">
            <a:extLst>
              <a:ext uri="{FF2B5EF4-FFF2-40B4-BE49-F238E27FC236}">
                <a16:creationId xmlns:a16="http://schemas.microsoft.com/office/drawing/2014/main" id="{AC7C0ED9-94A2-4A35-9CEF-862300AF874B}"/>
              </a:ext>
            </a:extLst>
          </p:cNvPr>
          <p:cNvSpPr>
            <a:spLocks noGrp="1"/>
          </p:cNvSpPr>
          <p:nvPr>
            <p:ph idx="1"/>
          </p:nvPr>
        </p:nvSpPr>
        <p:spPr>
          <a:xfrm>
            <a:off x="720001" y="2541600"/>
            <a:ext cx="6031782" cy="3227375"/>
          </a:xfrm>
        </p:spPr>
        <p:txBody>
          <a:bodyPr/>
          <a:lstStyle/>
          <a:p>
            <a:pPr marL="0" indent="0">
              <a:buNone/>
            </a:pPr>
            <a:r>
              <a:rPr lang="en-GB" dirty="0"/>
              <a:t>Please complete the following sentences:</a:t>
            </a:r>
          </a:p>
          <a:p>
            <a:pPr marL="0" indent="0">
              <a:buNone/>
            </a:pPr>
            <a:endParaRPr lang="en-GB" dirty="0"/>
          </a:p>
          <a:p>
            <a:pPr marL="0" indent="0">
              <a:buNone/>
            </a:pPr>
            <a:r>
              <a:rPr lang="en-GB" dirty="0"/>
              <a:t>One thing about me I want to change is……………</a:t>
            </a:r>
          </a:p>
          <a:p>
            <a:pPr marL="0" indent="0">
              <a:buNone/>
            </a:pPr>
            <a:r>
              <a:rPr lang="en-GB" dirty="0"/>
              <a:t>One thing I admire about myself is………..</a:t>
            </a:r>
          </a:p>
          <a:p>
            <a:pPr marL="0" indent="0">
              <a:buNone/>
            </a:pPr>
            <a:endParaRPr lang="en-GB" dirty="0"/>
          </a:p>
          <a:p>
            <a:pPr marL="0" indent="0">
              <a:buNone/>
            </a:pPr>
            <a:r>
              <a:rPr lang="en-GB" dirty="0"/>
              <a:t>Now which one was the easiest to complete?</a:t>
            </a:r>
          </a:p>
          <a:p>
            <a:pPr marL="0" indent="0">
              <a:buNone/>
            </a:pPr>
            <a:endParaRPr lang="en-GB" dirty="0"/>
          </a:p>
        </p:txBody>
      </p:sp>
      <p:pic>
        <p:nvPicPr>
          <p:cNvPr id="5" name="Picture 4" descr="A picture containing text&#10;&#10;Description automatically generated">
            <a:extLst>
              <a:ext uri="{FF2B5EF4-FFF2-40B4-BE49-F238E27FC236}">
                <a16:creationId xmlns:a16="http://schemas.microsoft.com/office/drawing/2014/main" id="{D8BB3D57-E8DE-48B5-9118-61661E139D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8800" y="1911157"/>
            <a:ext cx="4995718" cy="3330479"/>
          </a:xfrm>
          <a:prstGeom prst="rect">
            <a:avLst/>
          </a:prstGeom>
        </p:spPr>
      </p:pic>
    </p:spTree>
    <p:extLst>
      <p:ext uri="{BB962C8B-B14F-4D97-AF65-F5344CB8AC3E}">
        <p14:creationId xmlns:p14="http://schemas.microsoft.com/office/powerpoint/2010/main" val="13109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0">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74CDE-6FB5-40C1-A30A-A313F4D08A79}"/>
              </a:ext>
            </a:extLst>
          </p:cNvPr>
          <p:cNvSpPr>
            <a:spLocks noGrp="1"/>
          </p:cNvSpPr>
          <p:nvPr>
            <p:ph type="title"/>
          </p:nvPr>
        </p:nvSpPr>
        <p:spPr>
          <a:xfrm>
            <a:off x="6480000" y="619200"/>
            <a:ext cx="4991961" cy="1477328"/>
          </a:xfrm>
        </p:spPr>
        <p:txBody>
          <a:bodyPr vert="horz" wrap="square" lIns="0" tIns="0" rIns="0" bIns="0" rtlCol="0" anchor="ctr" anchorCtr="0">
            <a:normAutofit/>
          </a:bodyPr>
          <a:lstStyle/>
          <a:p>
            <a:r>
              <a:rPr lang="en-US" dirty="0"/>
              <a:t>Become aware of our inner voice</a:t>
            </a:r>
          </a:p>
        </p:txBody>
      </p:sp>
      <p:pic>
        <p:nvPicPr>
          <p:cNvPr id="7" name="Picture 6" descr="A picture containing indoor, chocolate&#10;&#10;Description automatically generated">
            <a:extLst>
              <a:ext uri="{FF2B5EF4-FFF2-40B4-BE49-F238E27FC236}">
                <a16:creationId xmlns:a16="http://schemas.microsoft.com/office/drawing/2014/main" id="{532B5D0E-A9BF-4B8D-8BC2-B5C643B93F22}"/>
              </a:ext>
            </a:extLst>
          </p:cNvPr>
          <p:cNvPicPr>
            <a:picLocks noChangeAspect="1"/>
          </p:cNvPicPr>
          <p:nvPr/>
        </p:nvPicPr>
        <p:blipFill rotWithShape="1">
          <a:blip r:embed="rId2">
            <a:extLst>
              <a:ext uri="{28A0092B-C50C-407E-A947-70E740481C1C}">
                <a14:useLocalDpi xmlns:a14="http://schemas.microsoft.com/office/drawing/2010/main" val="0"/>
              </a:ext>
            </a:extLst>
          </a:blip>
          <a:srcRect l="13221" r="29316"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sp>
        <p:nvSpPr>
          <p:cNvPr id="5" name="TextBox 4">
            <a:extLst>
              <a:ext uri="{FF2B5EF4-FFF2-40B4-BE49-F238E27FC236}">
                <a16:creationId xmlns:a16="http://schemas.microsoft.com/office/drawing/2014/main" id="{AC21AC0D-9CEF-4458-90DE-BB4C21F4AD5C}"/>
              </a:ext>
            </a:extLst>
          </p:cNvPr>
          <p:cNvSpPr txBox="1"/>
          <p:nvPr/>
        </p:nvSpPr>
        <p:spPr>
          <a:xfrm>
            <a:off x="6480000" y="2541600"/>
            <a:ext cx="4991962" cy="3216273"/>
          </a:xfrm>
          <a:prstGeom prst="rect">
            <a:avLst/>
          </a:prstGeom>
        </p:spPr>
        <p:txBody>
          <a:bodyPr vert="horz" lIns="0" tIns="0" rIns="0" bIns="0" rtlCol="0">
            <a:normAutofit/>
          </a:bodyPr>
          <a:lstStyle/>
          <a:p>
            <a:pPr indent="-228600">
              <a:lnSpc>
                <a:spcPct val="120000"/>
              </a:lnSpc>
              <a:spcAft>
                <a:spcPts val="600"/>
              </a:spcAft>
              <a:buClr>
                <a:schemeClr val="accent4"/>
              </a:buClr>
              <a:buFont typeface="The Hand Extrablack" panose="03070A02030502020204" pitchFamily="66" charset="0"/>
              <a:buChar char="•"/>
            </a:pPr>
            <a:r>
              <a:rPr lang="en-US" sz="2000" spc="20" dirty="0">
                <a:solidFill>
                  <a:schemeClr val="tx1">
                    <a:alpha val="58000"/>
                  </a:schemeClr>
                </a:solidFill>
                <a:hlinkClick r:id="rId3"/>
              </a:rPr>
              <a:t>https://www.cope-scotland.org/mental-health-videos/entry/what-are-you-saying-to-yourself-because-you-are-listening-1</a:t>
            </a:r>
            <a:r>
              <a:rPr lang="en-US" sz="2000" spc="20" dirty="0">
                <a:solidFill>
                  <a:schemeClr val="tx1">
                    <a:alpha val="58000"/>
                  </a:schemeClr>
                </a:solidFill>
              </a:rPr>
              <a:t> </a:t>
            </a:r>
          </a:p>
        </p:txBody>
      </p:sp>
    </p:spTree>
    <p:extLst>
      <p:ext uri="{BB962C8B-B14F-4D97-AF65-F5344CB8AC3E}">
        <p14:creationId xmlns:p14="http://schemas.microsoft.com/office/powerpoint/2010/main" val="418764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01D3B63D-97A2-43B6-B140-7FADB9C54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99AB3E9-A7F5-451B-8FC3-9BBE53056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DC394-B3CD-41AD-9A82-1D9D0873568C}"/>
              </a:ext>
            </a:extLst>
          </p:cNvPr>
          <p:cNvSpPr>
            <a:spLocks noGrp="1"/>
          </p:cNvSpPr>
          <p:nvPr>
            <p:ph type="title"/>
          </p:nvPr>
        </p:nvSpPr>
        <p:spPr>
          <a:xfrm>
            <a:off x="720000" y="619200"/>
            <a:ext cx="4991961" cy="1477328"/>
          </a:xfrm>
        </p:spPr>
        <p:txBody>
          <a:bodyPr wrap="square" anchor="ctr">
            <a:normAutofit/>
          </a:bodyPr>
          <a:lstStyle/>
          <a:p>
            <a:r>
              <a:rPr lang="en-GB" dirty="0"/>
              <a:t>What do you think?</a:t>
            </a:r>
          </a:p>
        </p:txBody>
      </p:sp>
      <p:sp>
        <p:nvSpPr>
          <p:cNvPr id="3" name="Content Placeholder 2">
            <a:extLst>
              <a:ext uri="{FF2B5EF4-FFF2-40B4-BE49-F238E27FC236}">
                <a16:creationId xmlns:a16="http://schemas.microsoft.com/office/drawing/2014/main" id="{37229709-A886-41C6-AD92-760B6D756D7B}"/>
              </a:ext>
            </a:extLst>
          </p:cNvPr>
          <p:cNvSpPr>
            <a:spLocks noGrp="1"/>
          </p:cNvSpPr>
          <p:nvPr>
            <p:ph idx="1"/>
          </p:nvPr>
        </p:nvSpPr>
        <p:spPr>
          <a:xfrm>
            <a:off x="720000" y="2541600"/>
            <a:ext cx="4991962" cy="3216273"/>
          </a:xfrm>
        </p:spPr>
        <p:txBody>
          <a:bodyPr>
            <a:normAutofit/>
          </a:bodyPr>
          <a:lstStyle/>
          <a:p>
            <a:pPr marL="0" indent="0">
              <a:buNone/>
            </a:pPr>
            <a:r>
              <a:rPr lang="en-GB" dirty="0"/>
              <a:t>Please complete the following sentence:</a:t>
            </a:r>
          </a:p>
          <a:p>
            <a:pPr marL="0" indent="0">
              <a:buNone/>
            </a:pPr>
            <a:r>
              <a:rPr lang="en-GB" dirty="0"/>
              <a:t>One thing I can do to use a kinder inner voice is……….</a:t>
            </a:r>
          </a:p>
        </p:txBody>
      </p:sp>
      <p:pic>
        <p:nvPicPr>
          <p:cNvPr id="5" name="Picture 4" descr="A picture containing text&#10;&#10;Description automatically generated">
            <a:extLst>
              <a:ext uri="{FF2B5EF4-FFF2-40B4-BE49-F238E27FC236}">
                <a16:creationId xmlns:a16="http://schemas.microsoft.com/office/drawing/2014/main" id="{3E732B17-1DB2-4E35-AFD6-C3377120F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525" y="1631878"/>
            <a:ext cx="5014800" cy="3585582"/>
          </a:xfrm>
          <a:custGeom>
            <a:avLst/>
            <a:gdLst/>
            <a:ahLst/>
            <a:cxnLst/>
            <a:rect l="l" t="t" r="r" b="b"/>
            <a:pathLst>
              <a:path w="5014800" h="5409338">
                <a:moveTo>
                  <a:pt x="0" y="0"/>
                </a:moveTo>
                <a:lnTo>
                  <a:pt x="5014800" y="0"/>
                </a:lnTo>
                <a:lnTo>
                  <a:pt x="5014800" y="5409338"/>
                </a:lnTo>
                <a:lnTo>
                  <a:pt x="0" y="5409338"/>
                </a:lnTo>
                <a:close/>
              </a:path>
            </a:pathLst>
          </a:custGeom>
        </p:spPr>
      </p:pic>
    </p:spTree>
    <p:extLst>
      <p:ext uri="{BB962C8B-B14F-4D97-AF65-F5344CB8AC3E}">
        <p14:creationId xmlns:p14="http://schemas.microsoft.com/office/powerpoint/2010/main" val="199512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706D-8EF0-4DD1-972F-8F56636D7A5B}"/>
              </a:ext>
            </a:extLst>
          </p:cNvPr>
          <p:cNvSpPr>
            <a:spLocks noGrp="1"/>
          </p:cNvSpPr>
          <p:nvPr>
            <p:ph type="title"/>
          </p:nvPr>
        </p:nvSpPr>
        <p:spPr/>
        <p:txBody>
          <a:bodyPr/>
          <a:lstStyle/>
          <a:p>
            <a:r>
              <a:rPr lang="en-GB" dirty="0"/>
              <a:t>Visualise what you hope the affirmation will take you towards</a:t>
            </a:r>
          </a:p>
        </p:txBody>
      </p:sp>
      <p:sp>
        <p:nvSpPr>
          <p:cNvPr id="3" name="Content Placeholder 2">
            <a:extLst>
              <a:ext uri="{FF2B5EF4-FFF2-40B4-BE49-F238E27FC236}">
                <a16:creationId xmlns:a16="http://schemas.microsoft.com/office/drawing/2014/main" id="{0EC34E91-06CD-4F09-9047-A6C1913981A5}"/>
              </a:ext>
            </a:extLst>
          </p:cNvPr>
          <p:cNvSpPr>
            <a:spLocks noGrp="1"/>
          </p:cNvSpPr>
          <p:nvPr>
            <p:ph idx="1"/>
          </p:nvPr>
        </p:nvSpPr>
        <p:spPr>
          <a:xfrm>
            <a:off x="720001" y="1922804"/>
            <a:ext cx="5774804" cy="4392538"/>
          </a:xfrm>
        </p:spPr>
        <p:txBody>
          <a:bodyPr>
            <a:normAutofit fontScale="47500" lnSpcReduction="20000"/>
          </a:bodyPr>
          <a:lstStyle/>
          <a:p>
            <a:pPr marL="0" indent="0">
              <a:buNone/>
            </a:pPr>
            <a:r>
              <a:rPr lang="en-GB" sz="2900" dirty="0"/>
              <a:t>Creative visualisation is helping use our imagination to help create what we want in our lives</a:t>
            </a:r>
          </a:p>
          <a:p>
            <a:pPr marL="0" indent="0">
              <a:buNone/>
            </a:pPr>
            <a:r>
              <a:rPr lang="en-GB" sz="2900" dirty="0"/>
              <a:t>Being confident in our ability to create this new reality matters</a:t>
            </a:r>
          </a:p>
          <a:p>
            <a:pPr marL="0" indent="0">
              <a:buNone/>
            </a:pPr>
            <a:r>
              <a:rPr lang="en-GB" sz="2900" dirty="0"/>
              <a:t>Understanding ourselves, in particular our reticular activating system matters. The self-reflection workbook on </a:t>
            </a:r>
            <a:r>
              <a:rPr lang="en-GB" sz="2900" dirty="0">
                <a:hlinkClick r:id="rId2"/>
              </a:rPr>
              <a:t>www.cope-scotland.org</a:t>
            </a:r>
            <a:r>
              <a:rPr lang="en-GB" sz="2900" dirty="0"/>
              <a:t> may be of interest</a:t>
            </a:r>
          </a:p>
          <a:p>
            <a:pPr marL="0" indent="0">
              <a:buNone/>
            </a:pPr>
            <a:r>
              <a:rPr lang="en-GB" sz="2900" dirty="0"/>
              <a:t>Make it matter to you. Visualise the positive which you want to move towards</a:t>
            </a:r>
          </a:p>
          <a:p>
            <a:pPr marL="0" indent="0">
              <a:buNone/>
            </a:pPr>
            <a:r>
              <a:rPr lang="en-GB" sz="2900" dirty="0"/>
              <a:t>Imagine with all your senses it has already happened, become aware of how we perceive the world through all our senses. This video may be of interest </a:t>
            </a:r>
            <a:r>
              <a:rPr lang="en-GB" sz="2900" dirty="0">
                <a:hlinkClick r:id="rId3"/>
              </a:rPr>
              <a:t>www.cope-scotland.org/mental-health-videos/entry/using-your-senses-to-relax</a:t>
            </a:r>
            <a:r>
              <a:rPr lang="en-GB" sz="2900" dirty="0"/>
              <a:t> </a:t>
            </a:r>
          </a:p>
          <a:p>
            <a:pPr marL="0" indent="0">
              <a:buNone/>
            </a:pPr>
            <a:r>
              <a:rPr lang="en-GB" sz="2900" dirty="0"/>
              <a:t>Don’t force it</a:t>
            </a:r>
          </a:p>
          <a:p>
            <a:pPr marL="0" indent="0">
              <a:buNone/>
            </a:pPr>
            <a:r>
              <a:rPr lang="en-GB" sz="2900" dirty="0"/>
              <a:t>Keep it kind and positive</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792EB95D-6256-40F7-91BB-A0E6F6541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110" y="1638200"/>
            <a:ext cx="5434584" cy="3889248"/>
          </a:xfrm>
          <a:prstGeom prst="rect">
            <a:avLst/>
          </a:prstGeom>
        </p:spPr>
      </p:pic>
    </p:spTree>
    <p:extLst>
      <p:ext uri="{BB962C8B-B14F-4D97-AF65-F5344CB8AC3E}">
        <p14:creationId xmlns:p14="http://schemas.microsoft.com/office/powerpoint/2010/main" val="1665407915"/>
      </p:ext>
    </p:extLst>
  </p:cSld>
  <p:clrMapOvr>
    <a:masterClrMapping/>
  </p:clrMapOvr>
</p:sld>
</file>

<file path=ppt/theme/theme1.xml><?xml version="1.0" encoding="utf-8"?>
<a:theme xmlns:a="http://schemas.openxmlformats.org/drawingml/2006/main" name="BlobVTI">
  <a:themeElements>
    <a:clrScheme name="AnalogousFromDarkSeedLeftStep">
      <a:dk1>
        <a:srgbClr val="000000"/>
      </a:dk1>
      <a:lt1>
        <a:srgbClr val="FFFFFF"/>
      </a:lt1>
      <a:dk2>
        <a:srgbClr val="412824"/>
      </a:dk2>
      <a:lt2>
        <a:srgbClr val="E7E2E8"/>
      </a:lt2>
      <a:accent1>
        <a:srgbClr val="5CB346"/>
      </a:accent1>
      <a:accent2>
        <a:srgbClr val="82B03A"/>
      </a:accent2>
      <a:accent3>
        <a:srgbClr val="A7A442"/>
      </a:accent3>
      <a:accent4>
        <a:srgbClr val="B17C3B"/>
      </a:accent4>
      <a:accent5>
        <a:srgbClr val="C35D4D"/>
      </a:accent5>
      <a:accent6>
        <a:srgbClr val="B13B5C"/>
      </a:accent6>
      <a:hlink>
        <a:srgbClr val="BF663F"/>
      </a:hlink>
      <a:folHlink>
        <a:srgbClr val="7F7F7F"/>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otalTime>816</TotalTime>
  <Words>1313</Words>
  <Application>Microsoft Office PowerPoint</Application>
  <PresentationFormat>Widescreen</PresentationFormat>
  <Paragraphs>120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Avenir Next LT Pro</vt:lpstr>
      <vt:lpstr>Calibri</vt:lpstr>
      <vt:lpstr>Rockwell Nova Light</vt:lpstr>
      <vt:lpstr>The Hand Extrablack</vt:lpstr>
      <vt:lpstr>BlobVTI</vt:lpstr>
      <vt:lpstr>Affirmations and journaling for self-care</vt:lpstr>
      <vt:lpstr>Safe space</vt:lpstr>
      <vt:lpstr>When self help is not enough</vt:lpstr>
      <vt:lpstr>What the slides will cover</vt:lpstr>
      <vt:lpstr>Kindness to yourself time to pause</vt:lpstr>
      <vt:lpstr>What do you think?</vt:lpstr>
      <vt:lpstr>Become aware of our inner voice</vt:lpstr>
      <vt:lpstr>What do you think?</vt:lpstr>
      <vt:lpstr>Visualise what you hope the affirmation will take you towards</vt:lpstr>
      <vt:lpstr>Why affirmations matter</vt:lpstr>
      <vt:lpstr>Affirmations can be used to…..</vt:lpstr>
      <vt:lpstr>Ideas to write an affirmation time to have a go!</vt:lpstr>
      <vt:lpstr>Making an affirmation jar</vt:lpstr>
      <vt:lpstr>Making a visualisation Board to support affirmations and goals</vt:lpstr>
      <vt:lpstr>What do you think?</vt:lpstr>
      <vt:lpstr>Did you Have a go?</vt:lpstr>
      <vt:lpstr>Why Journaling can be useful</vt:lpstr>
      <vt:lpstr>Tips for journaling</vt:lpstr>
      <vt:lpstr>Journaling affirmation</vt:lpstr>
      <vt:lpstr>What do you think?</vt:lpstr>
      <vt:lpstr>Make your journal your own</vt:lpstr>
      <vt:lpstr>Promises</vt:lpstr>
      <vt:lpstr>This is one step, not the end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Affirmations and journaling for self-care</dc:title>
  <dc:creator>Hilda Campbell</dc:creator>
  <cp:lastModifiedBy>Hilda Campbell</cp:lastModifiedBy>
  <cp:revision>15</cp:revision>
  <dcterms:created xsi:type="dcterms:W3CDTF">2022-01-06T07:10:51Z</dcterms:created>
  <dcterms:modified xsi:type="dcterms:W3CDTF">2023-12-08T10:35:46Z</dcterms:modified>
</cp:coreProperties>
</file>