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20.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21.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0.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Master+xml" PartName="/ppt/slideMasters/slideMaster6.xml"/>
  <Override ContentType="application/vnd.openxmlformats-officedocument.presentationml.slideMaster+xml" PartName="/ppt/slideMasters/slideMaster5.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7.xml"/>
  <Override ContentType="application/vnd.openxmlformats-officedocument.theme+xml" PartName="/ppt/theme/theme6.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99" r:id="rId5"/>
    <p:sldMasterId id="2147483700" r:id="rId6"/>
    <p:sldMasterId id="2147483701" r:id="rId7"/>
    <p:sldMasterId id="2147483702" r:id="rId8"/>
    <p:sldMasterId id="2147483703" r:id="rId9"/>
    <p:sldMasterId id="2147483704" r:id="rId10"/>
  </p:sldMasterIdLst>
  <p:notesMasterIdLst>
    <p:notesMasterId r:id="rId11"/>
  </p:notesMasterIdLst>
  <p:sldIdLst>
    <p:sldId id="256" r:id="rId12"/>
    <p:sldId id="257" r:id="rId13"/>
    <p:sldId id="258" r:id="rId14"/>
    <p:sldId id="259" r:id="rId15"/>
    <p:sldId id="260" r:id="rId16"/>
    <p:sldId id="261" r:id="rId17"/>
    <p:sldId id="262" r:id="rId18"/>
    <p:sldId id="263" r:id="rId19"/>
    <p:sldId id="264" r:id="rId20"/>
    <p:sldId id="265" r:id="rId21"/>
    <p:sldId id="266" r:id="rId22"/>
    <p:sldId id="267" r:id="rId23"/>
    <p:sldId id="268" r:id="rId24"/>
    <p:sldId id="269" r:id="rId25"/>
    <p:sldId id="270" r:id="rId26"/>
    <p:sldId id="271" r:id="rId27"/>
    <p:sldId id="272" r:id="rId28"/>
    <p:sldId id="273" r:id="rId29"/>
    <p:sldId id="274" r:id="rId30"/>
    <p:sldId id="275" r:id="rId31"/>
    <p:sldId id="276" r:id="rId32"/>
    <p:sldId id="277" r:id="rId33"/>
    <p:sldId id="278" r:id="rId34"/>
    <p:sldId id="279" r:id="rId35"/>
    <p:sldId id="280" r:id="rId36"/>
    <p:sldId id="281" r:id="rId37"/>
    <p:sldId id="282" r:id="rId38"/>
    <p:sldId id="283" r:id="rId39"/>
    <p:sldId id="284" r:id="rId40"/>
    <p:sldId id="285" r:id="rId41"/>
    <p:sldId id="286" r:id="rId42"/>
  </p:sldIdLst>
  <p:sldSz cy="6858000" cx="12192000"/>
  <p:notesSz cx="6858000" cy="9313850"/>
  <p:embeddedFontLst>
    <p:embeddedFont>
      <p:font typeface="Roboto Slab"/>
      <p:regular r:id="rId43"/>
      <p:bold r:id="rId44"/>
    </p:embeddedFont>
    <p:embeddedFont>
      <p:font typeface="Oswald"/>
      <p:regular r:id="rId45"/>
      <p:bold r:id="rId46"/>
    </p:embeddedFont>
    <p:embeddedFont>
      <p:font typeface="Source Sans Pro"/>
      <p:regular r:id="rId47"/>
      <p:bold r:id="rId48"/>
      <p:italic r:id="rId49"/>
      <p:boldItalic r:id="rId5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6AC2B2BD-8F47-4EF7-8E86-A413B5C8EA92}">
  <a:tblStyle styleId="{6AC2B2BD-8F47-4EF7-8E86-A413B5C8EA92}" styleName="Table_0">
    <a:wholeTbl>
      <a:tcTxStyle b="off" i="off">
        <a:font>
          <a:latin typeface="Arial"/>
          <a:ea typeface="Arial"/>
          <a:cs typeface="Arial"/>
        </a:font>
        <a:srgbClr val="000000"/>
      </a:tcTx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29.xml"/><Relationship Id="rId42" Type="http://schemas.openxmlformats.org/officeDocument/2006/relationships/slide" Target="slides/slide31.xml"/><Relationship Id="rId41" Type="http://schemas.openxmlformats.org/officeDocument/2006/relationships/slide" Target="slides/slide30.xml"/><Relationship Id="rId44" Type="http://schemas.openxmlformats.org/officeDocument/2006/relationships/font" Target="fonts/RobotoSlab-bold.fntdata"/><Relationship Id="rId43" Type="http://schemas.openxmlformats.org/officeDocument/2006/relationships/font" Target="fonts/RobotoSlab-regular.fntdata"/><Relationship Id="rId46" Type="http://schemas.openxmlformats.org/officeDocument/2006/relationships/font" Target="fonts/Oswald-bold.fntdata"/><Relationship Id="rId45" Type="http://schemas.openxmlformats.org/officeDocument/2006/relationships/font" Target="fonts/Oswald-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Master" Target="slideMasters/slideMaster5.xml"/><Relationship Id="rId48" Type="http://schemas.openxmlformats.org/officeDocument/2006/relationships/font" Target="fonts/SourceSansPro-bold.fntdata"/><Relationship Id="rId47" Type="http://schemas.openxmlformats.org/officeDocument/2006/relationships/font" Target="fonts/SourceSansPro-regular.fntdata"/><Relationship Id="rId49" Type="http://schemas.openxmlformats.org/officeDocument/2006/relationships/font" Target="fonts/SourceSansPro-italic.fntdata"/><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slideMaster" Target="slideMasters/slideMaster3.xml"/><Relationship Id="rId8" Type="http://schemas.openxmlformats.org/officeDocument/2006/relationships/slideMaster" Target="slideMasters/slideMaster4.xml"/><Relationship Id="rId31" Type="http://schemas.openxmlformats.org/officeDocument/2006/relationships/slide" Target="slides/slide20.xml"/><Relationship Id="rId30" Type="http://schemas.openxmlformats.org/officeDocument/2006/relationships/slide" Target="slides/slide19.xml"/><Relationship Id="rId33" Type="http://schemas.openxmlformats.org/officeDocument/2006/relationships/slide" Target="slides/slide22.xml"/><Relationship Id="rId32" Type="http://schemas.openxmlformats.org/officeDocument/2006/relationships/slide" Target="slides/slide21.xml"/><Relationship Id="rId35" Type="http://schemas.openxmlformats.org/officeDocument/2006/relationships/slide" Target="slides/slide24.xml"/><Relationship Id="rId34" Type="http://schemas.openxmlformats.org/officeDocument/2006/relationships/slide" Target="slides/slide23.xml"/><Relationship Id="rId37" Type="http://schemas.openxmlformats.org/officeDocument/2006/relationships/slide" Target="slides/slide26.xml"/><Relationship Id="rId36" Type="http://schemas.openxmlformats.org/officeDocument/2006/relationships/slide" Target="slides/slide25.xml"/><Relationship Id="rId39" Type="http://schemas.openxmlformats.org/officeDocument/2006/relationships/slide" Target="slides/slide28.xml"/><Relationship Id="rId38" Type="http://schemas.openxmlformats.org/officeDocument/2006/relationships/slide" Target="slides/slide27.xml"/><Relationship Id="rId20" Type="http://schemas.openxmlformats.org/officeDocument/2006/relationships/slide" Target="slides/slide9.xml"/><Relationship Id="rId22" Type="http://schemas.openxmlformats.org/officeDocument/2006/relationships/slide" Target="slides/slide11.xml"/><Relationship Id="rId21" Type="http://schemas.openxmlformats.org/officeDocument/2006/relationships/slide" Target="slides/slide10.xml"/><Relationship Id="rId24" Type="http://schemas.openxmlformats.org/officeDocument/2006/relationships/slide" Target="slides/slide13.xml"/><Relationship Id="rId23" Type="http://schemas.openxmlformats.org/officeDocument/2006/relationships/slide" Target="slides/slide12.xml"/><Relationship Id="rId26" Type="http://schemas.openxmlformats.org/officeDocument/2006/relationships/slide" Target="slides/slide15.xml"/><Relationship Id="rId25" Type="http://schemas.openxmlformats.org/officeDocument/2006/relationships/slide" Target="slides/slide14.xml"/><Relationship Id="rId28" Type="http://schemas.openxmlformats.org/officeDocument/2006/relationships/slide" Target="slides/slide17.xml"/><Relationship Id="rId27" Type="http://schemas.openxmlformats.org/officeDocument/2006/relationships/slide" Target="slides/slide16.xml"/><Relationship Id="rId29" Type="http://schemas.openxmlformats.org/officeDocument/2006/relationships/slide" Target="slides/slide18.xml"/><Relationship Id="rId50" Type="http://schemas.openxmlformats.org/officeDocument/2006/relationships/font" Target="fonts/SourceSansPro-boldItalic.fntdata"/><Relationship Id="rId11" Type="http://schemas.openxmlformats.org/officeDocument/2006/relationships/notesMaster" Target="notesMasters/notesMaster1.xml"/><Relationship Id="rId10" Type="http://schemas.openxmlformats.org/officeDocument/2006/relationships/slideMaster" Target="slideMasters/slideMaster6.xml"/><Relationship Id="rId13" Type="http://schemas.openxmlformats.org/officeDocument/2006/relationships/slide" Target="slides/slide2.xml"/><Relationship Id="rId12" Type="http://schemas.openxmlformats.org/officeDocument/2006/relationships/slide" Target="slides/slide1.xml"/><Relationship Id="rId15" Type="http://schemas.openxmlformats.org/officeDocument/2006/relationships/slide" Target="slides/slide4.xml"/><Relationship Id="rId14" Type="http://schemas.openxmlformats.org/officeDocument/2006/relationships/slide" Target="slides/slide3.xml"/><Relationship Id="rId17" Type="http://schemas.openxmlformats.org/officeDocument/2006/relationships/slide" Target="slides/slide6.xml"/><Relationship Id="rId16" Type="http://schemas.openxmlformats.org/officeDocument/2006/relationships/slide" Target="slides/slide5.xml"/><Relationship Id="rId19" Type="http://schemas.openxmlformats.org/officeDocument/2006/relationships/slide" Target="slides/slide8.xml"/><Relationship Id="rId1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67311"/>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67311"/>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35000" y="1163638"/>
            <a:ext cx="5588000" cy="31432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82296"/>
            <a:ext cx="5486400" cy="366733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846554"/>
            <a:ext cx="2971800" cy="46731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846554"/>
            <a:ext cx="2971800" cy="46731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ww.trainingforchange.org" TargetMode="Externa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0" name="Shape 630"/>
        <p:cNvGrpSpPr/>
        <p:nvPr/>
      </p:nvGrpSpPr>
      <p:grpSpPr>
        <a:xfrm>
          <a:off x="0" y="0"/>
          <a:ext cx="0" cy="0"/>
          <a:chOff x="0" y="0"/>
          <a:chExt cx="0" cy="0"/>
        </a:xfrm>
      </p:grpSpPr>
      <p:sp>
        <p:nvSpPr>
          <p:cNvPr id="631" name="Google Shape;631;ga6eab6922b_0_524:notes"/>
          <p:cNvSpPr/>
          <p:nvPr>
            <p:ph idx="2" type="sldImg"/>
          </p:nvPr>
        </p:nvSpPr>
        <p:spPr>
          <a:xfrm>
            <a:off x="635000" y="1163638"/>
            <a:ext cx="5588100" cy="3143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32" name="Google Shape;632;ga6eab6922b_0_524:notes"/>
          <p:cNvSpPr txBox="1"/>
          <p:nvPr>
            <p:ph idx="1" type="body"/>
          </p:nvPr>
        </p:nvSpPr>
        <p:spPr>
          <a:xfrm>
            <a:off x="685800" y="4482296"/>
            <a:ext cx="5486400" cy="36672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highlight>
                  <a:srgbClr val="FFFF00"/>
                </a:highlight>
              </a:rPr>
              <a:t>Bill - has the</a:t>
            </a:r>
            <a:r>
              <a:rPr lang="en-US">
                <a:highlight>
                  <a:srgbClr val="FFFF00"/>
                </a:highlight>
              </a:rPr>
              <a:t> deck on his computer and shares  screen. I recommend Bill because he is doing the majority of the content.</a:t>
            </a:r>
            <a:endParaRPr>
              <a:highlight>
                <a:srgbClr val="FFFF00"/>
              </a:highlight>
            </a:endParaRPr>
          </a:p>
          <a:p>
            <a:pPr indent="0" lvl="0" marL="0" rtl="0" algn="l">
              <a:spcBef>
                <a:spcPts val="0"/>
              </a:spcBef>
              <a:spcAft>
                <a:spcPts val="0"/>
              </a:spcAft>
              <a:buNone/>
            </a:pPr>
            <a:r>
              <a:t/>
            </a:r>
            <a:endParaRPr/>
          </a:p>
          <a:p>
            <a:pPr indent="0" lvl="0" marL="0" rtl="0" algn="l">
              <a:spcBef>
                <a:spcPts val="0"/>
              </a:spcBef>
              <a:spcAft>
                <a:spcPts val="0"/>
              </a:spcAft>
              <a:buNone/>
            </a:pPr>
            <a:r>
              <a:rPr lang="en-US"/>
              <a:t>This </a:t>
            </a:r>
            <a:r>
              <a:rPr lang="en-US"/>
              <a:t>slide is up when people join.</a:t>
            </a:r>
            <a:endParaRPr/>
          </a:p>
        </p:txBody>
      </p:sp>
      <p:sp>
        <p:nvSpPr>
          <p:cNvPr id="633" name="Google Shape;633;ga6eab6922b_0_524:notes"/>
          <p:cNvSpPr txBox="1"/>
          <p:nvPr>
            <p:ph idx="12" type="sldNum"/>
          </p:nvPr>
        </p:nvSpPr>
        <p:spPr>
          <a:xfrm>
            <a:off x="3884613" y="8846554"/>
            <a:ext cx="2971800" cy="4674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0" name="Shape 720"/>
        <p:cNvGrpSpPr/>
        <p:nvPr/>
      </p:nvGrpSpPr>
      <p:grpSpPr>
        <a:xfrm>
          <a:off x="0" y="0"/>
          <a:ext cx="0" cy="0"/>
          <a:chOff x="0" y="0"/>
          <a:chExt cx="0" cy="0"/>
        </a:xfrm>
      </p:grpSpPr>
      <p:sp>
        <p:nvSpPr>
          <p:cNvPr id="721" name="Google Shape;721;p7:notes"/>
          <p:cNvSpPr/>
          <p:nvPr>
            <p:ph idx="2" type="sldImg"/>
          </p:nvPr>
        </p:nvSpPr>
        <p:spPr>
          <a:xfrm>
            <a:off x="635000" y="1163638"/>
            <a:ext cx="5588000" cy="31432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22" name="Google Shape;722;p7:notes"/>
          <p:cNvSpPr txBox="1"/>
          <p:nvPr>
            <p:ph idx="1" type="body"/>
          </p:nvPr>
        </p:nvSpPr>
        <p:spPr>
          <a:xfrm>
            <a:off x="685800" y="4482296"/>
            <a:ext cx="5486400" cy="3667334"/>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Bill</a:t>
            </a:r>
            <a:endParaRPr/>
          </a:p>
        </p:txBody>
      </p:sp>
      <p:sp>
        <p:nvSpPr>
          <p:cNvPr id="723" name="Google Shape;723;p7:notes"/>
          <p:cNvSpPr txBox="1"/>
          <p:nvPr>
            <p:ph idx="12" type="sldNum"/>
          </p:nvPr>
        </p:nvSpPr>
        <p:spPr>
          <a:xfrm>
            <a:off x="3884613" y="8846554"/>
            <a:ext cx="2971800" cy="46731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8" name="Shape 728"/>
        <p:cNvGrpSpPr/>
        <p:nvPr/>
      </p:nvGrpSpPr>
      <p:grpSpPr>
        <a:xfrm>
          <a:off x="0" y="0"/>
          <a:ext cx="0" cy="0"/>
          <a:chOff x="0" y="0"/>
          <a:chExt cx="0" cy="0"/>
        </a:xfrm>
      </p:grpSpPr>
      <p:sp>
        <p:nvSpPr>
          <p:cNvPr id="729" name="Google Shape;729;p8:notes"/>
          <p:cNvSpPr txBox="1"/>
          <p:nvPr>
            <p:ph idx="12" type="sldNum"/>
          </p:nvPr>
        </p:nvSpPr>
        <p:spPr>
          <a:xfrm>
            <a:off x="3884612" y="9010891"/>
            <a:ext cx="2971800" cy="474344"/>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
        <p:nvSpPr>
          <p:cNvPr id="730" name="Google Shape;730;p8:notes"/>
          <p:cNvSpPr/>
          <p:nvPr>
            <p:ph idx="2" type="sldImg"/>
          </p:nvPr>
        </p:nvSpPr>
        <p:spPr>
          <a:xfrm>
            <a:off x="266700" y="711200"/>
            <a:ext cx="6324600" cy="3557588"/>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
            <a:headEnd len="sm" w="sm" type="none"/>
            <a:tailEnd len="sm" w="sm" type="none"/>
          </a:ln>
        </p:spPr>
      </p:sp>
      <p:sp>
        <p:nvSpPr>
          <p:cNvPr id="731" name="Google Shape;731;p8:notes"/>
          <p:cNvSpPr txBox="1"/>
          <p:nvPr>
            <p:ph idx="1" type="body"/>
          </p:nvPr>
        </p:nvSpPr>
        <p:spPr>
          <a:xfrm>
            <a:off x="685800" y="4506269"/>
            <a:ext cx="5486400" cy="4269096"/>
          </a:xfrm>
          <a:prstGeom prst="rect">
            <a:avLst/>
          </a:prstGeom>
          <a:solidFill>
            <a:srgbClr val="FFFFFF"/>
          </a:solidFill>
          <a:ln cap="flat" cmpd="sng" w="9525">
            <a:solidFill>
              <a:srgbClr val="000000"/>
            </a:solidFill>
            <a:prstDash val="solid"/>
            <a:miter lim="8000"/>
            <a:headEnd len="sm" w="sm" type="none"/>
            <a:tailEnd len="sm" w="sm" type="none"/>
          </a:ln>
        </p:spPr>
        <p:txBody>
          <a:bodyPr anchorCtr="0" anchor="t" bIns="44850" lIns="89725" spcFirstLastPara="1" rIns="89725" wrap="square" tIns="44850">
            <a:noAutofit/>
          </a:bodyPr>
          <a:lstStyle/>
          <a:p>
            <a:pPr indent="0" lvl="0" marL="0" marR="0" rtl="0" algn="l">
              <a:lnSpc>
                <a:spcPct val="100000"/>
              </a:lnSpc>
              <a:spcBef>
                <a:spcPts val="0"/>
              </a:spcBef>
              <a:spcAft>
                <a:spcPts val="0"/>
              </a:spcAft>
              <a:buClr>
                <a:schemeClr val="dk1"/>
              </a:buClr>
              <a:buSzPts val="1200"/>
              <a:buFont typeface="Calibri"/>
              <a:buNone/>
            </a:pPr>
            <a:r>
              <a:rPr lang="en-US" sz="1700"/>
              <a:t>Bill - </a:t>
            </a:r>
            <a:r>
              <a:rPr lang="en-US" sz="1700"/>
              <a:t>All communities and each person in a community has their own network – some are large and some are small. Social networks – your friends, family, and acquaintances are one kind of network we all have. The more connected you are to your social network the more opportunities there are for solving personal problems, planning fun and different things together, communicating and learning from each other, sharing interests, and making new friends. The same is true for community networks. And, while you may not be looking to grow and expand your own social network . . . community networks are intentional about growing, adding new members who bring new ideas and energy,  new potential solutions, and new resources to improving the community. Weaving together a large, connected, and collaborative network of people, organizations, and projects is essential to solving persistent community problems.</a:t>
            </a:r>
            <a:endParaRPr sz="1700"/>
          </a:p>
          <a:p>
            <a:pPr indent="0" lvl="0" marL="0" marR="0" rtl="0" algn="l">
              <a:lnSpc>
                <a:spcPct val="100000"/>
              </a:lnSpc>
              <a:spcBef>
                <a:spcPts val="0"/>
              </a:spcBef>
              <a:spcAft>
                <a:spcPts val="0"/>
              </a:spcAft>
              <a:buClr>
                <a:schemeClr val="dk1"/>
              </a:buClr>
              <a:buSzPts val="1200"/>
              <a:buFont typeface="Calibri"/>
              <a:buNone/>
            </a:pPr>
            <a:r>
              <a:t/>
            </a:r>
            <a:endParaRPr sz="1700"/>
          </a:p>
          <a:p>
            <a:pPr indent="0" lvl="0" marL="0" marR="0" rtl="0" algn="l">
              <a:lnSpc>
                <a:spcPct val="100000"/>
              </a:lnSpc>
              <a:spcBef>
                <a:spcPts val="0"/>
              </a:spcBef>
              <a:spcAft>
                <a:spcPts val="0"/>
              </a:spcAft>
              <a:buClr>
                <a:schemeClr val="dk1"/>
              </a:buClr>
              <a:buSzPts val="1200"/>
              <a:buFont typeface="Calibri"/>
              <a:buNone/>
            </a:pPr>
            <a:r>
              <a:rPr lang="en-US" sz="1700"/>
              <a:t>What networks do yo belong to and what is the purpose of each network you belong to? </a:t>
            </a:r>
            <a:endParaRPr sz="1700"/>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9" name="Shape 739"/>
        <p:cNvGrpSpPr/>
        <p:nvPr/>
      </p:nvGrpSpPr>
      <p:grpSpPr>
        <a:xfrm>
          <a:off x="0" y="0"/>
          <a:ext cx="0" cy="0"/>
          <a:chOff x="0" y="0"/>
          <a:chExt cx="0" cy="0"/>
        </a:xfrm>
      </p:grpSpPr>
      <p:sp>
        <p:nvSpPr>
          <p:cNvPr id="740" name="Google Shape;740;g9f6fe09f4b_0_0:notes"/>
          <p:cNvSpPr/>
          <p:nvPr>
            <p:ph idx="2" type="sldImg"/>
          </p:nvPr>
        </p:nvSpPr>
        <p:spPr>
          <a:xfrm>
            <a:off x="381300" y="698539"/>
            <a:ext cx="6096000" cy="3492600"/>
          </a:xfrm>
          <a:custGeom>
            <a:rect b="b" l="l" r="r" t="t"/>
            <a:pathLst>
              <a:path extrusionOk="0" h="120000" w="120000">
                <a:moveTo>
                  <a:pt x="0" y="0"/>
                </a:moveTo>
                <a:lnTo>
                  <a:pt x="120000" y="0"/>
                </a:lnTo>
                <a:lnTo>
                  <a:pt x="120000" y="120000"/>
                </a:lnTo>
                <a:lnTo>
                  <a:pt x="0" y="120000"/>
                </a:lnTo>
                <a:close/>
              </a:path>
            </a:pathLst>
          </a:custGeom>
        </p:spPr>
      </p:sp>
      <p:sp>
        <p:nvSpPr>
          <p:cNvPr id="741" name="Google Shape;741;g9f6fe09f4b_0_0:notes"/>
          <p:cNvSpPr txBox="1"/>
          <p:nvPr>
            <p:ph idx="1" type="body"/>
          </p:nvPr>
        </p:nvSpPr>
        <p:spPr>
          <a:xfrm>
            <a:off x="685800" y="4424079"/>
            <a:ext cx="5486400" cy="41913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a:t>Bill - All of us in this workshop already have established social, personal and professional networks. We are all part of many networks.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US"/>
              <a:t>And, many of you see the potential as well as the challenge of realizing the potential of your networks.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US"/>
              <a:t>Some workshop participants shared with Q their hopes and goals for their primary network and they identified many of the same things all of us hope for with our own networks. You told us that your objectives over the next couple years were to: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US"/>
              <a:t>Develop sub networks</a:t>
            </a:r>
            <a:endParaRPr/>
          </a:p>
          <a:p>
            <a:pPr indent="0" lvl="0" marL="0" rtl="0" algn="l">
              <a:spcBef>
                <a:spcPts val="0"/>
              </a:spcBef>
              <a:spcAft>
                <a:spcPts val="0"/>
              </a:spcAft>
              <a:buClr>
                <a:schemeClr val="dk1"/>
              </a:buClr>
              <a:buSzPts val="1100"/>
              <a:buFont typeface="Arial"/>
              <a:buNone/>
            </a:pPr>
            <a:r>
              <a:rPr lang="en-US"/>
              <a:t>Understand impact</a:t>
            </a:r>
            <a:endParaRPr/>
          </a:p>
          <a:p>
            <a:pPr indent="0" lvl="0" marL="0" rtl="0" algn="l">
              <a:spcBef>
                <a:spcPts val="0"/>
              </a:spcBef>
              <a:spcAft>
                <a:spcPts val="0"/>
              </a:spcAft>
              <a:buClr>
                <a:schemeClr val="dk1"/>
              </a:buClr>
              <a:buSzPts val="1100"/>
              <a:buFont typeface="Arial"/>
              <a:buNone/>
            </a:pPr>
            <a:r>
              <a:rPr lang="en-US"/>
              <a:t>Access more resources</a:t>
            </a:r>
            <a:endParaRPr/>
          </a:p>
          <a:p>
            <a:pPr indent="0" lvl="0" marL="0" rtl="0" algn="l">
              <a:spcBef>
                <a:spcPts val="0"/>
              </a:spcBef>
              <a:spcAft>
                <a:spcPts val="0"/>
              </a:spcAft>
              <a:buClr>
                <a:schemeClr val="dk1"/>
              </a:buClr>
              <a:buSzPts val="1100"/>
              <a:buFont typeface="Arial"/>
              <a:buNone/>
            </a:pPr>
            <a:r>
              <a:rPr lang="en-US"/>
              <a:t>Increase the recognition of the network</a:t>
            </a:r>
            <a:endParaRPr/>
          </a:p>
          <a:p>
            <a:pPr indent="0" lvl="0" marL="0" rtl="0" algn="l">
              <a:spcBef>
                <a:spcPts val="0"/>
              </a:spcBef>
              <a:spcAft>
                <a:spcPts val="0"/>
              </a:spcAft>
              <a:buClr>
                <a:schemeClr val="dk1"/>
              </a:buClr>
              <a:buSzPts val="1100"/>
              <a:buFont typeface="Arial"/>
              <a:buNone/>
            </a:pPr>
            <a:r>
              <a:rPr lang="en-US"/>
              <a:t>Move to collaboration and action</a:t>
            </a:r>
            <a:endParaRPr/>
          </a:p>
          <a:p>
            <a:pPr indent="0" lvl="0" marL="0" rtl="0" algn="l">
              <a:spcBef>
                <a:spcPts val="0"/>
              </a:spcBef>
              <a:spcAft>
                <a:spcPts val="0"/>
              </a:spcAft>
              <a:buClr>
                <a:schemeClr val="dk1"/>
              </a:buClr>
              <a:buSzPts val="1100"/>
              <a:buFont typeface="Arial"/>
              <a:buNone/>
            </a:pPr>
            <a:r>
              <a:rPr lang="en-US"/>
              <a:t>Increase sharing and learning</a:t>
            </a:r>
            <a:endParaRPr/>
          </a:p>
          <a:p>
            <a:pPr indent="0" lvl="0" marL="0" rtl="0" algn="l">
              <a:spcBef>
                <a:spcPts val="0"/>
              </a:spcBef>
              <a:spcAft>
                <a:spcPts val="0"/>
              </a:spcAft>
              <a:buClr>
                <a:schemeClr val="dk1"/>
              </a:buClr>
              <a:buSzPts val="1100"/>
              <a:buFont typeface="Arial"/>
              <a:buNone/>
            </a:pPr>
            <a:r>
              <a:rPr lang="en-US"/>
              <a:t>Grow membership</a:t>
            </a:r>
            <a:endParaRPr/>
          </a:p>
          <a:p>
            <a:pPr indent="0" lvl="0" marL="0" rtl="0" algn="l">
              <a:spcBef>
                <a:spcPts val="0"/>
              </a:spcBef>
              <a:spcAft>
                <a:spcPts val="0"/>
              </a:spcAft>
              <a:buClr>
                <a:schemeClr val="dk1"/>
              </a:buClr>
              <a:buSzPts val="1100"/>
              <a:buFont typeface="Arial"/>
              <a:buNone/>
            </a:pPr>
            <a:r>
              <a:rPr lang="en-US"/>
              <a:t>Become more self-sustaining, self organizing and self actualizing</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US">
                <a:solidFill>
                  <a:schemeClr val="dk1"/>
                </a:solidFill>
              </a:rPr>
              <a:t>Template by Training for Change • </a:t>
            </a:r>
            <a:r>
              <a:rPr lang="en-US" u="sng">
                <a:solidFill>
                  <a:schemeClr val="hlink"/>
                </a:solidFill>
                <a:hlinkClick r:id="rId2"/>
              </a:rPr>
              <a:t>www.trainingforchange.org</a:t>
            </a:r>
            <a:r>
              <a:rPr lang="en-US">
                <a:solidFill>
                  <a:schemeClr val="dk1"/>
                </a:solidFill>
              </a:rPr>
              <a:t> </a:t>
            </a:r>
            <a:endParaRPr>
              <a:solidFill>
                <a:schemeClr val="dk1"/>
              </a:solidFill>
            </a:endParaRPr>
          </a:p>
          <a:p>
            <a:pPr indent="0" lvl="0" marL="0" rtl="0" algn="l">
              <a:spcBef>
                <a:spcPts val="0"/>
              </a:spcBef>
              <a:spcAft>
                <a:spcPts val="0"/>
              </a:spcAft>
              <a:buNone/>
            </a:pPr>
            <a:r>
              <a:rPr lang="en-US"/>
              <a:t>Resource:</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8" name="Shape 788"/>
        <p:cNvGrpSpPr/>
        <p:nvPr/>
      </p:nvGrpSpPr>
      <p:grpSpPr>
        <a:xfrm>
          <a:off x="0" y="0"/>
          <a:ext cx="0" cy="0"/>
          <a:chOff x="0" y="0"/>
          <a:chExt cx="0" cy="0"/>
        </a:xfrm>
      </p:grpSpPr>
      <p:sp>
        <p:nvSpPr>
          <p:cNvPr id="789" name="Google Shape;789;p9:notes"/>
          <p:cNvSpPr/>
          <p:nvPr>
            <p:ph idx="2" type="sldImg"/>
          </p:nvPr>
        </p:nvSpPr>
        <p:spPr>
          <a:xfrm>
            <a:off x="635000" y="1163638"/>
            <a:ext cx="5588000" cy="31432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90" name="Google Shape;790;p9:notes"/>
          <p:cNvSpPr txBox="1"/>
          <p:nvPr>
            <p:ph idx="1" type="body"/>
          </p:nvPr>
        </p:nvSpPr>
        <p:spPr>
          <a:xfrm>
            <a:off x="685800" y="4482296"/>
            <a:ext cx="5486400" cy="3667334"/>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Bill</a:t>
            </a:r>
            <a:endParaRPr/>
          </a:p>
        </p:txBody>
      </p:sp>
      <p:sp>
        <p:nvSpPr>
          <p:cNvPr id="791" name="Google Shape;791;p9:notes"/>
          <p:cNvSpPr txBox="1"/>
          <p:nvPr>
            <p:ph idx="12" type="sldNum"/>
          </p:nvPr>
        </p:nvSpPr>
        <p:spPr>
          <a:xfrm>
            <a:off x="3884613" y="8846554"/>
            <a:ext cx="2971800" cy="46731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6" name="Shape 796"/>
        <p:cNvGrpSpPr/>
        <p:nvPr/>
      </p:nvGrpSpPr>
      <p:grpSpPr>
        <a:xfrm>
          <a:off x="0" y="0"/>
          <a:ext cx="0" cy="0"/>
          <a:chOff x="0" y="0"/>
          <a:chExt cx="0" cy="0"/>
        </a:xfrm>
      </p:grpSpPr>
      <p:sp>
        <p:nvSpPr>
          <p:cNvPr id="797" name="Google Shape;797;p10:notes"/>
          <p:cNvSpPr txBox="1"/>
          <p:nvPr>
            <p:ph idx="1" type="body"/>
          </p:nvPr>
        </p:nvSpPr>
        <p:spPr>
          <a:xfrm>
            <a:off x="685800" y="4482296"/>
            <a:ext cx="5486400" cy="3667334"/>
          </a:xfrm>
          <a:prstGeom prst="rect">
            <a:avLst/>
          </a:prstGeom>
          <a:noFill/>
          <a:ln>
            <a:noFill/>
          </a:ln>
        </p:spPr>
        <p:txBody>
          <a:bodyPr anchorCtr="0" anchor="t" bIns="45700" lIns="91425" spcFirstLastPara="1" rIns="91425" wrap="square" tIns="45700">
            <a:noAutofit/>
          </a:bodyPr>
          <a:lstStyle/>
          <a:p>
            <a:pPr indent="0" lvl="0" marL="0" rtl="0" algn="l">
              <a:lnSpc>
                <a:spcPct val="80000"/>
              </a:lnSpc>
              <a:spcBef>
                <a:spcPts val="0"/>
              </a:spcBef>
              <a:spcAft>
                <a:spcPts val="0"/>
              </a:spcAft>
              <a:buClr>
                <a:schemeClr val="dk1"/>
              </a:buClr>
              <a:buSzPts val="2800"/>
              <a:buFont typeface="Arial"/>
              <a:buNone/>
            </a:pPr>
            <a:r>
              <a:rPr lang="en-US" sz="2800"/>
              <a:t>Bill - </a:t>
            </a:r>
            <a:endParaRPr sz="2800"/>
          </a:p>
          <a:p>
            <a:pPr indent="0" lvl="0" marL="0" rtl="0" algn="l">
              <a:lnSpc>
                <a:spcPct val="80000"/>
              </a:lnSpc>
              <a:spcBef>
                <a:spcPts val="0"/>
              </a:spcBef>
              <a:spcAft>
                <a:spcPts val="0"/>
              </a:spcAft>
              <a:buClr>
                <a:schemeClr val="dk1"/>
              </a:buClr>
              <a:buSzPts val="2800"/>
              <a:buFont typeface="Arial"/>
              <a:buNone/>
            </a:pPr>
            <a:r>
              <a:rPr lang="en-US" sz="2800"/>
              <a:t>Networks exist for a variety of purposes . . .</a:t>
            </a:r>
            <a:endParaRPr sz="2800"/>
          </a:p>
          <a:p>
            <a:pPr indent="-228600" lvl="1" marL="685800" rtl="0" algn="l">
              <a:lnSpc>
                <a:spcPct val="80000"/>
              </a:lnSpc>
              <a:spcBef>
                <a:spcPts val="500"/>
              </a:spcBef>
              <a:spcAft>
                <a:spcPts val="0"/>
              </a:spcAft>
              <a:buClr>
                <a:schemeClr val="dk1"/>
              </a:buClr>
              <a:buSzPts val="2400"/>
              <a:buChar char="•"/>
            </a:pPr>
            <a:r>
              <a:rPr lang="en-US" sz="2400"/>
              <a:t>To connect and build relationships with others</a:t>
            </a:r>
            <a:endParaRPr sz="2400"/>
          </a:p>
          <a:p>
            <a:pPr indent="-228600" lvl="1" marL="685800" rtl="0" algn="l">
              <a:lnSpc>
                <a:spcPct val="80000"/>
              </a:lnSpc>
              <a:spcBef>
                <a:spcPts val="500"/>
              </a:spcBef>
              <a:spcAft>
                <a:spcPts val="0"/>
              </a:spcAft>
              <a:buClr>
                <a:schemeClr val="dk1"/>
              </a:buClr>
              <a:buSzPts val="2400"/>
              <a:buChar char="•"/>
            </a:pPr>
            <a:r>
              <a:rPr lang="en-US" sz="2400"/>
              <a:t>To learn with and from others</a:t>
            </a:r>
            <a:endParaRPr sz="2400"/>
          </a:p>
          <a:p>
            <a:pPr indent="-228600" lvl="1" marL="685800" rtl="0" algn="l">
              <a:lnSpc>
                <a:spcPct val="80000"/>
              </a:lnSpc>
              <a:spcBef>
                <a:spcPts val="500"/>
              </a:spcBef>
              <a:spcAft>
                <a:spcPts val="0"/>
              </a:spcAft>
              <a:buClr>
                <a:schemeClr val="dk1"/>
              </a:buClr>
              <a:buSzPts val="2400"/>
              <a:buChar char="•"/>
            </a:pPr>
            <a:r>
              <a:rPr lang="en-US" sz="2400"/>
              <a:t>To pursue a shared interest or passion</a:t>
            </a:r>
            <a:endParaRPr sz="2400"/>
          </a:p>
          <a:p>
            <a:pPr indent="-228600" lvl="1" marL="685800" rtl="0" algn="l">
              <a:lnSpc>
                <a:spcPct val="80000"/>
              </a:lnSpc>
              <a:spcBef>
                <a:spcPts val="500"/>
              </a:spcBef>
              <a:spcAft>
                <a:spcPts val="0"/>
              </a:spcAft>
              <a:buClr>
                <a:schemeClr val="dk1"/>
              </a:buClr>
              <a:buSzPts val="2400"/>
              <a:buChar char="•"/>
            </a:pPr>
            <a:r>
              <a:rPr lang="en-US" sz="2400"/>
              <a:t>To execute a specific task or routine set of functions</a:t>
            </a:r>
            <a:endParaRPr sz="2400"/>
          </a:p>
          <a:p>
            <a:pPr indent="-228600" lvl="1" marL="685800" rtl="0" algn="l">
              <a:lnSpc>
                <a:spcPct val="80000"/>
              </a:lnSpc>
              <a:spcBef>
                <a:spcPts val="500"/>
              </a:spcBef>
              <a:spcAft>
                <a:spcPts val="0"/>
              </a:spcAft>
              <a:buClr>
                <a:schemeClr val="dk1"/>
              </a:buClr>
              <a:buSzPts val="2400"/>
              <a:buChar char="•"/>
            </a:pPr>
            <a:r>
              <a:rPr lang="en-US" sz="2400"/>
              <a:t>To propel or compel some change or improvement</a:t>
            </a:r>
            <a:endParaRPr sz="2400"/>
          </a:p>
          <a:p>
            <a:pPr indent="0" lvl="0" marL="0" rtl="0" algn="l">
              <a:lnSpc>
                <a:spcPct val="80000"/>
              </a:lnSpc>
              <a:spcBef>
                <a:spcPts val="1000"/>
              </a:spcBef>
              <a:spcAft>
                <a:spcPts val="0"/>
              </a:spcAft>
              <a:buClr>
                <a:schemeClr val="dk1"/>
              </a:buClr>
              <a:buSzPts val="2800"/>
              <a:buFont typeface="Arial"/>
              <a:buNone/>
            </a:pPr>
            <a:r>
              <a:rPr lang="en-US" sz="2800"/>
              <a:t>and exist in all parts of our lives . . .</a:t>
            </a:r>
            <a:endParaRPr sz="2800"/>
          </a:p>
          <a:p>
            <a:pPr indent="-228600" lvl="1" marL="685800" rtl="0" algn="l">
              <a:lnSpc>
                <a:spcPct val="80000"/>
              </a:lnSpc>
              <a:spcBef>
                <a:spcPts val="500"/>
              </a:spcBef>
              <a:spcAft>
                <a:spcPts val="0"/>
              </a:spcAft>
              <a:buClr>
                <a:schemeClr val="dk1"/>
              </a:buClr>
              <a:buSzPts val="2400"/>
              <a:buChar char="•"/>
            </a:pPr>
            <a:r>
              <a:rPr lang="en-US" sz="2400"/>
              <a:t>Family and extended family</a:t>
            </a:r>
            <a:endParaRPr sz="2400"/>
          </a:p>
          <a:p>
            <a:pPr indent="-228600" lvl="1" marL="685800" rtl="0" algn="l">
              <a:lnSpc>
                <a:spcPct val="80000"/>
              </a:lnSpc>
              <a:spcBef>
                <a:spcPts val="500"/>
              </a:spcBef>
              <a:spcAft>
                <a:spcPts val="0"/>
              </a:spcAft>
              <a:buClr>
                <a:schemeClr val="dk1"/>
              </a:buClr>
              <a:buSzPts val="2400"/>
              <a:buChar char="•"/>
            </a:pPr>
            <a:r>
              <a:rPr lang="en-US" sz="2400"/>
              <a:t>Friends and social relationships</a:t>
            </a:r>
            <a:endParaRPr sz="2400"/>
          </a:p>
          <a:p>
            <a:pPr indent="-228600" lvl="1" marL="685800" rtl="0" algn="l">
              <a:lnSpc>
                <a:spcPct val="80000"/>
              </a:lnSpc>
              <a:spcBef>
                <a:spcPts val="500"/>
              </a:spcBef>
              <a:spcAft>
                <a:spcPts val="0"/>
              </a:spcAft>
              <a:buClr>
                <a:schemeClr val="dk1"/>
              </a:buClr>
              <a:buSzPts val="2400"/>
              <a:buChar char="•"/>
            </a:pPr>
            <a:r>
              <a:rPr lang="en-US" sz="2400"/>
              <a:t>Work – organizational, departmental, and role-based</a:t>
            </a:r>
            <a:endParaRPr sz="2400"/>
          </a:p>
          <a:p>
            <a:pPr indent="-228600" lvl="1" marL="685800" rtl="0" algn="l">
              <a:lnSpc>
                <a:spcPct val="80000"/>
              </a:lnSpc>
              <a:spcBef>
                <a:spcPts val="500"/>
              </a:spcBef>
              <a:spcAft>
                <a:spcPts val="0"/>
              </a:spcAft>
              <a:buClr>
                <a:schemeClr val="dk1"/>
              </a:buClr>
              <a:buSzPts val="2400"/>
              <a:buChar char="•"/>
            </a:pPr>
            <a:r>
              <a:rPr lang="en-US" sz="2400"/>
              <a:t>Recreation and hobbies</a:t>
            </a:r>
            <a:endParaRPr sz="2400"/>
          </a:p>
          <a:p>
            <a:pPr indent="-228600" lvl="1" marL="685800" rtl="0" algn="l">
              <a:lnSpc>
                <a:spcPct val="80000"/>
              </a:lnSpc>
              <a:spcBef>
                <a:spcPts val="500"/>
              </a:spcBef>
              <a:spcAft>
                <a:spcPts val="0"/>
              </a:spcAft>
              <a:buClr>
                <a:schemeClr val="dk1"/>
              </a:buClr>
              <a:buSzPts val="2400"/>
              <a:buChar char="•"/>
            </a:pPr>
            <a:r>
              <a:rPr lang="en-US" sz="2400"/>
              <a:t>Health care</a:t>
            </a:r>
            <a:endParaRPr sz="2400"/>
          </a:p>
          <a:p>
            <a:pPr indent="0" lvl="0" marL="0" rtl="0" algn="l">
              <a:lnSpc>
                <a:spcPct val="100000"/>
              </a:lnSpc>
              <a:spcBef>
                <a:spcPts val="0"/>
              </a:spcBef>
              <a:spcAft>
                <a:spcPts val="0"/>
              </a:spcAft>
              <a:buSzPts val="1400"/>
              <a:buNone/>
            </a:pPr>
            <a:r>
              <a:t/>
            </a:r>
            <a:endParaRPr/>
          </a:p>
        </p:txBody>
      </p:sp>
      <p:sp>
        <p:nvSpPr>
          <p:cNvPr id="798" name="Google Shape;798;p10:notes"/>
          <p:cNvSpPr/>
          <p:nvPr>
            <p:ph idx="2" type="sldImg"/>
          </p:nvPr>
        </p:nvSpPr>
        <p:spPr>
          <a:xfrm>
            <a:off x="635000" y="1163638"/>
            <a:ext cx="5588000" cy="31432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5" name="Shape 805"/>
        <p:cNvGrpSpPr/>
        <p:nvPr/>
      </p:nvGrpSpPr>
      <p:grpSpPr>
        <a:xfrm>
          <a:off x="0" y="0"/>
          <a:ext cx="0" cy="0"/>
          <a:chOff x="0" y="0"/>
          <a:chExt cx="0" cy="0"/>
        </a:xfrm>
      </p:grpSpPr>
      <p:sp>
        <p:nvSpPr>
          <p:cNvPr id="806" name="Google Shape;806;ga6a62007e8_0_18:notes"/>
          <p:cNvSpPr/>
          <p:nvPr>
            <p:ph idx="2" type="sldImg"/>
          </p:nvPr>
        </p:nvSpPr>
        <p:spPr>
          <a:xfrm>
            <a:off x="635000" y="1163638"/>
            <a:ext cx="5588100" cy="3143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07" name="Google Shape;807;ga6a62007e8_0_18:notes"/>
          <p:cNvSpPr txBox="1"/>
          <p:nvPr>
            <p:ph idx="1" type="body"/>
          </p:nvPr>
        </p:nvSpPr>
        <p:spPr>
          <a:xfrm>
            <a:off x="685800" y="4482296"/>
            <a:ext cx="5486400" cy="36672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Bill</a:t>
            </a:r>
            <a:endParaRPr/>
          </a:p>
        </p:txBody>
      </p:sp>
      <p:sp>
        <p:nvSpPr>
          <p:cNvPr id="808" name="Google Shape;808;ga6a62007e8_0_18:notes"/>
          <p:cNvSpPr txBox="1"/>
          <p:nvPr>
            <p:ph idx="12" type="sldNum"/>
          </p:nvPr>
        </p:nvSpPr>
        <p:spPr>
          <a:xfrm>
            <a:off x="3884613" y="8846554"/>
            <a:ext cx="2971800" cy="4674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3" name="Shape 813"/>
        <p:cNvGrpSpPr/>
        <p:nvPr/>
      </p:nvGrpSpPr>
      <p:grpSpPr>
        <a:xfrm>
          <a:off x="0" y="0"/>
          <a:ext cx="0" cy="0"/>
          <a:chOff x="0" y="0"/>
          <a:chExt cx="0" cy="0"/>
        </a:xfrm>
      </p:grpSpPr>
      <p:sp>
        <p:nvSpPr>
          <p:cNvPr id="814" name="Google Shape;814;p11:notes"/>
          <p:cNvSpPr/>
          <p:nvPr>
            <p:ph idx="2" type="sldImg"/>
          </p:nvPr>
        </p:nvSpPr>
        <p:spPr>
          <a:xfrm>
            <a:off x="635000" y="1163638"/>
            <a:ext cx="5588000" cy="31432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15" name="Google Shape;815;p11:notes"/>
          <p:cNvSpPr txBox="1"/>
          <p:nvPr>
            <p:ph idx="1" type="body"/>
          </p:nvPr>
        </p:nvSpPr>
        <p:spPr>
          <a:xfrm>
            <a:off x="685800" y="4482296"/>
            <a:ext cx="5486400" cy="3667334"/>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Bill - Use the chat box to share your ideas about how networks are different than other ways we organize for action.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1 minute.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Kristin will read out loud some of what people typed into the chat box.</a:t>
            </a:r>
            <a:endParaRPr/>
          </a:p>
        </p:txBody>
      </p:sp>
      <p:sp>
        <p:nvSpPr>
          <p:cNvPr id="816" name="Google Shape;816;p11:notes"/>
          <p:cNvSpPr txBox="1"/>
          <p:nvPr>
            <p:ph idx="12" type="sldNum"/>
          </p:nvPr>
        </p:nvSpPr>
        <p:spPr>
          <a:xfrm>
            <a:off x="3884613" y="8846554"/>
            <a:ext cx="2971800" cy="46731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1" name="Shape 821"/>
        <p:cNvGrpSpPr/>
        <p:nvPr/>
      </p:nvGrpSpPr>
      <p:grpSpPr>
        <a:xfrm>
          <a:off x="0" y="0"/>
          <a:ext cx="0" cy="0"/>
          <a:chOff x="0" y="0"/>
          <a:chExt cx="0" cy="0"/>
        </a:xfrm>
      </p:grpSpPr>
      <p:sp>
        <p:nvSpPr>
          <p:cNvPr id="822" name="Google Shape;822;p12:notes"/>
          <p:cNvSpPr/>
          <p:nvPr>
            <p:ph idx="2" type="sldImg"/>
          </p:nvPr>
        </p:nvSpPr>
        <p:spPr>
          <a:xfrm>
            <a:off x="325438" y="698500"/>
            <a:ext cx="6207125" cy="34925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23" name="Google Shape;823;p12:notes"/>
          <p:cNvSpPr txBox="1"/>
          <p:nvPr>
            <p:ph idx="1" type="body"/>
          </p:nvPr>
        </p:nvSpPr>
        <p:spPr>
          <a:xfrm>
            <a:off x="685800" y="4424085"/>
            <a:ext cx="5486400" cy="4191238"/>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chemeClr val="dk1"/>
              </a:buClr>
              <a:buSzPts val="275"/>
              <a:buFont typeface="Arial"/>
              <a:buNone/>
            </a:pPr>
            <a:r>
              <a:rPr lang="en-US" sz="1800">
                <a:latin typeface="Arial"/>
                <a:ea typeface="Arial"/>
                <a:cs typeface="Arial"/>
                <a:sym typeface="Arial"/>
              </a:rPr>
              <a:t>Bill - </a:t>
            </a:r>
            <a:r>
              <a:rPr b="0" i="0" lang="en-US" sz="1800" u="none" cap="none" strike="noStrike">
                <a:solidFill>
                  <a:schemeClr val="dk1"/>
                </a:solidFill>
                <a:latin typeface="Arial"/>
                <a:ea typeface="Arial"/>
                <a:cs typeface="Arial"/>
                <a:sym typeface="Arial"/>
              </a:rPr>
              <a:t>What are the limitations of these types of structures? What are the limitations of organizations like BP or Uni</a:t>
            </a:r>
            <a:r>
              <a:rPr lang="en-US" sz="1800">
                <a:latin typeface="Arial"/>
                <a:ea typeface="Arial"/>
                <a:cs typeface="Arial"/>
                <a:sym typeface="Arial"/>
              </a:rPr>
              <a:t>Lever?</a:t>
            </a:r>
            <a:endParaRPr sz="1800">
              <a:latin typeface="Arial"/>
              <a:ea typeface="Arial"/>
              <a:cs typeface="Arial"/>
              <a:sym typeface="Arial"/>
            </a:endParaRPr>
          </a:p>
          <a:p>
            <a:pPr indent="0" lvl="0" marL="0" marR="0" rtl="0" algn="l">
              <a:lnSpc>
                <a:spcPct val="115000"/>
              </a:lnSpc>
              <a:spcBef>
                <a:spcPts val="0"/>
              </a:spcBef>
              <a:spcAft>
                <a:spcPts val="0"/>
              </a:spcAft>
              <a:buClr>
                <a:schemeClr val="dk1"/>
              </a:buClr>
              <a:buSzPts val="275"/>
              <a:buFont typeface="Arial"/>
              <a:buNone/>
            </a:pPr>
            <a:r>
              <a:rPr lang="en-US" sz="1800">
                <a:latin typeface="Arial"/>
                <a:ea typeface="Arial"/>
                <a:cs typeface="Arial"/>
                <a:sym typeface="Arial"/>
              </a:rPr>
              <a:t>Limitations</a:t>
            </a:r>
            <a:r>
              <a:rPr b="0" i="0" lang="en-US" sz="1800" u="none" cap="none" strike="noStrike">
                <a:solidFill>
                  <a:schemeClr val="dk1"/>
                </a:solidFill>
                <a:latin typeface="Arial"/>
                <a:ea typeface="Arial"/>
                <a:cs typeface="Arial"/>
                <a:sym typeface="Arial"/>
              </a:rPr>
              <a:t> of community coal</a:t>
            </a:r>
            <a:r>
              <a:rPr lang="en-US" sz="1800">
                <a:latin typeface="Arial"/>
                <a:ea typeface="Arial"/>
                <a:cs typeface="Arial"/>
                <a:sym typeface="Arial"/>
              </a:rPr>
              <a:t>itions</a:t>
            </a:r>
            <a:r>
              <a:rPr b="0" i="0" lang="en-US" sz="1800" u="none" cap="none" strike="noStrike">
                <a:solidFill>
                  <a:schemeClr val="dk1"/>
                </a:solidFill>
                <a:latin typeface="Arial"/>
                <a:ea typeface="Arial"/>
                <a:cs typeface="Arial"/>
                <a:sym typeface="Arial"/>
              </a:rPr>
              <a:t> ? Have you ever been part of a huge email distribution list? What is a limitation of that form of </a:t>
            </a:r>
            <a:r>
              <a:rPr lang="en-US" sz="1800">
                <a:latin typeface="Arial"/>
                <a:ea typeface="Arial"/>
                <a:cs typeface="Arial"/>
                <a:sym typeface="Arial"/>
              </a:rPr>
              <a:t>structure for getting things done? </a:t>
            </a:r>
            <a:endParaRPr sz="1800">
              <a:latin typeface="Arial"/>
              <a:ea typeface="Arial"/>
              <a:cs typeface="Arial"/>
              <a:sym typeface="Arial"/>
            </a:endParaRPr>
          </a:p>
          <a:p>
            <a:pPr indent="0" lvl="0" marL="0" marR="0" rtl="0" algn="l">
              <a:lnSpc>
                <a:spcPct val="115000"/>
              </a:lnSpc>
              <a:spcBef>
                <a:spcPts val="0"/>
              </a:spcBef>
              <a:spcAft>
                <a:spcPts val="0"/>
              </a:spcAft>
              <a:buClr>
                <a:schemeClr val="dk1"/>
              </a:buClr>
              <a:buSzPts val="275"/>
              <a:buFont typeface="Arial"/>
              <a:buNone/>
            </a:pPr>
            <a:r>
              <a:t/>
            </a:r>
            <a:endParaRPr sz="1800">
              <a:latin typeface="Arial"/>
              <a:ea typeface="Arial"/>
              <a:cs typeface="Arial"/>
              <a:sym typeface="Arial"/>
            </a:endParaRPr>
          </a:p>
          <a:p>
            <a:pPr indent="0" lvl="0" marL="0" marR="0" rtl="0" algn="l">
              <a:lnSpc>
                <a:spcPct val="115000"/>
              </a:lnSpc>
              <a:spcBef>
                <a:spcPts val="0"/>
              </a:spcBef>
              <a:spcAft>
                <a:spcPts val="0"/>
              </a:spcAft>
              <a:buClr>
                <a:schemeClr val="dk1"/>
              </a:buClr>
              <a:buSzPts val="275"/>
              <a:buFont typeface="Arial"/>
              <a:buNone/>
            </a:pPr>
            <a:r>
              <a:rPr lang="en-US" sz="1800">
                <a:latin typeface="Arial"/>
                <a:ea typeface="Arial"/>
                <a:cs typeface="Arial"/>
                <a:sym typeface="Arial"/>
              </a:rPr>
              <a:t>What about chapter organizations such as Alzheimers Association, Academy for Eating Disorders, and the ALS Association?</a:t>
            </a:r>
            <a:endParaRPr sz="1800">
              <a:latin typeface="Arial"/>
              <a:ea typeface="Arial"/>
              <a:cs typeface="Arial"/>
              <a:sym typeface="Arial"/>
            </a:endParaRPr>
          </a:p>
          <a:p>
            <a:pPr indent="0" lvl="0" marL="0" marR="0" rtl="0" algn="l">
              <a:lnSpc>
                <a:spcPct val="115000"/>
              </a:lnSpc>
              <a:spcBef>
                <a:spcPts val="0"/>
              </a:spcBef>
              <a:spcAft>
                <a:spcPts val="0"/>
              </a:spcAft>
              <a:buClr>
                <a:schemeClr val="dk1"/>
              </a:buClr>
              <a:buSzPts val="275"/>
              <a:buFont typeface="Arial"/>
              <a:buNone/>
            </a:pPr>
            <a:r>
              <a:t/>
            </a:r>
            <a:endParaRPr b="0" i="0" sz="1800" u="none" cap="none" strike="noStrike">
              <a:solidFill>
                <a:schemeClr val="dk1"/>
              </a:solidFill>
              <a:latin typeface="Arial"/>
              <a:ea typeface="Arial"/>
              <a:cs typeface="Arial"/>
              <a:sym typeface="Arial"/>
            </a:endParaRPr>
          </a:p>
          <a:p>
            <a:pPr indent="-190500" lvl="0" marL="228600" rtl="0" algn="l">
              <a:lnSpc>
                <a:spcPct val="90000"/>
              </a:lnSpc>
              <a:spcBef>
                <a:spcPts val="0"/>
              </a:spcBef>
              <a:spcAft>
                <a:spcPts val="0"/>
              </a:spcAft>
              <a:buClr>
                <a:schemeClr val="dk1"/>
              </a:buClr>
              <a:buSzPts val="2200"/>
              <a:buChar char="•"/>
            </a:pPr>
            <a:r>
              <a:rPr lang="en-US" sz="2200"/>
              <a:t>Networks can be identified based on their level of centralization and formality</a:t>
            </a:r>
            <a:endParaRPr sz="2200"/>
          </a:p>
          <a:p>
            <a:pPr indent="-190500" lvl="0" marL="228600" rtl="0" algn="l">
              <a:lnSpc>
                <a:spcPct val="90000"/>
              </a:lnSpc>
              <a:spcBef>
                <a:spcPts val="1000"/>
              </a:spcBef>
              <a:spcAft>
                <a:spcPts val="0"/>
              </a:spcAft>
              <a:buClr>
                <a:schemeClr val="dk1"/>
              </a:buClr>
              <a:buSzPts val="2200"/>
              <a:buChar char="•"/>
            </a:pPr>
            <a:r>
              <a:rPr lang="en-US" sz="2200"/>
              <a:t>Example of a highly centralized and formal network include staffing within an organization with a Board of Trustees, CEO, VPs, Directors</a:t>
            </a:r>
            <a:endParaRPr sz="2200"/>
          </a:p>
          <a:p>
            <a:pPr indent="-190500" lvl="0" marL="228600" rtl="0" algn="l">
              <a:lnSpc>
                <a:spcPct val="90000"/>
              </a:lnSpc>
              <a:spcBef>
                <a:spcPts val="1000"/>
              </a:spcBef>
              <a:spcAft>
                <a:spcPts val="0"/>
              </a:spcAft>
              <a:buClr>
                <a:schemeClr val="dk1"/>
              </a:buClr>
              <a:buSzPts val="2200"/>
              <a:buChar char="•"/>
            </a:pPr>
            <a:r>
              <a:rPr lang="en-US" sz="2200"/>
              <a:t>Example of a highly de-centralized and informal network include Facebook in which your network is connected to many other networks and there is no single authority or “boss” of the networks</a:t>
            </a:r>
            <a:endParaRPr sz="2200"/>
          </a:p>
          <a:p>
            <a:pPr indent="0" lvl="0" marL="0" marR="0" rtl="0" algn="l">
              <a:lnSpc>
                <a:spcPct val="115000"/>
              </a:lnSpc>
              <a:spcBef>
                <a:spcPts val="0"/>
              </a:spcBef>
              <a:spcAft>
                <a:spcPts val="0"/>
              </a:spcAft>
              <a:buClr>
                <a:schemeClr val="dk1"/>
              </a:buClr>
              <a:buSzPts val="275"/>
              <a:buFont typeface="Arial"/>
              <a:buNone/>
            </a:pPr>
            <a:r>
              <a:t/>
            </a:r>
            <a:endParaRPr sz="1800">
              <a:latin typeface="Arial"/>
              <a:ea typeface="Arial"/>
              <a:cs typeface="Arial"/>
              <a:sym typeface="Arial"/>
            </a:endParaRPr>
          </a:p>
          <a:p>
            <a:pPr indent="0" lvl="0" marL="0" marR="0" rtl="0" algn="l">
              <a:lnSpc>
                <a:spcPct val="115000"/>
              </a:lnSpc>
              <a:spcBef>
                <a:spcPts val="0"/>
              </a:spcBef>
              <a:spcAft>
                <a:spcPts val="0"/>
              </a:spcAft>
              <a:buClr>
                <a:schemeClr val="dk1"/>
              </a:buClr>
              <a:buSzPts val="275"/>
              <a:buFont typeface="Arial"/>
              <a:buNone/>
            </a:pPr>
            <a:r>
              <a:rPr b="0" i="0" lang="en-US" sz="1800" u="none" cap="none" strike="noStrike">
                <a:solidFill>
                  <a:schemeClr val="dk1"/>
                </a:solidFill>
                <a:latin typeface="Arial"/>
                <a:ea typeface="Arial"/>
                <a:cs typeface="Arial"/>
                <a:sym typeface="Arial"/>
              </a:rPr>
              <a:t>Why are networks useful? </a:t>
            </a:r>
            <a:endParaRPr b="0" i="0" sz="180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chemeClr val="dk1"/>
              </a:buClr>
              <a:buSzPts val="275"/>
              <a:buFont typeface="Arial"/>
              <a:buNone/>
            </a:pPr>
            <a:r>
              <a:t/>
            </a:r>
            <a:endParaRPr sz="1800">
              <a:latin typeface="Arial"/>
              <a:ea typeface="Arial"/>
              <a:cs typeface="Arial"/>
              <a:sym typeface="Arial"/>
            </a:endParaRPr>
          </a:p>
          <a:p>
            <a:pPr indent="0" lvl="0" marL="0" marR="0" rtl="0" algn="l">
              <a:lnSpc>
                <a:spcPct val="115000"/>
              </a:lnSpc>
              <a:spcBef>
                <a:spcPts val="0"/>
              </a:spcBef>
              <a:spcAft>
                <a:spcPts val="0"/>
              </a:spcAft>
              <a:buClr>
                <a:schemeClr val="dk1"/>
              </a:buClr>
              <a:buSzPts val="275"/>
              <a:buFont typeface="Arial"/>
              <a:buNone/>
            </a:pPr>
            <a:r>
              <a:rPr lang="en-US" sz="1800">
                <a:latin typeface="Arial"/>
                <a:ea typeface="Arial"/>
                <a:cs typeface="Arial"/>
                <a:sym typeface="Arial"/>
              </a:rPr>
              <a:t>B</a:t>
            </a:r>
            <a:r>
              <a:rPr b="0" i="0" lang="en-US" sz="1800" u="none" cap="none" strike="noStrike">
                <a:solidFill>
                  <a:schemeClr val="dk1"/>
                </a:solidFill>
                <a:latin typeface="Arial"/>
                <a:ea typeface="Arial"/>
                <a:cs typeface="Arial"/>
                <a:sym typeface="Arial"/>
              </a:rPr>
              <a:t>ecause: they allow for huge amounts of meaningful participation. Because they are able to scale extremely quickly. Because they are able to be broader than other systems. Because they are a return to a more relational autonomy. Because their multi-sectorial to address the complexity of most structural and system-level problems. Because everyone can contribute and lead.</a:t>
            </a:r>
            <a:endParaRPr sz="1900"/>
          </a:p>
          <a:p>
            <a:pPr indent="0" lvl="0" marL="0" marR="0" rtl="0" algn="l">
              <a:lnSpc>
                <a:spcPct val="115000"/>
              </a:lnSpc>
              <a:spcBef>
                <a:spcPts val="0"/>
              </a:spcBef>
              <a:spcAft>
                <a:spcPts val="0"/>
              </a:spcAft>
              <a:buClr>
                <a:schemeClr val="dk1"/>
              </a:buClr>
              <a:buSzPts val="275"/>
              <a:buFont typeface="Arial"/>
              <a:buNone/>
            </a:pPr>
            <a:r>
              <a:t/>
            </a:r>
            <a:endParaRPr b="0" i="0" sz="110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chemeClr val="dk1"/>
              </a:buClr>
              <a:buSzPts val="275"/>
              <a:buFont typeface="Arial"/>
              <a:buNone/>
            </a:pPr>
            <a:r>
              <a:t/>
            </a:r>
            <a:endParaRPr b="0" i="0" sz="110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chemeClr val="dk1"/>
              </a:buClr>
              <a:buSzPts val="275"/>
              <a:buFont typeface="Arial"/>
              <a:buNone/>
            </a:pPr>
            <a:r>
              <a:t/>
            </a:r>
            <a:endParaRPr b="0" i="0" sz="11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275"/>
              <a:buFont typeface="Arial"/>
              <a:buNone/>
            </a:pPr>
            <a:r>
              <a:t/>
            </a:r>
            <a:endParaRPr b="0" i="0" sz="11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275"/>
              <a:buFont typeface="Arial"/>
              <a:buNone/>
            </a:pPr>
            <a:r>
              <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7" name="Shape 837"/>
        <p:cNvGrpSpPr/>
        <p:nvPr/>
      </p:nvGrpSpPr>
      <p:grpSpPr>
        <a:xfrm>
          <a:off x="0" y="0"/>
          <a:ext cx="0" cy="0"/>
          <a:chOff x="0" y="0"/>
          <a:chExt cx="0" cy="0"/>
        </a:xfrm>
      </p:grpSpPr>
      <p:sp>
        <p:nvSpPr>
          <p:cNvPr id="838" name="Google Shape;838;p13:notes"/>
          <p:cNvSpPr txBox="1"/>
          <p:nvPr>
            <p:ph idx="1" type="body"/>
          </p:nvPr>
        </p:nvSpPr>
        <p:spPr>
          <a:xfrm>
            <a:off x="685800" y="4482296"/>
            <a:ext cx="5486400" cy="3667334"/>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rPr lang="en-US"/>
              <a:t>Bill</a:t>
            </a:r>
            <a:endParaRPr/>
          </a:p>
        </p:txBody>
      </p:sp>
      <p:sp>
        <p:nvSpPr>
          <p:cNvPr id="839" name="Google Shape;839;p13:notes"/>
          <p:cNvSpPr/>
          <p:nvPr>
            <p:ph idx="2" type="sldImg"/>
          </p:nvPr>
        </p:nvSpPr>
        <p:spPr>
          <a:xfrm>
            <a:off x="635000" y="1163638"/>
            <a:ext cx="5588000" cy="31432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5" name="Shape 845"/>
        <p:cNvGrpSpPr/>
        <p:nvPr/>
      </p:nvGrpSpPr>
      <p:grpSpPr>
        <a:xfrm>
          <a:off x="0" y="0"/>
          <a:ext cx="0" cy="0"/>
          <a:chOff x="0" y="0"/>
          <a:chExt cx="0" cy="0"/>
        </a:xfrm>
      </p:grpSpPr>
      <p:sp>
        <p:nvSpPr>
          <p:cNvPr id="846" name="Google Shape;846;p18:notes"/>
          <p:cNvSpPr/>
          <p:nvPr>
            <p:ph idx="2" type="sldImg"/>
          </p:nvPr>
        </p:nvSpPr>
        <p:spPr>
          <a:xfrm>
            <a:off x="635000" y="1163638"/>
            <a:ext cx="5588000" cy="31432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47" name="Google Shape;847;p18:notes"/>
          <p:cNvSpPr txBox="1"/>
          <p:nvPr>
            <p:ph idx="1" type="body"/>
          </p:nvPr>
        </p:nvSpPr>
        <p:spPr>
          <a:xfrm>
            <a:off x="685800" y="4482296"/>
            <a:ext cx="5486400" cy="3667334"/>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KRISTIN</a:t>
            </a:r>
            <a:endParaRPr/>
          </a:p>
        </p:txBody>
      </p:sp>
      <p:sp>
        <p:nvSpPr>
          <p:cNvPr id="848" name="Google Shape;848;p18:notes"/>
          <p:cNvSpPr txBox="1"/>
          <p:nvPr>
            <p:ph idx="12" type="sldNum"/>
          </p:nvPr>
        </p:nvSpPr>
        <p:spPr>
          <a:xfrm>
            <a:off x="3884613" y="8846554"/>
            <a:ext cx="2971800" cy="46731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5" name="Shape 645"/>
        <p:cNvGrpSpPr/>
        <p:nvPr/>
      </p:nvGrpSpPr>
      <p:grpSpPr>
        <a:xfrm>
          <a:off x="0" y="0"/>
          <a:ext cx="0" cy="0"/>
          <a:chOff x="0" y="0"/>
          <a:chExt cx="0" cy="0"/>
        </a:xfrm>
      </p:grpSpPr>
      <p:sp>
        <p:nvSpPr>
          <p:cNvPr id="646" name="Google Shape;646;ga1346aec3b_1_19:notes"/>
          <p:cNvSpPr/>
          <p:nvPr>
            <p:ph idx="2" type="sldImg"/>
          </p:nvPr>
        </p:nvSpPr>
        <p:spPr>
          <a:xfrm>
            <a:off x="635000" y="1163638"/>
            <a:ext cx="5588100" cy="3143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47" name="Google Shape;647;ga1346aec3b_1_19:notes"/>
          <p:cNvSpPr txBox="1"/>
          <p:nvPr>
            <p:ph idx="1" type="body"/>
          </p:nvPr>
        </p:nvSpPr>
        <p:spPr>
          <a:xfrm>
            <a:off x="685800" y="4482296"/>
            <a:ext cx="5486400" cy="36672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Stacey begins her intro. She welcomes participants and then transitions to the next slide on housekeeping.</a:t>
            </a:r>
            <a:endParaRPr/>
          </a:p>
        </p:txBody>
      </p:sp>
      <p:sp>
        <p:nvSpPr>
          <p:cNvPr id="648" name="Google Shape;648;ga1346aec3b_1_19:notes"/>
          <p:cNvSpPr txBox="1"/>
          <p:nvPr>
            <p:ph idx="12" type="sldNum"/>
          </p:nvPr>
        </p:nvSpPr>
        <p:spPr>
          <a:xfrm>
            <a:off x="3884613" y="8846554"/>
            <a:ext cx="2971800" cy="4674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2" name="Shape 852"/>
        <p:cNvGrpSpPr/>
        <p:nvPr/>
      </p:nvGrpSpPr>
      <p:grpSpPr>
        <a:xfrm>
          <a:off x="0" y="0"/>
          <a:ext cx="0" cy="0"/>
          <a:chOff x="0" y="0"/>
          <a:chExt cx="0" cy="0"/>
        </a:xfrm>
      </p:grpSpPr>
      <p:sp>
        <p:nvSpPr>
          <p:cNvPr id="853" name="Google Shape;853;p19:notes"/>
          <p:cNvSpPr/>
          <p:nvPr>
            <p:ph idx="2" type="sldImg"/>
          </p:nvPr>
        </p:nvSpPr>
        <p:spPr>
          <a:xfrm>
            <a:off x="635000" y="1163638"/>
            <a:ext cx="5588000" cy="31432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54" name="Google Shape;854;p19:notes"/>
          <p:cNvSpPr txBox="1"/>
          <p:nvPr>
            <p:ph idx="1" type="body"/>
          </p:nvPr>
        </p:nvSpPr>
        <p:spPr>
          <a:xfrm>
            <a:off x="685800" y="4482296"/>
            <a:ext cx="5486400" cy="3667334"/>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Bill</a:t>
            </a:r>
            <a:endParaRPr/>
          </a:p>
        </p:txBody>
      </p:sp>
      <p:sp>
        <p:nvSpPr>
          <p:cNvPr id="855" name="Google Shape;855;p19:notes"/>
          <p:cNvSpPr txBox="1"/>
          <p:nvPr>
            <p:ph idx="12" type="sldNum"/>
          </p:nvPr>
        </p:nvSpPr>
        <p:spPr>
          <a:xfrm>
            <a:off x="3884613" y="8846554"/>
            <a:ext cx="2971800" cy="46731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0" name="Shape 860"/>
        <p:cNvGrpSpPr/>
        <p:nvPr/>
      </p:nvGrpSpPr>
      <p:grpSpPr>
        <a:xfrm>
          <a:off x="0" y="0"/>
          <a:ext cx="0" cy="0"/>
          <a:chOff x="0" y="0"/>
          <a:chExt cx="0" cy="0"/>
        </a:xfrm>
      </p:grpSpPr>
      <p:sp>
        <p:nvSpPr>
          <p:cNvPr id="861" name="Google Shape;861;p21:notes"/>
          <p:cNvSpPr/>
          <p:nvPr>
            <p:ph idx="2" type="sldImg"/>
          </p:nvPr>
        </p:nvSpPr>
        <p:spPr>
          <a:xfrm>
            <a:off x="635000" y="1163638"/>
            <a:ext cx="5588000" cy="31432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62" name="Google Shape;862;p21:notes"/>
          <p:cNvSpPr txBox="1"/>
          <p:nvPr>
            <p:ph idx="1" type="body"/>
          </p:nvPr>
        </p:nvSpPr>
        <p:spPr>
          <a:xfrm>
            <a:off x="685800" y="4482296"/>
            <a:ext cx="5486400" cy="366733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rPr lang="en-US">
                <a:latin typeface="Arial"/>
                <a:ea typeface="Arial"/>
                <a:cs typeface="Arial"/>
                <a:sym typeface="Arial"/>
              </a:rPr>
              <a:t>Bill</a:t>
            </a:r>
            <a:endParaRPr>
              <a:latin typeface="Arial"/>
              <a:ea typeface="Arial"/>
              <a:cs typeface="Arial"/>
              <a:sym typeface="Arial"/>
            </a:endParaRPr>
          </a:p>
          <a:p>
            <a:pPr indent="0" lvl="0" marL="0" marR="0" rtl="0" algn="l">
              <a:lnSpc>
                <a:spcPct val="100000"/>
              </a:lnSpc>
              <a:spcBef>
                <a:spcPts val="0"/>
              </a:spcBef>
              <a:spcAft>
                <a:spcPts val="0"/>
              </a:spcAft>
              <a:buClr>
                <a:schemeClr val="dk1"/>
              </a:buClr>
              <a:buSzPts val="1200"/>
              <a:buFont typeface="Arial"/>
              <a:buNone/>
            </a:pPr>
            <a:r>
              <a:rPr lang="en-US">
                <a:latin typeface="Arial"/>
                <a:ea typeface="Arial"/>
                <a:cs typeface="Arial"/>
                <a:sym typeface="Arial"/>
              </a:rPr>
              <a:t>A network of the type we are interested in --- a intentional collaborative network has several features: </a:t>
            </a:r>
            <a:endParaRPr>
              <a:latin typeface="Arial"/>
              <a:ea typeface="Arial"/>
              <a:cs typeface="Arial"/>
              <a:sym typeface="Arial"/>
            </a:endParaRPr>
          </a:p>
          <a:p>
            <a:pPr indent="0" lvl="0" marL="0" marR="0" rtl="0" algn="l">
              <a:lnSpc>
                <a:spcPct val="100000"/>
              </a:lnSpc>
              <a:spcBef>
                <a:spcPts val="0"/>
              </a:spcBef>
              <a:spcAft>
                <a:spcPts val="0"/>
              </a:spcAft>
              <a:buClr>
                <a:schemeClr val="dk1"/>
              </a:buClr>
              <a:buSzPts val="1200"/>
              <a:buFont typeface="Arial"/>
              <a:buNone/>
            </a:pPr>
            <a:r>
              <a:t/>
            </a:r>
            <a:endParaRPr>
              <a:latin typeface="Arial"/>
              <a:ea typeface="Arial"/>
              <a:cs typeface="Arial"/>
              <a:sym typeface="Arial"/>
            </a:endParaRPr>
          </a:p>
          <a:p>
            <a:pPr indent="0" lvl="0" marL="0" marR="0" rtl="0" algn="l">
              <a:lnSpc>
                <a:spcPct val="100000"/>
              </a:lnSpc>
              <a:spcBef>
                <a:spcPts val="0"/>
              </a:spcBef>
              <a:spcAft>
                <a:spcPts val="0"/>
              </a:spcAft>
              <a:buClr>
                <a:schemeClr val="dk1"/>
              </a:buClr>
              <a:buSzPts val="1200"/>
              <a:buFont typeface="Arial"/>
              <a:buNone/>
            </a:pPr>
            <a:r>
              <a:rPr lang="en-US">
                <a:latin typeface="Arial"/>
                <a:ea typeface="Arial"/>
                <a:cs typeface="Arial"/>
                <a:sym typeface="Arial"/>
              </a:rPr>
              <a:t>1) </a:t>
            </a:r>
            <a:r>
              <a:rPr b="0" i="0" lang="en-US" sz="1200" u="none" cap="none" strike="noStrike">
                <a:solidFill>
                  <a:schemeClr val="dk1"/>
                </a:solidFill>
                <a:latin typeface="Arial"/>
                <a:ea typeface="Arial"/>
                <a:cs typeface="Arial"/>
                <a:sym typeface="Arial"/>
              </a:rPr>
              <a:t> There is a core - the individuals who </a:t>
            </a:r>
            <a:r>
              <a:rPr lang="en-US">
                <a:latin typeface="Arial"/>
                <a:ea typeface="Arial"/>
                <a:cs typeface="Arial"/>
                <a:sym typeface="Arial"/>
              </a:rPr>
              <a:t>have lots of relationships and our connected to many different people</a:t>
            </a:r>
            <a:r>
              <a:rPr b="0" i="0" lang="en-US" sz="1200" u="none" cap="none" strike="noStrike">
                <a:solidFill>
                  <a:schemeClr val="dk1"/>
                </a:solidFill>
                <a:latin typeface="Arial"/>
                <a:ea typeface="Arial"/>
                <a:cs typeface="Arial"/>
                <a:sym typeface="Arial"/>
              </a:rPr>
              <a:t>, It doesn’t have only one center, but many centers, and they are all connected to each other. Decisions, ideas and information can come from anywhere and travel throughout the group in any direction. </a:t>
            </a:r>
            <a:r>
              <a:rPr lang="en-US">
                <a:latin typeface="Arial"/>
                <a:ea typeface="Arial"/>
                <a:cs typeface="Arial"/>
                <a:sym typeface="Arial"/>
              </a:rPr>
              <a:t>The members are more closely connected to each other and hence, more likely to take bolder, riskier forms of actions.</a:t>
            </a:r>
            <a:endParaRPr b="0" i="0" sz="12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200"/>
              <a:buFont typeface="Arial"/>
              <a:buNone/>
            </a:pPr>
            <a:r>
              <a:t/>
            </a:r>
            <a:endParaRPr>
              <a:latin typeface="Arial"/>
              <a:ea typeface="Arial"/>
              <a:cs typeface="Arial"/>
              <a:sym typeface="Arial"/>
            </a:endParaRPr>
          </a:p>
          <a:p>
            <a:pPr indent="0" lvl="0" marL="0" marR="0" rtl="0" algn="l">
              <a:lnSpc>
                <a:spcPct val="100000"/>
              </a:lnSpc>
              <a:spcBef>
                <a:spcPts val="0"/>
              </a:spcBef>
              <a:spcAft>
                <a:spcPts val="0"/>
              </a:spcAft>
              <a:buClr>
                <a:schemeClr val="dk1"/>
              </a:buClr>
              <a:buSzPts val="1200"/>
              <a:buFont typeface="Arial"/>
              <a:buNone/>
            </a:pPr>
            <a:r>
              <a:rPr lang="en-US">
                <a:latin typeface="Arial"/>
                <a:ea typeface="Arial"/>
                <a:cs typeface="Arial"/>
                <a:sym typeface="Arial"/>
              </a:rPr>
              <a:t>2) </a:t>
            </a:r>
            <a:r>
              <a:rPr b="0" i="0" lang="en-US" sz="1200" u="none" cap="none" strike="noStrike">
                <a:solidFill>
                  <a:schemeClr val="dk1"/>
                </a:solidFill>
                <a:latin typeface="Arial"/>
                <a:ea typeface="Arial"/>
                <a:cs typeface="Arial"/>
                <a:sym typeface="Arial"/>
              </a:rPr>
              <a:t>The periphery - where  important resources and knowledge resides is expanding and constantly bringing in new information and members as it grows. </a:t>
            </a:r>
            <a:endParaRPr b="0" i="0" sz="12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200"/>
              <a:buFont typeface="Arial"/>
              <a:buNone/>
            </a:pPr>
            <a:r>
              <a:t/>
            </a:r>
            <a:endParaRPr>
              <a:latin typeface="Arial"/>
              <a:ea typeface="Arial"/>
              <a:cs typeface="Arial"/>
              <a:sym typeface="Arial"/>
            </a:endParaRPr>
          </a:p>
          <a:p>
            <a:pPr indent="0" lvl="0" marL="0" marR="0" rtl="0" algn="l">
              <a:lnSpc>
                <a:spcPct val="100000"/>
              </a:lnSpc>
              <a:spcBef>
                <a:spcPts val="0"/>
              </a:spcBef>
              <a:spcAft>
                <a:spcPts val="0"/>
              </a:spcAft>
              <a:buClr>
                <a:schemeClr val="dk1"/>
              </a:buClr>
              <a:buSzPts val="1200"/>
              <a:buFont typeface="Arial"/>
              <a:buNone/>
            </a:pPr>
            <a:r>
              <a:rPr lang="en-US">
                <a:latin typeface="Arial"/>
                <a:ea typeface="Arial"/>
                <a:cs typeface="Arial"/>
                <a:sym typeface="Arial"/>
              </a:rPr>
              <a:t>3) A hub is a person that has many relationships - Hubs can only hold so many relationships before they become less effective</a:t>
            </a:r>
            <a:endParaRPr>
              <a:latin typeface="Arial"/>
              <a:ea typeface="Arial"/>
              <a:cs typeface="Arial"/>
              <a:sym typeface="Arial"/>
            </a:endParaRPr>
          </a:p>
          <a:p>
            <a:pPr indent="0" lvl="0" marL="0" marR="0" rtl="0" algn="l">
              <a:lnSpc>
                <a:spcPct val="100000"/>
              </a:lnSpc>
              <a:spcBef>
                <a:spcPts val="0"/>
              </a:spcBef>
              <a:spcAft>
                <a:spcPts val="0"/>
              </a:spcAft>
              <a:buClr>
                <a:schemeClr val="dk1"/>
              </a:buClr>
              <a:buSzPts val="1200"/>
              <a:buFont typeface="Arial"/>
              <a:buNone/>
            </a:pPr>
            <a:r>
              <a:t/>
            </a:r>
            <a:endParaRPr>
              <a:latin typeface="Arial"/>
              <a:ea typeface="Arial"/>
              <a:cs typeface="Arial"/>
              <a:sym typeface="Arial"/>
            </a:endParaRPr>
          </a:p>
          <a:p>
            <a:pPr indent="0" lvl="0" marL="0" marR="0" rtl="0" algn="l">
              <a:lnSpc>
                <a:spcPct val="100000"/>
              </a:lnSpc>
              <a:spcBef>
                <a:spcPts val="0"/>
              </a:spcBef>
              <a:spcAft>
                <a:spcPts val="0"/>
              </a:spcAft>
              <a:buClr>
                <a:schemeClr val="dk1"/>
              </a:buClr>
              <a:buSzPts val="1200"/>
              <a:buFont typeface="Arial"/>
              <a:buNone/>
            </a:pPr>
            <a:r>
              <a:rPr lang="en-US">
                <a:latin typeface="Arial"/>
                <a:ea typeface="Arial"/>
                <a:cs typeface="Arial"/>
                <a:sym typeface="Arial"/>
              </a:rPr>
              <a:t>4) A link is some form of connection between two people</a:t>
            </a:r>
            <a:endParaRPr>
              <a:latin typeface="Arial"/>
              <a:ea typeface="Arial"/>
              <a:cs typeface="Arial"/>
              <a:sym typeface="Arial"/>
            </a:endParaRPr>
          </a:p>
          <a:p>
            <a:pPr indent="0" lvl="0" marL="0" marR="0" rtl="0" algn="l">
              <a:lnSpc>
                <a:spcPct val="100000"/>
              </a:lnSpc>
              <a:spcBef>
                <a:spcPts val="0"/>
              </a:spcBef>
              <a:spcAft>
                <a:spcPts val="0"/>
              </a:spcAft>
              <a:buClr>
                <a:schemeClr val="dk1"/>
              </a:buClr>
              <a:buSzPts val="1200"/>
              <a:buFont typeface="Arial"/>
              <a:buNone/>
            </a:pPr>
            <a:r>
              <a:t/>
            </a:r>
            <a:endParaRPr>
              <a:latin typeface="Arial"/>
              <a:ea typeface="Arial"/>
              <a:cs typeface="Arial"/>
              <a:sym typeface="Arial"/>
            </a:endParaRPr>
          </a:p>
          <a:p>
            <a:pPr indent="0" lvl="0" marL="0" marR="0" rtl="0" algn="l">
              <a:lnSpc>
                <a:spcPct val="100000"/>
              </a:lnSpc>
              <a:spcBef>
                <a:spcPts val="0"/>
              </a:spcBef>
              <a:spcAft>
                <a:spcPts val="0"/>
              </a:spcAft>
              <a:buClr>
                <a:schemeClr val="dk1"/>
              </a:buClr>
              <a:buSzPts val="1200"/>
              <a:buFont typeface="Arial"/>
              <a:buNone/>
            </a:pPr>
            <a:r>
              <a:rPr lang="en-US">
                <a:latin typeface="Arial"/>
                <a:ea typeface="Arial"/>
                <a:cs typeface="Arial"/>
                <a:sym typeface="Arial"/>
              </a:rPr>
              <a:t>5) A node is a single person</a:t>
            </a:r>
            <a:endParaRPr>
              <a:latin typeface="Arial"/>
              <a:ea typeface="Arial"/>
              <a:cs typeface="Arial"/>
              <a:sym typeface="Arial"/>
            </a:endParaRPr>
          </a:p>
          <a:p>
            <a:pPr indent="0" lvl="0" marL="0" marR="0" rtl="0" algn="l">
              <a:lnSpc>
                <a:spcPct val="100000"/>
              </a:lnSpc>
              <a:spcBef>
                <a:spcPts val="0"/>
              </a:spcBef>
              <a:spcAft>
                <a:spcPts val="0"/>
              </a:spcAft>
              <a:buClr>
                <a:schemeClr val="dk1"/>
              </a:buClr>
              <a:buSzPts val="1200"/>
              <a:buFont typeface="Arial"/>
              <a:buNone/>
            </a:pPr>
            <a:r>
              <a:t/>
            </a:r>
            <a:endParaRPr>
              <a:latin typeface="Arial"/>
              <a:ea typeface="Arial"/>
              <a:cs typeface="Arial"/>
              <a:sym typeface="Arial"/>
            </a:endParaRPr>
          </a:p>
          <a:p>
            <a:pPr indent="0" lvl="0" marL="0" marR="0" rtl="0" algn="l">
              <a:lnSpc>
                <a:spcPct val="100000"/>
              </a:lnSpc>
              <a:spcBef>
                <a:spcPts val="0"/>
              </a:spcBef>
              <a:spcAft>
                <a:spcPts val="0"/>
              </a:spcAft>
              <a:buClr>
                <a:schemeClr val="dk1"/>
              </a:buClr>
              <a:buSzPts val="1200"/>
              <a:buFont typeface="Arial"/>
              <a:buNone/>
            </a:pPr>
            <a:r>
              <a:rPr lang="en-US">
                <a:latin typeface="Arial"/>
                <a:ea typeface="Arial"/>
                <a:cs typeface="Arial"/>
                <a:sym typeface="Arial"/>
              </a:rPr>
              <a:t>6) A cluster is a group of people with some commonality - whether its by their roles, their interests, their geography. Something they have in common.</a:t>
            </a:r>
            <a:endParaRPr>
              <a:latin typeface="Arial"/>
              <a:ea typeface="Arial"/>
              <a:cs typeface="Arial"/>
              <a:sym typeface="Arial"/>
            </a:endParaRPr>
          </a:p>
          <a:p>
            <a:pPr indent="0" lvl="0" marL="0" rtl="0" algn="l">
              <a:lnSpc>
                <a:spcPct val="100000"/>
              </a:lnSpc>
              <a:spcBef>
                <a:spcPts val="0"/>
              </a:spcBef>
              <a:spcAft>
                <a:spcPts val="0"/>
              </a:spcAft>
              <a:buSzPts val="1400"/>
              <a:buNone/>
            </a:pPr>
            <a:r>
              <a:t/>
            </a:r>
            <a:endParaRPr/>
          </a:p>
        </p:txBody>
      </p:sp>
      <p:sp>
        <p:nvSpPr>
          <p:cNvPr id="863" name="Google Shape;863;p21:notes"/>
          <p:cNvSpPr txBox="1"/>
          <p:nvPr>
            <p:ph idx="12" type="sldNum"/>
          </p:nvPr>
        </p:nvSpPr>
        <p:spPr>
          <a:xfrm>
            <a:off x="3884613" y="8846554"/>
            <a:ext cx="2971800" cy="46731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9" name="Shape 869"/>
        <p:cNvGrpSpPr/>
        <p:nvPr/>
      </p:nvGrpSpPr>
      <p:grpSpPr>
        <a:xfrm>
          <a:off x="0" y="0"/>
          <a:ext cx="0" cy="0"/>
          <a:chOff x="0" y="0"/>
          <a:chExt cx="0" cy="0"/>
        </a:xfrm>
      </p:grpSpPr>
      <p:sp>
        <p:nvSpPr>
          <p:cNvPr id="870" name="Google Shape;870;p22:notes"/>
          <p:cNvSpPr/>
          <p:nvPr>
            <p:ph idx="2" type="sldImg"/>
          </p:nvPr>
        </p:nvSpPr>
        <p:spPr>
          <a:xfrm>
            <a:off x="325438" y="698500"/>
            <a:ext cx="6207125" cy="34925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71" name="Google Shape;871;p22:notes"/>
          <p:cNvSpPr txBox="1"/>
          <p:nvPr>
            <p:ph idx="1" type="body"/>
          </p:nvPr>
        </p:nvSpPr>
        <p:spPr>
          <a:xfrm>
            <a:off x="685801" y="4424085"/>
            <a:ext cx="5486399" cy="4191238"/>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275"/>
              <a:buFont typeface="Arial"/>
              <a:buNone/>
            </a:pPr>
            <a:r>
              <a:rPr lang="en-US" sz="2000"/>
              <a:t>BIll</a:t>
            </a:r>
            <a:endParaRPr sz="2000"/>
          </a:p>
          <a:p>
            <a:pPr indent="0" lvl="0" marL="0" marR="0" rtl="0" algn="l">
              <a:lnSpc>
                <a:spcPct val="100000"/>
              </a:lnSpc>
              <a:spcBef>
                <a:spcPts val="0"/>
              </a:spcBef>
              <a:spcAft>
                <a:spcPts val="0"/>
              </a:spcAft>
              <a:buClr>
                <a:schemeClr val="dk1"/>
              </a:buClr>
              <a:buSzPts val="275"/>
              <a:buFont typeface="Arial"/>
              <a:buNone/>
            </a:pPr>
            <a:r>
              <a:rPr lang="en-US" sz="2000">
                <a:solidFill>
                  <a:schemeClr val="dk1"/>
                </a:solidFill>
              </a:rPr>
              <a:t>With intentional collaborative networks you're trying to build the connections that will enable people to make changes - in your case the relationships between health care providers and professionals with each other, their institutions, and the communities they serve. </a:t>
            </a:r>
            <a:endParaRPr sz="2000">
              <a:solidFill>
                <a:schemeClr val="dk1"/>
              </a:solidFill>
            </a:endParaRPr>
          </a:p>
          <a:p>
            <a:pPr indent="0" lvl="0" marL="0" marR="0" rtl="0" algn="l">
              <a:lnSpc>
                <a:spcPct val="100000"/>
              </a:lnSpc>
              <a:spcBef>
                <a:spcPts val="0"/>
              </a:spcBef>
              <a:spcAft>
                <a:spcPts val="0"/>
              </a:spcAft>
              <a:buClr>
                <a:schemeClr val="dk1"/>
              </a:buClr>
              <a:buSzPts val="275"/>
              <a:buFont typeface="Arial"/>
              <a:buNone/>
            </a:pPr>
            <a:r>
              <a:t/>
            </a:r>
            <a:endParaRPr sz="2000"/>
          </a:p>
          <a:p>
            <a:pPr indent="0" lvl="0" marL="0" marR="0" rtl="0" algn="l">
              <a:lnSpc>
                <a:spcPct val="100000"/>
              </a:lnSpc>
              <a:spcBef>
                <a:spcPts val="0"/>
              </a:spcBef>
              <a:spcAft>
                <a:spcPts val="0"/>
              </a:spcAft>
              <a:buClr>
                <a:schemeClr val="dk1"/>
              </a:buClr>
              <a:buSzPts val="275"/>
              <a:buFont typeface="Arial"/>
              <a:buNone/>
            </a:pPr>
            <a:r>
              <a:rPr lang="en-US" sz="2000">
                <a:solidFill>
                  <a:schemeClr val="dk1"/>
                </a:solidFill>
              </a:rPr>
              <a:t>In some ways the disconnect that has happened for many people and their health care provider is symbolic of larger shifts that have happened in our world and so reconnecting health care providers and their institutions to their communities is part of a very big change in how we all are in the world. </a:t>
            </a:r>
            <a:endParaRPr sz="2000">
              <a:solidFill>
                <a:schemeClr val="dk1"/>
              </a:solidFill>
            </a:endParaRPr>
          </a:p>
          <a:p>
            <a:pPr indent="0" lvl="0" marL="0" marR="0" rtl="0" algn="l">
              <a:lnSpc>
                <a:spcPct val="100000"/>
              </a:lnSpc>
              <a:spcBef>
                <a:spcPts val="0"/>
              </a:spcBef>
              <a:spcAft>
                <a:spcPts val="0"/>
              </a:spcAft>
              <a:buClr>
                <a:schemeClr val="dk1"/>
              </a:buClr>
              <a:buSzPts val="275"/>
              <a:buFont typeface="Arial"/>
              <a:buNone/>
            </a:pPr>
            <a:r>
              <a:t/>
            </a:r>
            <a:endParaRPr sz="2000"/>
          </a:p>
          <a:p>
            <a:pPr indent="0" lvl="0" marL="0" marR="0" rtl="0" algn="l">
              <a:lnSpc>
                <a:spcPct val="100000"/>
              </a:lnSpc>
              <a:spcBef>
                <a:spcPts val="0"/>
              </a:spcBef>
              <a:spcAft>
                <a:spcPts val="0"/>
              </a:spcAft>
              <a:buClr>
                <a:schemeClr val="dk1"/>
              </a:buClr>
              <a:buSzPts val="275"/>
              <a:buFont typeface="Arial"/>
              <a:buNone/>
            </a:pPr>
            <a:r>
              <a:rPr lang="en-US" sz="2000">
                <a:solidFill>
                  <a:schemeClr val="dk1"/>
                </a:solidFill>
              </a:rPr>
              <a:t>If you want to make that kind of sweeping change, you need lots of people connected and working on the shift. You need lots of leadership not just one organization; you need lots of people working together to experiment to see how to make this change, and you need a periphery to help  you continually reach out to new people so you keep getting new ideas about how change might happen and new pathways to invite more people into this issue.</a:t>
            </a:r>
            <a:endParaRPr sz="2100"/>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8" name="Shape 878"/>
        <p:cNvGrpSpPr/>
        <p:nvPr/>
      </p:nvGrpSpPr>
      <p:grpSpPr>
        <a:xfrm>
          <a:off x="0" y="0"/>
          <a:ext cx="0" cy="0"/>
          <a:chOff x="0" y="0"/>
          <a:chExt cx="0" cy="0"/>
        </a:xfrm>
      </p:grpSpPr>
      <p:sp>
        <p:nvSpPr>
          <p:cNvPr id="879" name="Google Shape;879;p23:notes"/>
          <p:cNvSpPr/>
          <p:nvPr>
            <p:ph idx="2" type="sldImg"/>
          </p:nvPr>
        </p:nvSpPr>
        <p:spPr>
          <a:xfrm>
            <a:off x="635000" y="1163638"/>
            <a:ext cx="5588000" cy="31432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80" name="Google Shape;880;p23:notes"/>
          <p:cNvSpPr txBox="1"/>
          <p:nvPr>
            <p:ph idx="1" type="body"/>
          </p:nvPr>
        </p:nvSpPr>
        <p:spPr>
          <a:xfrm>
            <a:off x="685800" y="4482296"/>
            <a:ext cx="5486400" cy="3667334"/>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Bill</a:t>
            </a:r>
            <a:endParaRPr/>
          </a:p>
        </p:txBody>
      </p:sp>
      <p:sp>
        <p:nvSpPr>
          <p:cNvPr id="881" name="Google Shape;881;p23:notes"/>
          <p:cNvSpPr txBox="1"/>
          <p:nvPr>
            <p:ph idx="12" type="sldNum"/>
          </p:nvPr>
        </p:nvSpPr>
        <p:spPr>
          <a:xfrm>
            <a:off x="3884613" y="8846554"/>
            <a:ext cx="2971800" cy="46731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6" name="Shape 886"/>
        <p:cNvGrpSpPr/>
        <p:nvPr/>
      </p:nvGrpSpPr>
      <p:grpSpPr>
        <a:xfrm>
          <a:off x="0" y="0"/>
          <a:ext cx="0" cy="0"/>
          <a:chOff x="0" y="0"/>
          <a:chExt cx="0" cy="0"/>
        </a:xfrm>
      </p:grpSpPr>
      <p:sp>
        <p:nvSpPr>
          <p:cNvPr id="887" name="Google Shape;887;p24:notes"/>
          <p:cNvSpPr txBox="1"/>
          <p:nvPr>
            <p:ph idx="12" type="sldNum"/>
          </p:nvPr>
        </p:nvSpPr>
        <p:spPr>
          <a:xfrm>
            <a:off x="3884613" y="9178282"/>
            <a:ext cx="2971800" cy="483059"/>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
        <p:nvSpPr>
          <p:cNvPr id="888" name="Google Shape;888;p24:notes"/>
          <p:cNvSpPr/>
          <p:nvPr>
            <p:ph idx="2" type="sldImg"/>
          </p:nvPr>
        </p:nvSpPr>
        <p:spPr>
          <a:xfrm>
            <a:off x="207963" y="722313"/>
            <a:ext cx="6442075" cy="3624262"/>
          </a:xfrm>
          <a:custGeom>
            <a:rect b="b" l="l" r="r" t="t"/>
            <a:pathLst>
              <a:path extrusionOk="0" h="120000" w="120000">
                <a:moveTo>
                  <a:pt x="0" y="0"/>
                </a:moveTo>
                <a:lnTo>
                  <a:pt x="120000" y="0"/>
                </a:lnTo>
                <a:lnTo>
                  <a:pt x="120000" y="120000"/>
                </a:lnTo>
                <a:lnTo>
                  <a:pt x="0" y="120000"/>
                </a:lnTo>
                <a:close/>
              </a:path>
            </a:pathLst>
          </a:custGeom>
          <a:noFill/>
          <a:ln>
            <a:noFill/>
          </a:ln>
        </p:spPr>
      </p:sp>
      <p:sp>
        <p:nvSpPr>
          <p:cNvPr id="889" name="Google Shape;889;p24:notes"/>
          <p:cNvSpPr txBox="1"/>
          <p:nvPr>
            <p:ph idx="1" type="body"/>
          </p:nvPr>
        </p:nvSpPr>
        <p:spPr>
          <a:xfrm>
            <a:off x="914400" y="4589981"/>
            <a:ext cx="5029200" cy="434846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lang="en-US" sz="1800"/>
              <a:t>Bill - </a:t>
            </a:r>
            <a:r>
              <a:rPr i="0" lang="en-US" sz="1800" u="none" cap="none" strike="noStrike">
                <a:solidFill>
                  <a:schemeClr val="dk1"/>
                </a:solidFill>
              </a:rPr>
              <a:t>Networks have definite stages and it often takes a number of years to develop from scratch to a robust </a:t>
            </a:r>
            <a:r>
              <a:rPr lang="en-US" sz="1800">
                <a:solidFill>
                  <a:schemeClr val="dk1"/>
                </a:solidFill>
              </a:rPr>
              <a:t>community </a:t>
            </a:r>
            <a:r>
              <a:rPr i="0" lang="en-US" sz="1800" u="none" cap="none" strike="noStrike">
                <a:solidFill>
                  <a:schemeClr val="dk1"/>
                </a:solidFill>
              </a:rPr>
              <a:t>change network. Networks often start as scattered clusters. Then an organization decides to form a network and reaches out to other organizations or individuals. But it’s important not to get stuck at this stage. It’s critical that network weavers connect people to others with similar interests. The most critical stage  is the multi-hub stage. This is where network weavers start encouraging people in the network to develop collaborative projects to try out new solutions. We call  this self-organizing. This also builds new leadership and expands the network as new people join projects. If there is an adequate network support structure, that helps people learn skills, reflect on what they are </a:t>
            </a:r>
            <a:r>
              <a:rPr lang="en-US" sz="1800">
                <a:solidFill>
                  <a:schemeClr val="dk1"/>
                </a:solidFill>
              </a:rPr>
              <a:t>d</a:t>
            </a:r>
            <a:r>
              <a:rPr i="0" lang="en-US" sz="1800" u="none" cap="none" strike="noStrike">
                <a:solidFill>
                  <a:schemeClr val="dk1"/>
                </a:solidFill>
              </a:rPr>
              <a:t>oing, and communicate with each other . . . a network can rapidly become a </a:t>
            </a:r>
            <a:r>
              <a:rPr lang="en-US" sz="1800">
                <a:solidFill>
                  <a:schemeClr val="dk1"/>
                </a:solidFill>
              </a:rPr>
              <a:t>community or systems </a:t>
            </a:r>
            <a:r>
              <a:rPr i="0" lang="en-US" sz="1800" u="none" cap="none" strike="noStrike">
                <a:solidFill>
                  <a:schemeClr val="dk1"/>
                </a:solidFill>
              </a:rPr>
              <a:t>change network.</a:t>
            </a:r>
            <a:endParaRPr i="0" sz="1800" u="none" cap="none" strike="noStrike">
              <a:solidFill>
                <a:schemeClr val="dk1"/>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9" name="Shape 909"/>
        <p:cNvGrpSpPr/>
        <p:nvPr/>
      </p:nvGrpSpPr>
      <p:grpSpPr>
        <a:xfrm>
          <a:off x="0" y="0"/>
          <a:ext cx="0" cy="0"/>
          <a:chOff x="0" y="0"/>
          <a:chExt cx="0" cy="0"/>
        </a:xfrm>
      </p:grpSpPr>
      <p:sp>
        <p:nvSpPr>
          <p:cNvPr id="910" name="Google Shape;910;p26:notes"/>
          <p:cNvSpPr/>
          <p:nvPr>
            <p:ph idx="2" type="sldImg"/>
          </p:nvPr>
        </p:nvSpPr>
        <p:spPr>
          <a:xfrm>
            <a:off x="635000" y="1163638"/>
            <a:ext cx="5588000" cy="31432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11" name="Google Shape;911;p26:notes"/>
          <p:cNvSpPr txBox="1"/>
          <p:nvPr>
            <p:ph idx="1" type="body"/>
          </p:nvPr>
        </p:nvSpPr>
        <p:spPr>
          <a:xfrm>
            <a:off x="685800" y="4482296"/>
            <a:ext cx="5486400" cy="3667334"/>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Bill</a:t>
            </a:r>
            <a:endParaRPr/>
          </a:p>
        </p:txBody>
      </p:sp>
      <p:sp>
        <p:nvSpPr>
          <p:cNvPr id="912" name="Google Shape;912;p26:notes"/>
          <p:cNvSpPr txBox="1"/>
          <p:nvPr>
            <p:ph idx="12" type="sldNum"/>
          </p:nvPr>
        </p:nvSpPr>
        <p:spPr>
          <a:xfrm>
            <a:off x="3884613" y="8846554"/>
            <a:ext cx="2971800" cy="46731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7" name="Shape 917"/>
        <p:cNvGrpSpPr/>
        <p:nvPr/>
      </p:nvGrpSpPr>
      <p:grpSpPr>
        <a:xfrm>
          <a:off x="0" y="0"/>
          <a:ext cx="0" cy="0"/>
          <a:chOff x="0" y="0"/>
          <a:chExt cx="0" cy="0"/>
        </a:xfrm>
      </p:grpSpPr>
      <p:sp>
        <p:nvSpPr>
          <p:cNvPr id="918" name="Google Shape;918;p27:notes"/>
          <p:cNvSpPr txBox="1"/>
          <p:nvPr>
            <p:ph idx="1" type="body"/>
          </p:nvPr>
        </p:nvSpPr>
        <p:spPr>
          <a:xfrm>
            <a:off x="685800" y="4482296"/>
            <a:ext cx="5486400" cy="3667334"/>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Bill</a:t>
            </a:r>
            <a:endParaRPr/>
          </a:p>
        </p:txBody>
      </p:sp>
      <p:sp>
        <p:nvSpPr>
          <p:cNvPr id="919" name="Google Shape;919;p27:notes"/>
          <p:cNvSpPr/>
          <p:nvPr>
            <p:ph idx="2" type="sldImg"/>
          </p:nvPr>
        </p:nvSpPr>
        <p:spPr>
          <a:xfrm>
            <a:off x="635000" y="1163638"/>
            <a:ext cx="5588000" cy="31432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3" name="Shape 923"/>
        <p:cNvGrpSpPr/>
        <p:nvPr/>
      </p:nvGrpSpPr>
      <p:grpSpPr>
        <a:xfrm>
          <a:off x="0" y="0"/>
          <a:ext cx="0" cy="0"/>
          <a:chOff x="0" y="0"/>
          <a:chExt cx="0" cy="0"/>
        </a:xfrm>
      </p:grpSpPr>
      <p:sp>
        <p:nvSpPr>
          <p:cNvPr id="924" name="Google Shape;924;p28:notes"/>
          <p:cNvSpPr txBox="1"/>
          <p:nvPr>
            <p:ph idx="1" type="body"/>
          </p:nvPr>
        </p:nvSpPr>
        <p:spPr>
          <a:xfrm>
            <a:off x="685800" y="4482296"/>
            <a:ext cx="5486400" cy="3667334"/>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Bill</a:t>
            </a:r>
            <a:endParaRPr/>
          </a:p>
        </p:txBody>
      </p:sp>
      <p:sp>
        <p:nvSpPr>
          <p:cNvPr id="925" name="Google Shape;925;p28:notes"/>
          <p:cNvSpPr/>
          <p:nvPr>
            <p:ph idx="2" type="sldImg"/>
          </p:nvPr>
        </p:nvSpPr>
        <p:spPr>
          <a:xfrm>
            <a:off x="635000" y="1163638"/>
            <a:ext cx="5588000" cy="31432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9" name="Shape 929"/>
        <p:cNvGrpSpPr/>
        <p:nvPr/>
      </p:nvGrpSpPr>
      <p:grpSpPr>
        <a:xfrm>
          <a:off x="0" y="0"/>
          <a:ext cx="0" cy="0"/>
          <a:chOff x="0" y="0"/>
          <a:chExt cx="0" cy="0"/>
        </a:xfrm>
      </p:grpSpPr>
      <p:sp>
        <p:nvSpPr>
          <p:cNvPr id="930" name="Google Shape;930;p29:notes"/>
          <p:cNvSpPr/>
          <p:nvPr>
            <p:ph idx="2" type="sldImg"/>
          </p:nvPr>
        </p:nvSpPr>
        <p:spPr>
          <a:xfrm>
            <a:off x="207963" y="723900"/>
            <a:ext cx="6442075" cy="36242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31" name="Google Shape;931;p29:notes"/>
          <p:cNvSpPr txBox="1"/>
          <p:nvPr>
            <p:ph idx="1" type="body"/>
          </p:nvPr>
        </p:nvSpPr>
        <p:spPr>
          <a:xfrm>
            <a:off x="685800" y="4589974"/>
            <a:ext cx="5486400" cy="434846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800"/>
              <a:buFont typeface="Calibri"/>
              <a:buNone/>
            </a:pPr>
            <a:r>
              <a:rPr lang="en-US" sz="1800"/>
              <a:t>Bill - </a:t>
            </a:r>
            <a:r>
              <a:rPr lang="en-US" sz="1800"/>
              <a:t>An intentional collaborative network has some very specific characteristics that we have gleaned from studying 100s of networks.  These networks have very diverse cores of different types of people with different perspectives, life experiences and expertise. </a:t>
            </a:r>
            <a:endParaRPr/>
          </a:p>
          <a:p>
            <a:pPr indent="0" lvl="0" marL="0" rtl="0" algn="l">
              <a:lnSpc>
                <a:spcPct val="100000"/>
              </a:lnSpc>
              <a:spcBef>
                <a:spcPts val="0"/>
              </a:spcBef>
              <a:spcAft>
                <a:spcPts val="0"/>
              </a:spcAft>
              <a:buClr>
                <a:schemeClr val="dk1"/>
              </a:buClr>
              <a:buSzPts val="1800"/>
              <a:buFont typeface="Calibri"/>
              <a:buNone/>
            </a:pPr>
            <a:r>
              <a:t/>
            </a:r>
            <a:endParaRPr sz="1800"/>
          </a:p>
          <a:p>
            <a:pPr indent="0" lvl="0" marL="0" rtl="0" algn="l">
              <a:lnSpc>
                <a:spcPct val="100000"/>
              </a:lnSpc>
              <a:spcBef>
                <a:spcPts val="0"/>
              </a:spcBef>
              <a:spcAft>
                <a:spcPts val="0"/>
              </a:spcAft>
              <a:buClr>
                <a:schemeClr val="dk1"/>
              </a:buClr>
              <a:buSzPts val="1800"/>
              <a:buFont typeface="Calibri"/>
              <a:buNone/>
            </a:pPr>
            <a:r>
              <a:rPr lang="en-US" sz="1800"/>
              <a:t>Such networks are super focused on bringing in people who are often excluded from opportunities to share and decide, often underrepresented. </a:t>
            </a:r>
            <a:endParaRPr/>
          </a:p>
          <a:p>
            <a:pPr indent="0" lvl="0" marL="0" rtl="0" algn="l">
              <a:lnSpc>
                <a:spcPct val="100000"/>
              </a:lnSpc>
              <a:spcBef>
                <a:spcPts val="0"/>
              </a:spcBef>
              <a:spcAft>
                <a:spcPts val="0"/>
              </a:spcAft>
              <a:buClr>
                <a:schemeClr val="dk1"/>
              </a:buClr>
              <a:buSzPts val="1800"/>
              <a:buFont typeface="Calibri"/>
              <a:buNone/>
            </a:pPr>
            <a:r>
              <a:t/>
            </a:r>
            <a:endParaRPr sz="1800"/>
          </a:p>
          <a:p>
            <a:pPr indent="0" lvl="0" marL="0" rtl="0" algn="l">
              <a:lnSpc>
                <a:spcPct val="100000"/>
              </a:lnSpc>
              <a:spcBef>
                <a:spcPts val="0"/>
              </a:spcBef>
              <a:spcAft>
                <a:spcPts val="0"/>
              </a:spcAft>
              <a:buClr>
                <a:schemeClr val="dk1"/>
              </a:buClr>
              <a:buSzPts val="1800"/>
              <a:buFont typeface="Calibri"/>
              <a:buNone/>
            </a:pPr>
            <a:r>
              <a:rPr lang="en-US" sz="1800"/>
              <a:t>These networks encourage people to interact as peers and support people to take the initiative to form collaborative projects with others --- which creates many, many more leaders skilled in collaboration. </a:t>
            </a:r>
            <a:endParaRPr/>
          </a:p>
          <a:p>
            <a:pPr indent="0" lvl="0" marL="0" rtl="0" algn="l">
              <a:lnSpc>
                <a:spcPct val="100000"/>
              </a:lnSpc>
              <a:spcBef>
                <a:spcPts val="0"/>
              </a:spcBef>
              <a:spcAft>
                <a:spcPts val="0"/>
              </a:spcAft>
              <a:buClr>
                <a:schemeClr val="dk1"/>
              </a:buClr>
              <a:buSzPts val="1800"/>
              <a:buFont typeface="Calibri"/>
              <a:buNone/>
            </a:pPr>
            <a:r>
              <a:t/>
            </a:r>
            <a:endParaRPr sz="1800"/>
          </a:p>
          <a:p>
            <a:pPr indent="0" lvl="0" marL="0" rtl="0" algn="l">
              <a:lnSpc>
                <a:spcPct val="100000"/>
              </a:lnSpc>
              <a:spcBef>
                <a:spcPts val="0"/>
              </a:spcBef>
              <a:spcAft>
                <a:spcPts val="0"/>
              </a:spcAft>
              <a:buClr>
                <a:schemeClr val="dk1"/>
              </a:buClr>
              <a:buSzPts val="1800"/>
              <a:buFont typeface="Calibri"/>
              <a:buNone/>
            </a:pPr>
            <a:r>
              <a:rPr lang="en-US" sz="1800"/>
              <a:t>Such networks are filled with small projects where people take time to look at what they have done, learn from it, and take better next steps. They share what they learn, even their mistakes, with others in the network. </a:t>
            </a:r>
            <a:endParaRPr/>
          </a:p>
          <a:p>
            <a:pPr indent="0" lvl="0" marL="0" rtl="0" algn="l">
              <a:lnSpc>
                <a:spcPct val="100000"/>
              </a:lnSpc>
              <a:spcBef>
                <a:spcPts val="0"/>
              </a:spcBef>
              <a:spcAft>
                <a:spcPts val="0"/>
              </a:spcAft>
              <a:buClr>
                <a:schemeClr val="dk1"/>
              </a:buClr>
              <a:buSzPts val="1800"/>
              <a:buFont typeface="Calibri"/>
              <a:buNone/>
            </a:pPr>
            <a:r>
              <a:t/>
            </a:r>
            <a:endParaRPr sz="1800"/>
          </a:p>
          <a:p>
            <a:pPr indent="0" lvl="0" marL="0" rtl="0" algn="l">
              <a:lnSpc>
                <a:spcPct val="100000"/>
              </a:lnSpc>
              <a:spcBef>
                <a:spcPts val="0"/>
              </a:spcBef>
              <a:spcAft>
                <a:spcPts val="0"/>
              </a:spcAft>
              <a:buClr>
                <a:schemeClr val="dk1"/>
              </a:buClr>
              <a:buSzPts val="1800"/>
              <a:buFont typeface="Calibri"/>
              <a:buNone/>
            </a:pPr>
            <a:r>
              <a:rPr lang="en-US" sz="1800"/>
              <a:t>They expand the network by bringing new people into their projects and reaching out to other sectors and other networks. The more they learn and make breakthroughs, the more they can transform and shift the systems they are working to change.</a:t>
            </a:r>
            <a:endParaRPr sz="1800"/>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9" name="Shape 939"/>
        <p:cNvGrpSpPr/>
        <p:nvPr/>
      </p:nvGrpSpPr>
      <p:grpSpPr>
        <a:xfrm>
          <a:off x="0" y="0"/>
          <a:ext cx="0" cy="0"/>
          <a:chOff x="0" y="0"/>
          <a:chExt cx="0" cy="0"/>
        </a:xfrm>
      </p:grpSpPr>
      <p:sp>
        <p:nvSpPr>
          <p:cNvPr id="940" name="Google Shape;940;p30:notes"/>
          <p:cNvSpPr txBox="1"/>
          <p:nvPr>
            <p:ph idx="1" type="body"/>
          </p:nvPr>
        </p:nvSpPr>
        <p:spPr>
          <a:xfrm>
            <a:off x="685800" y="4482296"/>
            <a:ext cx="5486400" cy="3667334"/>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Bill</a:t>
            </a:r>
            <a:endParaRPr/>
          </a:p>
        </p:txBody>
      </p:sp>
      <p:sp>
        <p:nvSpPr>
          <p:cNvPr id="941" name="Google Shape;941;p30:notes"/>
          <p:cNvSpPr/>
          <p:nvPr>
            <p:ph idx="2" type="sldImg"/>
          </p:nvPr>
        </p:nvSpPr>
        <p:spPr>
          <a:xfrm>
            <a:off x="635000" y="1163638"/>
            <a:ext cx="5588000" cy="31432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4" name="Shape 654"/>
        <p:cNvGrpSpPr/>
        <p:nvPr/>
      </p:nvGrpSpPr>
      <p:grpSpPr>
        <a:xfrm>
          <a:off x="0" y="0"/>
          <a:ext cx="0" cy="0"/>
          <a:chOff x="0" y="0"/>
          <a:chExt cx="0" cy="0"/>
        </a:xfrm>
      </p:grpSpPr>
      <p:sp>
        <p:nvSpPr>
          <p:cNvPr id="655" name="Google Shape;655;ga6eab6922b_0_545:notes"/>
          <p:cNvSpPr/>
          <p:nvPr>
            <p:ph idx="2" type="sldImg"/>
          </p:nvPr>
        </p:nvSpPr>
        <p:spPr>
          <a:xfrm>
            <a:off x="635000" y="1163638"/>
            <a:ext cx="5588100" cy="3143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56" name="Google Shape;656;ga6eab6922b_0_545:notes"/>
          <p:cNvSpPr txBox="1"/>
          <p:nvPr>
            <p:ph idx="1" type="body"/>
          </p:nvPr>
        </p:nvSpPr>
        <p:spPr>
          <a:xfrm>
            <a:off x="685800" y="4482296"/>
            <a:ext cx="5486400" cy="36672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US"/>
              <a:t>Stacey</a:t>
            </a:r>
            <a:endParaRPr b="1"/>
          </a:p>
          <a:p>
            <a:pPr indent="0" lvl="0" marL="0" rtl="0" algn="l">
              <a:spcBef>
                <a:spcPts val="0"/>
              </a:spcBef>
              <a:spcAft>
                <a:spcPts val="0"/>
              </a:spcAft>
              <a:buNone/>
            </a:pPr>
            <a:r>
              <a:t/>
            </a:r>
            <a:endParaRPr b="1"/>
          </a:p>
          <a:p>
            <a:pPr indent="0" lvl="0" marL="0" rtl="0" algn="l">
              <a:spcBef>
                <a:spcPts val="0"/>
              </a:spcBef>
              <a:spcAft>
                <a:spcPts val="0"/>
              </a:spcAft>
              <a:buNone/>
            </a:pPr>
            <a:r>
              <a:rPr b="1" lang="en-US" sz="1200">
                <a:solidFill>
                  <a:schemeClr val="dk1"/>
                </a:solidFill>
                <a:latin typeface="Calibri"/>
                <a:ea typeface="Calibri"/>
                <a:cs typeface="Calibri"/>
                <a:sym typeface="Calibri"/>
              </a:rPr>
              <a:t>There are a few bits of housekeeping</a:t>
            </a:r>
            <a:br>
              <a:rPr b="1" lang="en-US" sz="1200">
                <a:solidFill>
                  <a:schemeClr val="dk1"/>
                </a:solidFill>
                <a:latin typeface="Calibri"/>
                <a:ea typeface="Calibri"/>
                <a:cs typeface="Calibri"/>
                <a:sym typeface="Calibri"/>
              </a:rPr>
            </a:br>
            <a:endParaRPr b="1" sz="1200">
              <a:solidFill>
                <a:schemeClr val="dk1"/>
              </a:solidFill>
              <a:latin typeface="Calibri"/>
              <a:ea typeface="Calibri"/>
              <a:cs typeface="Calibri"/>
              <a:sym typeface="Calibri"/>
            </a:endParaRPr>
          </a:p>
          <a:p>
            <a:pPr indent="-171450" lvl="0" marL="171450" rtl="0" algn="l">
              <a:spcBef>
                <a:spcPts val="0"/>
              </a:spcBef>
              <a:spcAft>
                <a:spcPts val="0"/>
              </a:spcAft>
              <a:buClr>
                <a:schemeClr val="dk1"/>
              </a:buClr>
              <a:buSzPts val="1200"/>
              <a:buFont typeface="Arial"/>
              <a:buChar char="•"/>
            </a:pPr>
            <a:r>
              <a:rPr lang="en-US" sz="1200">
                <a:solidFill>
                  <a:schemeClr val="dk1"/>
                </a:solidFill>
                <a:latin typeface="Calibri"/>
                <a:ea typeface="Calibri"/>
                <a:cs typeface="Calibri"/>
                <a:sym typeface="Calibri"/>
              </a:rPr>
              <a:t>Firstly - we have subtitles available for anyone who needs them. If you would like to see subtitles, please click on the ‘closed caption’ button at the bottom of the page. Some instructions will also be added to chat now…</a:t>
            </a:r>
            <a:endParaRPr/>
          </a:p>
          <a:p>
            <a:pPr indent="-171450" lvl="0" marL="171450" rtl="0" algn="l">
              <a:spcBef>
                <a:spcPts val="0"/>
              </a:spcBef>
              <a:spcAft>
                <a:spcPts val="0"/>
              </a:spcAft>
              <a:buClr>
                <a:schemeClr val="dk1"/>
              </a:buClr>
              <a:buSzPts val="1200"/>
              <a:buFont typeface="Arial"/>
              <a:buChar char="•"/>
            </a:pPr>
            <a:r>
              <a:rPr lang="en-US" sz="1200">
                <a:solidFill>
                  <a:schemeClr val="dk1"/>
                </a:solidFill>
                <a:latin typeface="Calibri"/>
                <a:ea typeface="Calibri"/>
                <a:cs typeface="Calibri"/>
                <a:sym typeface="Calibri"/>
              </a:rPr>
              <a:t>Only 1 breakout group will have this functionality – so if you’d like to be in that group, please message </a:t>
            </a:r>
            <a:r>
              <a:rPr lang="en-US" sz="1200">
                <a:solidFill>
                  <a:schemeClr val="dk1"/>
                </a:solidFill>
                <a:highlight>
                  <a:srgbClr val="00FF00"/>
                </a:highlight>
                <a:latin typeface="Calibri"/>
                <a:ea typeface="Calibri"/>
                <a:cs typeface="Calibri"/>
                <a:sym typeface="Calibri"/>
              </a:rPr>
              <a:t>Sarah </a:t>
            </a:r>
            <a:r>
              <a:rPr lang="en-US" sz="1200">
                <a:solidFill>
                  <a:schemeClr val="dk1"/>
                </a:solidFill>
                <a:latin typeface="Calibri"/>
                <a:ea typeface="Calibri"/>
                <a:cs typeface="Calibri"/>
                <a:sym typeface="Calibri"/>
              </a:rPr>
              <a:t>now (host) </a:t>
            </a:r>
            <a:endParaRPr/>
          </a:p>
          <a:p>
            <a:pPr indent="-171450" lvl="0" marL="171450" rtl="0" algn="l">
              <a:spcBef>
                <a:spcPts val="0"/>
              </a:spcBef>
              <a:spcAft>
                <a:spcPts val="0"/>
              </a:spcAft>
              <a:buClr>
                <a:schemeClr val="dk1"/>
              </a:buClr>
              <a:buSzPts val="1200"/>
              <a:buFont typeface="Arial"/>
              <a:buChar char="•"/>
            </a:pPr>
            <a:r>
              <a:rPr lang="en-US" sz="1200">
                <a:solidFill>
                  <a:schemeClr val="dk1"/>
                </a:solidFill>
                <a:latin typeface="Calibri"/>
                <a:ea typeface="Calibri"/>
                <a:cs typeface="Calibri"/>
                <a:sym typeface="Calibri"/>
              </a:rPr>
              <a:t>Secondly - we are recording today’s session, will be sharing snippets from this on the Q website. </a:t>
            </a:r>
            <a:endParaRPr/>
          </a:p>
          <a:p>
            <a:pPr indent="-171450" lvl="0" marL="171450" rtl="0" algn="l">
              <a:spcBef>
                <a:spcPts val="0"/>
              </a:spcBef>
              <a:spcAft>
                <a:spcPts val="0"/>
              </a:spcAft>
              <a:buClr>
                <a:schemeClr val="dk1"/>
              </a:buClr>
              <a:buSzPts val="1200"/>
              <a:buFont typeface="Arial"/>
              <a:buChar char="•"/>
            </a:pPr>
            <a:r>
              <a:rPr lang="en-US" sz="1200">
                <a:solidFill>
                  <a:schemeClr val="dk1"/>
                </a:solidFill>
                <a:latin typeface="Calibri"/>
                <a:ea typeface="Calibri"/>
                <a:cs typeface="Calibri"/>
                <a:sym typeface="Calibri"/>
              </a:rPr>
              <a:t>If possible – it’d be great if people can have their videos on. This is particularly helpful when we move to breakout groups – as it’ll improve the quality of conversation that you have together. </a:t>
            </a:r>
            <a:endParaRPr/>
          </a:p>
          <a:p>
            <a:pPr indent="-171450" lvl="0" marL="171450" rtl="0" algn="l">
              <a:spcBef>
                <a:spcPts val="0"/>
              </a:spcBef>
              <a:spcAft>
                <a:spcPts val="0"/>
              </a:spcAft>
              <a:buClr>
                <a:schemeClr val="dk1"/>
              </a:buClr>
              <a:buSzPts val="1200"/>
              <a:buFont typeface="Arial"/>
              <a:buChar char="•"/>
            </a:pPr>
            <a:r>
              <a:rPr lang="en-US" sz="1200">
                <a:solidFill>
                  <a:schemeClr val="dk1"/>
                </a:solidFill>
                <a:latin typeface="Calibri"/>
                <a:ea typeface="Calibri"/>
                <a:cs typeface="Calibri"/>
                <a:sym typeface="Calibri"/>
              </a:rPr>
              <a:t>We will be using the chat box throughout. There’s a lot of us on the call so please don’t worry if you can’t keep up</a:t>
            </a:r>
            <a:endParaRPr/>
          </a:p>
        </p:txBody>
      </p:sp>
      <p:sp>
        <p:nvSpPr>
          <p:cNvPr id="657" name="Google Shape;657;ga6eab6922b_0_545:notes"/>
          <p:cNvSpPr txBox="1"/>
          <p:nvPr>
            <p:ph idx="12" type="sldNum"/>
          </p:nvPr>
        </p:nvSpPr>
        <p:spPr>
          <a:xfrm>
            <a:off x="3884613" y="8846554"/>
            <a:ext cx="2971800" cy="4674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6" name="Shape 946"/>
        <p:cNvGrpSpPr/>
        <p:nvPr/>
      </p:nvGrpSpPr>
      <p:grpSpPr>
        <a:xfrm>
          <a:off x="0" y="0"/>
          <a:ext cx="0" cy="0"/>
          <a:chOff x="0" y="0"/>
          <a:chExt cx="0" cy="0"/>
        </a:xfrm>
      </p:grpSpPr>
      <p:sp>
        <p:nvSpPr>
          <p:cNvPr id="947" name="Google Shape;947;ga68910e192_0_129:notes"/>
          <p:cNvSpPr/>
          <p:nvPr>
            <p:ph idx="2" type="sldImg"/>
          </p:nvPr>
        </p:nvSpPr>
        <p:spPr>
          <a:xfrm>
            <a:off x="635000" y="1163638"/>
            <a:ext cx="5588100" cy="3143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48" name="Google Shape;948;ga68910e192_0_129:notes"/>
          <p:cNvSpPr txBox="1"/>
          <p:nvPr>
            <p:ph idx="1" type="body"/>
          </p:nvPr>
        </p:nvSpPr>
        <p:spPr>
          <a:xfrm>
            <a:off x="685800" y="4482296"/>
            <a:ext cx="5486400" cy="36672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KRISTIN - Provide instructions for the breakout groups, roles and the time allocated.</a:t>
            </a:r>
            <a:endParaRPr/>
          </a:p>
          <a:p>
            <a:pPr indent="0" lvl="0" marL="0" rtl="0" algn="l">
              <a:lnSpc>
                <a:spcPct val="100000"/>
              </a:lnSpc>
              <a:spcBef>
                <a:spcPts val="0"/>
              </a:spcBef>
              <a:spcAft>
                <a:spcPts val="0"/>
              </a:spcAft>
              <a:buSzPts val="1400"/>
              <a:buNone/>
            </a:pPr>
            <a:r>
              <a:t/>
            </a:r>
            <a:endParaRPr>
              <a:highlight>
                <a:srgbClr val="FFFF00"/>
              </a:highlight>
            </a:endParaRPr>
          </a:p>
          <a:p>
            <a:pPr indent="0" lvl="0" marL="0" rtl="0" algn="l">
              <a:lnSpc>
                <a:spcPct val="100000"/>
              </a:lnSpc>
              <a:spcBef>
                <a:spcPts val="0"/>
              </a:spcBef>
              <a:spcAft>
                <a:spcPts val="0"/>
              </a:spcAft>
              <a:buSzPts val="1400"/>
              <a:buNone/>
            </a:pPr>
            <a:r>
              <a:rPr lang="en-US">
                <a:highlight>
                  <a:srgbClr val="FFFF00"/>
                </a:highlight>
              </a:rPr>
              <a:t>CHAR - Put people into random groups of 5.</a:t>
            </a:r>
            <a:r>
              <a:rPr lang="en-US"/>
              <a:t> Send a message at the half way point. Then provide a 1 min wrap up message.</a:t>
            </a:r>
            <a:endParaRPr/>
          </a:p>
        </p:txBody>
      </p:sp>
      <p:sp>
        <p:nvSpPr>
          <p:cNvPr id="949" name="Google Shape;949;ga68910e192_0_129:notes"/>
          <p:cNvSpPr txBox="1"/>
          <p:nvPr>
            <p:ph idx="12" type="sldNum"/>
          </p:nvPr>
        </p:nvSpPr>
        <p:spPr>
          <a:xfrm>
            <a:off x="3884613" y="8846554"/>
            <a:ext cx="2971800" cy="4674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4" name="Shape 954"/>
        <p:cNvGrpSpPr/>
        <p:nvPr/>
      </p:nvGrpSpPr>
      <p:grpSpPr>
        <a:xfrm>
          <a:off x="0" y="0"/>
          <a:ext cx="0" cy="0"/>
          <a:chOff x="0" y="0"/>
          <a:chExt cx="0" cy="0"/>
        </a:xfrm>
      </p:grpSpPr>
      <p:sp>
        <p:nvSpPr>
          <p:cNvPr id="955" name="Google Shape;955;p45:notes"/>
          <p:cNvSpPr/>
          <p:nvPr>
            <p:ph idx="2" type="sldImg"/>
          </p:nvPr>
        </p:nvSpPr>
        <p:spPr>
          <a:xfrm>
            <a:off x="635000" y="1163638"/>
            <a:ext cx="5588000" cy="31432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56" name="Google Shape;956;p45:notes"/>
          <p:cNvSpPr txBox="1"/>
          <p:nvPr>
            <p:ph idx="1" type="body"/>
          </p:nvPr>
        </p:nvSpPr>
        <p:spPr>
          <a:xfrm>
            <a:off x="685800" y="4482296"/>
            <a:ext cx="5486400" cy="3667334"/>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2400"/>
              <a:buNone/>
            </a:pPr>
            <a:r>
              <a:rPr lang="en-US" sz="1500"/>
              <a:t>Katie will share the link and talk through the post-event feedback process.</a:t>
            </a:r>
            <a:endParaRPr sz="1500"/>
          </a:p>
          <a:p>
            <a:pPr indent="0" lvl="0" marL="0" rtl="0" algn="l">
              <a:lnSpc>
                <a:spcPct val="90000"/>
              </a:lnSpc>
              <a:spcBef>
                <a:spcPts val="0"/>
              </a:spcBef>
              <a:spcAft>
                <a:spcPts val="0"/>
              </a:spcAft>
              <a:buSzPts val="2400"/>
              <a:buNone/>
            </a:pPr>
            <a:r>
              <a:rPr lang="en-US" sz="1500"/>
              <a:t>Char will share the live results as they are coming in. Char needs to share her screen after participants have begun responding.</a:t>
            </a:r>
            <a:endParaRPr sz="1500"/>
          </a:p>
          <a:p>
            <a:pPr indent="0" lvl="0" marL="0" rtl="0" algn="l">
              <a:lnSpc>
                <a:spcPct val="90000"/>
              </a:lnSpc>
              <a:spcBef>
                <a:spcPts val="0"/>
              </a:spcBef>
              <a:spcAft>
                <a:spcPts val="0"/>
              </a:spcAft>
              <a:buSzPts val="2400"/>
              <a:buNone/>
            </a:pPr>
            <a:r>
              <a:t/>
            </a:r>
            <a:endParaRPr sz="1500"/>
          </a:p>
          <a:p>
            <a:pPr indent="0" lvl="0" marL="0" rtl="0" algn="l">
              <a:lnSpc>
                <a:spcPct val="90000"/>
              </a:lnSpc>
              <a:spcBef>
                <a:spcPts val="0"/>
              </a:spcBef>
              <a:spcAft>
                <a:spcPts val="0"/>
              </a:spcAft>
              <a:buClr>
                <a:srgbClr val="888888"/>
              </a:buClr>
              <a:buSzPts val="2400"/>
              <a:buFont typeface="Arial"/>
              <a:buNone/>
            </a:pPr>
            <a:r>
              <a:rPr lang="en-US" sz="1500"/>
              <a:t>Please complete the post-workshop feedback form at this link:</a:t>
            </a:r>
            <a:endParaRPr sz="1500"/>
          </a:p>
          <a:p>
            <a:pPr indent="0" lvl="0" marL="0" rtl="0" algn="l">
              <a:lnSpc>
                <a:spcPct val="90000"/>
              </a:lnSpc>
              <a:spcBef>
                <a:spcPts val="1000"/>
              </a:spcBef>
              <a:spcAft>
                <a:spcPts val="0"/>
              </a:spcAft>
              <a:buClr>
                <a:srgbClr val="888888"/>
              </a:buClr>
              <a:buSzPts val="2400"/>
              <a:buFont typeface="Arial"/>
              <a:buNone/>
            </a:pPr>
            <a:r>
              <a:rPr lang="en-US" sz="1500">
                <a:highlight>
                  <a:srgbClr val="FFFF00"/>
                </a:highlight>
              </a:rPr>
              <a:t>SLIDO LINK</a:t>
            </a:r>
            <a:endParaRPr sz="1500">
              <a:highlight>
                <a:srgbClr val="FFFF00"/>
              </a:highlight>
            </a:endParaRPr>
          </a:p>
          <a:p>
            <a:pPr indent="0" lvl="0" marL="0" rtl="0" algn="l">
              <a:lnSpc>
                <a:spcPct val="90000"/>
              </a:lnSpc>
              <a:spcBef>
                <a:spcPts val="1000"/>
              </a:spcBef>
              <a:spcAft>
                <a:spcPts val="0"/>
              </a:spcAft>
              <a:buClr>
                <a:srgbClr val="888888"/>
              </a:buClr>
              <a:buSzPts val="2400"/>
              <a:buFont typeface="Arial"/>
              <a:buNone/>
            </a:pPr>
            <a:r>
              <a:rPr lang="en-US" sz="1500"/>
              <a:t>In the chat, please put 1 thing that worked well today and 1 thing that could be changed to make it even better</a:t>
            </a:r>
            <a:endParaRPr sz="5100">
              <a:solidFill>
                <a:srgbClr val="595959"/>
              </a:solidFill>
            </a:endParaRPr>
          </a:p>
          <a:p>
            <a:pPr indent="0" lvl="0" marL="0" rtl="0" algn="l">
              <a:lnSpc>
                <a:spcPct val="100000"/>
              </a:lnSpc>
              <a:spcBef>
                <a:spcPts val="0"/>
              </a:spcBef>
              <a:spcAft>
                <a:spcPts val="0"/>
              </a:spcAft>
              <a:buSzPts val="1400"/>
              <a:buNone/>
            </a:pPr>
            <a:r>
              <a:t/>
            </a:r>
            <a:endParaRPr sz="300"/>
          </a:p>
        </p:txBody>
      </p:sp>
      <p:sp>
        <p:nvSpPr>
          <p:cNvPr id="957" name="Google Shape;957;p45:notes"/>
          <p:cNvSpPr txBox="1"/>
          <p:nvPr>
            <p:ph idx="12" type="sldNum"/>
          </p:nvPr>
        </p:nvSpPr>
        <p:spPr>
          <a:xfrm>
            <a:off x="3884613" y="8846554"/>
            <a:ext cx="2971800" cy="46731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2" name="Shape 662"/>
        <p:cNvGrpSpPr/>
        <p:nvPr/>
      </p:nvGrpSpPr>
      <p:grpSpPr>
        <a:xfrm>
          <a:off x="0" y="0"/>
          <a:ext cx="0" cy="0"/>
          <a:chOff x="0" y="0"/>
          <a:chExt cx="0" cy="0"/>
        </a:xfrm>
      </p:grpSpPr>
      <p:sp>
        <p:nvSpPr>
          <p:cNvPr id="663" name="Google Shape;663;ga6eab6922b_0_1046:notes"/>
          <p:cNvSpPr/>
          <p:nvPr>
            <p:ph idx="2" type="sldImg"/>
          </p:nvPr>
        </p:nvSpPr>
        <p:spPr>
          <a:xfrm>
            <a:off x="635000" y="1163638"/>
            <a:ext cx="5588100" cy="3143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64" name="Google Shape;664;ga6eab6922b_0_1046:notes"/>
          <p:cNvSpPr txBox="1"/>
          <p:nvPr>
            <p:ph idx="1" type="body"/>
          </p:nvPr>
        </p:nvSpPr>
        <p:spPr>
          <a:xfrm>
            <a:off x="685800" y="4482296"/>
            <a:ext cx="5486400" cy="36672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Stacey</a:t>
            </a:r>
            <a:endParaRPr/>
          </a:p>
          <a:p>
            <a:pPr indent="0" lvl="0" marL="0" rtl="0" algn="l">
              <a:spcBef>
                <a:spcPts val="0"/>
              </a:spcBef>
              <a:spcAft>
                <a:spcPts val="0"/>
              </a:spcAft>
              <a:buNone/>
            </a:pPr>
            <a:r>
              <a:rPr lang="en-US"/>
              <a:t>Quick walk through who is who and the roles that people are playing across this learning series.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We are bringing this learning series to you with The Strategy Group who will be facilitating, sharing their expertise, skills and knowledge in this area, providing insights as we go and sharing know-how on how to make networks thrive.  We are delighted that they are leading this work for Q</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Char here is on hand for any logistics and tech support throughout the workshop</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Intro Matt and Katie and their roles in the series.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Hand over to Bill and Kristen to get us going.</a:t>
            </a:r>
            <a:endParaRPr/>
          </a:p>
          <a:p>
            <a:pPr indent="0" lvl="0" marL="0" rtl="0" algn="l">
              <a:spcBef>
                <a:spcPts val="0"/>
              </a:spcBef>
              <a:spcAft>
                <a:spcPts val="0"/>
              </a:spcAft>
              <a:buNone/>
            </a:pPr>
            <a:r>
              <a:t/>
            </a:r>
            <a:endParaRPr/>
          </a:p>
        </p:txBody>
      </p:sp>
      <p:sp>
        <p:nvSpPr>
          <p:cNvPr id="665" name="Google Shape;665;ga6eab6922b_0_1046:notes"/>
          <p:cNvSpPr txBox="1"/>
          <p:nvPr>
            <p:ph idx="12" type="sldNum"/>
          </p:nvPr>
        </p:nvSpPr>
        <p:spPr>
          <a:xfrm>
            <a:off x="3884613" y="8846554"/>
            <a:ext cx="2971800" cy="4674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2" name="Shape 682"/>
        <p:cNvGrpSpPr/>
        <p:nvPr/>
      </p:nvGrpSpPr>
      <p:grpSpPr>
        <a:xfrm>
          <a:off x="0" y="0"/>
          <a:ext cx="0" cy="0"/>
          <a:chOff x="0" y="0"/>
          <a:chExt cx="0" cy="0"/>
        </a:xfrm>
      </p:grpSpPr>
      <p:sp>
        <p:nvSpPr>
          <p:cNvPr id="683" name="Google Shape;683;ga6eab6922b_0_552:notes"/>
          <p:cNvSpPr/>
          <p:nvPr>
            <p:ph idx="2" type="sldImg"/>
          </p:nvPr>
        </p:nvSpPr>
        <p:spPr>
          <a:xfrm>
            <a:off x="635000" y="1163638"/>
            <a:ext cx="5588100" cy="3143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84" name="Google Shape;684;ga6eab6922b_0_552:notes"/>
          <p:cNvSpPr txBox="1"/>
          <p:nvPr>
            <p:ph idx="1" type="body"/>
          </p:nvPr>
        </p:nvSpPr>
        <p:spPr>
          <a:xfrm>
            <a:off x="685800" y="4482296"/>
            <a:ext cx="5486400" cy="36672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Stacey slide</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Introduce herself etc.</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Words to be drafted, will cover these points  – aim to keep at strategic level and the why</a:t>
            </a:r>
            <a:endParaRPr/>
          </a:p>
          <a:p>
            <a:pPr indent="0" lvl="0" marL="0" rtl="0" algn="l">
              <a:spcBef>
                <a:spcPts val="0"/>
              </a:spcBef>
              <a:spcAft>
                <a:spcPts val="0"/>
              </a:spcAft>
              <a:buNone/>
            </a:pPr>
            <a:r>
              <a:t/>
            </a:r>
            <a:endParaRPr/>
          </a:p>
          <a:p>
            <a:pPr indent="-171450" lvl="0" marL="171450" rtl="0" algn="l">
              <a:spcBef>
                <a:spcPts val="0"/>
              </a:spcBef>
              <a:spcAft>
                <a:spcPts val="0"/>
              </a:spcAft>
              <a:buClr>
                <a:schemeClr val="dk1"/>
              </a:buClr>
              <a:buSzPts val="1200"/>
              <a:buFont typeface="Calibri"/>
              <a:buChar char="-"/>
            </a:pPr>
            <a:r>
              <a:rPr lang="en-US"/>
              <a:t>The importance of network weaving from a Q perspective</a:t>
            </a:r>
            <a:endParaRPr/>
          </a:p>
          <a:p>
            <a:pPr indent="-171450" lvl="0" marL="171450" rtl="0" algn="l">
              <a:spcBef>
                <a:spcPts val="0"/>
              </a:spcBef>
              <a:spcAft>
                <a:spcPts val="0"/>
              </a:spcAft>
              <a:buClr>
                <a:schemeClr val="dk1"/>
              </a:buClr>
              <a:buSzPts val="1200"/>
              <a:buFont typeface="Calibri"/>
              <a:buChar char="-"/>
            </a:pPr>
            <a:r>
              <a:rPr lang="en-US"/>
              <a:t>Our offer to members to ensure there are opportunities to develop their skills. It is a privilege to be able to fund this</a:t>
            </a:r>
            <a:endParaRPr/>
          </a:p>
          <a:p>
            <a:pPr indent="-171450" lvl="0" marL="171450" rtl="0" algn="l">
              <a:spcBef>
                <a:spcPts val="0"/>
              </a:spcBef>
              <a:spcAft>
                <a:spcPts val="0"/>
              </a:spcAft>
              <a:buClr>
                <a:schemeClr val="dk1"/>
              </a:buClr>
              <a:buSzPts val="1200"/>
              <a:buFont typeface="Calibri"/>
              <a:buChar char="-"/>
            </a:pPr>
            <a:r>
              <a:rPr lang="en-US"/>
              <a:t>Something on their role as leaders, something inspirational about where this might take them and how they will use their learning within Q and outside.</a:t>
            </a:r>
            <a:endParaRPr/>
          </a:p>
          <a:p>
            <a:pPr indent="-171450" lvl="0" marL="171450" rtl="0" algn="l">
              <a:spcBef>
                <a:spcPts val="0"/>
              </a:spcBef>
              <a:spcAft>
                <a:spcPts val="0"/>
              </a:spcAft>
              <a:buClr>
                <a:schemeClr val="dk1"/>
              </a:buClr>
              <a:buSzPts val="1200"/>
              <a:buFont typeface="Calibri"/>
              <a:buChar char="-"/>
            </a:pPr>
            <a:r>
              <a:rPr lang="en-US"/>
              <a:t>Bring in some of the things from the blog -  https://q.health.org.uk/blog-post/in-it-together-for-a-common-purpose-developing-effective-network-leadership-skills/ </a:t>
            </a:r>
            <a:endParaRPr/>
          </a:p>
          <a:p>
            <a:pPr indent="-171450" lvl="0" marL="171450" rtl="0" algn="l">
              <a:spcBef>
                <a:spcPts val="0"/>
              </a:spcBef>
              <a:spcAft>
                <a:spcPts val="0"/>
              </a:spcAft>
              <a:buClr>
                <a:schemeClr val="dk1"/>
              </a:buClr>
              <a:buSzPts val="1200"/>
              <a:buFont typeface="Calibri"/>
              <a:buChar char="-"/>
            </a:pPr>
            <a:r>
              <a:rPr lang="en-US"/>
              <a:t>Remind people this is a first for us and evaluation and learning is vitally important for improvement – we want to hear from them.</a:t>
            </a:r>
            <a:endParaRPr/>
          </a:p>
          <a:p>
            <a:pPr indent="-95250" lvl="0" marL="171450" rtl="0" algn="l">
              <a:spcBef>
                <a:spcPts val="0"/>
              </a:spcBef>
              <a:spcAft>
                <a:spcPts val="0"/>
              </a:spcAft>
              <a:buClr>
                <a:schemeClr val="dk1"/>
              </a:buClr>
              <a:buSzPts val="1200"/>
              <a:buFont typeface="Calibri"/>
              <a:buNone/>
            </a:pPr>
            <a:r>
              <a:t/>
            </a:r>
            <a:endParaRPr/>
          </a:p>
          <a:p>
            <a:pPr indent="-171450" lvl="0" marL="171450" rtl="0" algn="l">
              <a:spcBef>
                <a:spcPts val="0"/>
              </a:spcBef>
              <a:spcAft>
                <a:spcPts val="0"/>
              </a:spcAft>
              <a:buClr>
                <a:schemeClr val="dk1"/>
              </a:buClr>
              <a:buSzPts val="1200"/>
              <a:buFont typeface="Calibri"/>
              <a:buChar char="-"/>
            </a:pPr>
            <a:r>
              <a:rPr i="1" lang="en-US"/>
              <a:t>Question on ground rules and how/who these are covered?</a:t>
            </a:r>
            <a:endParaRPr/>
          </a:p>
        </p:txBody>
      </p:sp>
      <p:sp>
        <p:nvSpPr>
          <p:cNvPr id="685" name="Google Shape;685;ga6eab6922b_0_552:notes"/>
          <p:cNvSpPr txBox="1"/>
          <p:nvPr>
            <p:ph idx="12" type="sldNum"/>
          </p:nvPr>
        </p:nvSpPr>
        <p:spPr>
          <a:xfrm>
            <a:off x="3884613" y="8846554"/>
            <a:ext cx="2971800" cy="4674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1" name="Shape 691"/>
        <p:cNvGrpSpPr/>
        <p:nvPr/>
      </p:nvGrpSpPr>
      <p:grpSpPr>
        <a:xfrm>
          <a:off x="0" y="0"/>
          <a:ext cx="0" cy="0"/>
          <a:chOff x="0" y="0"/>
          <a:chExt cx="0" cy="0"/>
        </a:xfrm>
      </p:grpSpPr>
      <p:sp>
        <p:nvSpPr>
          <p:cNvPr id="692" name="Google Shape;692;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93" name="Google Shape;693;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rPr lang="en-US"/>
              <a:t>Bill will share the workshop series topics. </a:t>
            </a:r>
            <a:endParaRPr/>
          </a:p>
          <a:p>
            <a:pPr indent="0" lvl="0" marL="0" rtl="0" algn="l">
              <a:lnSpc>
                <a:spcPct val="100000"/>
              </a:lnSpc>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7" name="Shape 697"/>
        <p:cNvGrpSpPr/>
        <p:nvPr/>
      </p:nvGrpSpPr>
      <p:grpSpPr>
        <a:xfrm>
          <a:off x="0" y="0"/>
          <a:ext cx="0" cy="0"/>
          <a:chOff x="0" y="0"/>
          <a:chExt cx="0" cy="0"/>
        </a:xfrm>
      </p:grpSpPr>
      <p:sp>
        <p:nvSpPr>
          <p:cNvPr id="698" name="Google Shape;698;p5:notes"/>
          <p:cNvSpPr/>
          <p:nvPr>
            <p:ph idx="2" type="sldImg"/>
          </p:nvPr>
        </p:nvSpPr>
        <p:spPr>
          <a:xfrm>
            <a:off x="635000" y="1163638"/>
            <a:ext cx="5588100" cy="3143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99" name="Google Shape;699;p5:notes"/>
          <p:cNvSpPr txBox="1"/>
          <p:nvPr>
            <p:ph idx="1" type="body"/>
          </p:nvPr>
        </p:nvSpPr>
        <p:spPr>
          <a:xfrm>
            <a:off x="685800" y="4482296"/>
            <a:ext cx="5486400" cy="36672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Bill</a:t>
            </a:r>
            <a:endParaRPr/>
          </a:p>
        </p:txBody>
      </p:sp>
      <p:sp>
        <p:nvSpPr>
          <p:cNvPr id="700" name="Google Shape;700;p5:notes"/>
          <p:cNvSpPr txBox="1"/>
          <p:nvPr>
            <p:ph idx="12" type="sldNum"/>
          </p:nvPr>
        </p:nvSpPr>
        <p:spPr>
          <a:xfrm>
            <a:off x="3884613" y="8846554"/>
            <a:ext cx="2971800" cy="4674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6" name="Shape 706"/>
        <p:cNvGrpSpPr/>
        <p:nvPr/>
      </p:nvGrpSpPr>
      <p:grpSpPr>
        <a:xfrm>
          <a:off x="0" y="0"/>
          <a:ext cx="0" cy="0"/>
          <a:chOff x="0" y="0"/>
          <a:chExt cx="0" cy="0"/>
        </a:xfrm>
      </p:grpSpPr>
      <p:sp>
        <p:nvSpPr>
          <p:cNvPr id="707" name="Google Shape;707;p6:notes"/>
          <p:cNvSpPr/>
          <p:nvPr>
            <p:ph idx="2" type="sldImg"/>
          </p:nvPr>
        </p:nvSpPr>
        <p:spPr>
          <a:xfrm>
            <a:off x="635000" y="1163638"/>
            <a:ext cx="5588000" cy="31432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08" name="Google Shape;708;p6:notes"/>
          <p:cNvSpPr txBox="1"/>
          <p:nvPr>
            <p:ph idx="1" type="body"/>
          </p:nvPr>
        </p:nvSpPr>
        <p:spPr>
          <a:xfrm>
            <a:off x="685800" y="4482296"/>
            <a:ext cx="5486400" cy="3667334"/>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sz="1800"/>
              <a:t>Bill</a:t>
            </a:r>
            <a:endParaRPr sz="1800"/>
          </a:p>
          <a:p>
            <a:pPr indent="0" lvl="0" marL="0" rtl="0" algn="l">
              <a:lnSpc>
                <a:spcPct val="100000"/>
              </a:lnSpc>
              <a:spcBef>
                <a:spcPts val="0"/>
              </a:spcBef>
              <a:spcAft>
                <a:spcPts val="0"/>
              </a:spcAft>
              <a:buSzPts val="1400"/>
              <a:buNone/>
            </a:pPr>
            <a:r>
              <a:rPr lang="en-US" sz="1800"/>
              <a:t>1.  Describe the purposes of networks and their benefits in addressing complex issues </a:t>
            </a:r>
            <a:r>
              <a:rPr lang="en-US" sz="1700"/>
              <a:t>why networks they  are a more effective approach to collaboration and intentional community change when the underlying problems and goals involve complex systems such as health care and social services systems.</a:t>
            </a:r>
            <a:endParaRPr sz="2300" strike="sngStrike"/>
          </a:p>
          <a:p>
            <a:pPr indent="0" lvl="0" marL="0" rtl="0" algn="l">
              <a:lnSpc>
                <a:spcPct val="100000"/>
              </a:lnSpc>
              <a:spcBef>
                <a:spcPts val="0"/>
              </a:spcBef>
              <a:spcAft>
                <a:spcPts val="0"/>
              </a:spcAft>
              <a:buSzPts val="1400"/>
              <a:buNone/>
            </a:pPr>
            <a:r>
              <a:rPr lang="en-US" sz="1800"/>
              <a:t>2.  Describe the essential features of networks, reflect on the evolution and value of different structures, the stages of evolution of networks, the unique elements of an intentional collaboration network, and the key values and behaviors that keep a</a:t>
            </a:r>
            <a:r>
              <a:rPr lang="en-US" sz="1800" strike="sngStrike"/>
              <a:t> </a:t>
            </a:r>
            <a:r>
              <a:rPr lang="en-US" sz="1800"/>
              <a:t>network healthy and vibrant</a:t>
            </a:r>
            <a:endParaRPr sz="1800"/>
          </a:p>
          <a:p>
            <a:pPr indent="-342900" lvl="0" marL="342900" rtl="0" algn="l">
              <a:lnSpc>
                <a:spcPct val="100000"/>
              </a:lnSpc>
              <a:spcBef>
                <a:spcPts val="0"/>
              </a:spcBef>
              <a:spcAft>
                <a:spcPts val="0"/>
              </a:spcAft>
              <a:buClr>
                <a:schemeClr val="dk1"/>
              </a:buClr>
              <a:buSzPts val="1800"/>
              <a:buFont typeface="Calibri"/>
              <a:buAutoNum type="arabicPeriod" startAt="3"/>
            </a:pPr>
            <a:r>
              <a:rPr lang="en-US" sz="1800"/>
              <a:t>Describe network leadership roles and culture that supports network building.</a:t>
            </a:r>
            <a:endParaRPr b="1" sz="1400">
              <a:solidFill>
                <a:schemeClr val="lt1"/>
              </a:solidFill>
            </a:endParaRPr>
          </a:p>
          <a:p>
            <a:pPr indent="-342900" lvl="0" marL="342900" rtl="0" algn="l">
              <a:lnSpc>
                <a:spcPct val="100000"/>
              </a:lnSpc>
              <a:spcBef>
                <a:spcPts val="0"/>
              </a:spcBef>
              <a:spcAft>
                <a:spcPts val="0"/>
              </a:spcAft>
              <a:buClr>
                <a:schemeClr val="dk1"/>
              </a:buClr>
              <a:buSzPts val="1800"/>
              <a:buFont typeface="Calibri"/>
              <a:buAutoNum type="arabicPeriod" startAt="3"/>
            </a:pPr>
            <a:r>
              <a:rPr lang="en-US" sz="1800"/>
              <a:t>Understand how to activate a network to move from talking to action  Understand how to activate a network to move from talking to action</a:t>
            </a:r>
            <a:endParaRPr sz="1800"/>
          </a:p>
          <a:p>
            <a:pPr indent="-342900" lvl="0" marL="342900" rtl="0" algn="l">
              <a:lnSpc>
                <a:spcPct val="100000"/>
              </a:lnSpc>
              <a:spcBef>
                <a:spcPts val="0"/>
              </a:spcBef>
              <a:spcAft>
                <a:spcPts val="0"/>
              </a:spcAft>
              <a:buSzPts val="1800"/>
              <a:buAutoNum type="arabicPeriod" startAt="3"/>
            </a:pPr>
            <a:r>
              <a:rPr lang="en-US" sz="1800"/>
              <a:t>Discuss the results of the network weaver checklist and how </a:t>
            </a:r>
            <a:r>
              <a:rPr lang="en-US" sz="2200"/>
              <a:t>and how to use the tool and results with others in the Q initiative.</a:t>
            </a:r>
            <a:endParaRPr sz="1800"/>
          </a:p>
          <a:p>
            <a:pPr indent="0" lvl="0" marL="0" rtl="0" algn="l">
              <a:lnSpc>
                <a:spcPct val="100000"/>
              </a:lnSpc>
              <a:spcBef>
                <a:spcPts val="0"/>
              </a:spcBef>
              <a:spcAft>
                <a:spcPts val="0"/>
              </a:spcAft>
              <a:buSzPts val="1400"/>
              <a:buNone/>
            </a:pPr>
            <a:r>
              <a:t/>
            </a:r>
            <a:endParaRPr/>
          </a:p>
        </p:txBody>
      </p:sp>
      <p:sp>
        <p:nvSpPr>
          <p:cNvPr id="709" name="Google Shape;709;p6:notes"/>
          <p:cNvSpPr txBox="1"/>
          <p:nvPr>
            <p:ph idx="12" type="sldNum"/>
          </p:nvPr>
        </p:nvSpPr>
        <p:spPr>
          <a:xfrm>
            <a:off x="3884613" y="8846554"/>
            <a:ext cx="2971800" cy="46731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3" name="Shape 713"/>
        <p:cNvGrpSpPr/>
        <p:nvPr/>
      </p:nvGrpSpPr>
      <p:grpSpPr>
        <a:xfrm>
          <a:off x="0" y="0"/>
          <a:ext cx="0" cy="0"/>
          <a:chOff x="0" y="0"/>
          <a:chExt cx="0" cy="0"/>
        </a:xfrm>
      </p:grpSpPr>
      <p:sp>
        <p:nvSpPr>
          <p:cNvPr id="714" name="Google Shape;714;ga6d7c7676e_0_10:notes"/>
          <p:cNvSpPr/>
          <p:nvPr>
            <p:ph idx="2" type="sldImg"/>
          </p:nvPr>
        </p:nvSpPr>
        <p:spPr>
          <a:xfrm>
            <a:off x="635000" y="1163638"/>
            <a:ext cx="5588100" cy="3143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15" name="Google Shape;715;ga6d7c7676e_0_10:notes"/>
          <p:cNvSpPr txBox="1"/>
          <p:nvPr>
            <p:ph idx="1" type="body"/>
          </p:nvPr>
        </p:nvSpPr>
        <p:spPr>
          <a:xfrm>
            <a:off x="685800" y="4482296"/>
            <a:ext cx="5486400" cy="36672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400"/>
              <a:buFont typeface="Arial"/>
              <a:buNone/>
            </a:pPr>
            <a:r>
              <a:t/>
            </a:r>
            <a:endParaRPr/>
          </a:p>
          <a:p>
            <a:pPr indent="0" lvl="0" marL="0" rtl="0" algn="l">
              <a:spcBef>
                <a:spcPts val="0"/>
              </a:spcBef>
              <a:spcAft>
                <a:spcPts val="0"/>
              </a:spcAft>
              <a:buClr>
                <a:schemeClr val="dk1"/>
              </a:buClr>
              <a:buSzPts val="1400"/>
              <a:buFont typeface="Arial"/>
              <a:buNone/>
            </a:pPr>
            <a:r>
              <a:rPr lang="en-US"/>
              <a:t>CHAR (or BILL whomever is sharing the deck)  - No slide to start community check-ins. We will have cameras on  and see the whole community.</a:t>
            </a:r>
            <a:endParaRPr/>
          </a:p>
          <a:p>
            <a:pPr indent="0" lvl="0" marL="0" rtl="0" algn="l">
              <a:spcBef>
                <a:spcPts val="0"/>
              </a:spcBef>
              <a:spcAft>
                <a:spcPts val="0"/>
              </a:spcAft>
              <a:buClr>
                <a:schemeClr val="dk1"/>
              </a:buClr>
              <a:buSzPts val="1400"/>
              <a:buFont typeface="Arial"/>
              <a:buNone/>
            </a:pPr>
            <a:r>
              <a:t/>
            </a:r>
            <a:endParaRPr/>
          </a:p>
          <a:p>
            <a:pPr indent="0" lvl="0" marL="0" rtl="0" algn="l">
              <a:spcBef>
                <a:spcPts val="0"/>
              </a:spcBef>
              <a:spcAft>
                <a:spcPts val="0"/>
              </a:spcAft>
              <a:buClr>
                <a:schemeClr val="dk1"/>
              </a:buClr>
              <a:buSzPts val="1400"/>
              <a:buFont typeface="Arial"/>
              <a:buNone/>
            </a:pPr>
            <a:r>
              <a:rPr lang="en-US"/>
              <a:t>Kristin - provides instructions</a:t>
            </a:r>
            <a:endParaRPr/>
          </a:p>
          <a:p>
            <a:pPr indent="0" lvl="0" marL="0" rtl="0" algn="l">
              <a:spcBef>
                <a:spcPts val="0"/>
              </a:spcBef>
              <a:spcAft>
                <a:spcPts val="0"/>
              </a:spcAft>
              <a:buClr>
                <a:schemeClr val="dk1"/>
              </a:buClr>
              <a:buSzPts val="1400"/>
              <a:buFont typeface="Arial"/>
              <a:buNone/>
            </a:pPr>
            <a:r>
              <a:t/>
            </a:r>
            <a:endParaRPr/>
          </a:p>
          <a:p>
            <a:pPr indent="0" lvl="0" marL="457200" rtl="0" algn="l">
              <a:spcBef>
                <a:spcPts val="0"/>
              </a:spcBef>
              <a:spcAft>
                <a:spcPts val="0"/>
              </a:spcAft>
              <a:buClr>
                <a:schemeClr val="dk1"/>
              </a:buClr>
              <a:buSzPts val="1400"/>
              <a:buFont typeface="Arial"/>
              <a:buNone/>
            </a:pPr>
            <a:r>
              <a:rPr lang="en-US"/>
              <a:t>I will provide instructions for responding to four different sentence stems (exervise comes from Liberating structures) Explain the purpose and connection to network weaving.  </a:t>
            </a:r>
            <a:endParaRPr/>
          </a:p>
          <a:p>
            <a:pPr indent="0" lvl="0" marL="457200" rtl="0" algn="l">
              <a:spcBef>
                <a:spcPts val="0"/>
              </a:spcBef>
              <a:spcAft>
                <a:spcPts val="0"/>
              </a:spcAft>
              <a:buClr>
                <a:schemeClr val="dk1"/>
              </a:buClr>
              <a:buSzPts val="1400"/>
              <a:buFont typeface="Arial"/>
              <a:buNone/>
            </a:pPr>
            <a:r>
              <a:t/>
            </a:r>
            <a:endParaRPr/>
          </a:p>
          <a:p>
            <a:pPr indent="0" lvl="0" marL="457200" rtl="0" algn="l">
              <a:spcBef>
                <a:spcPts val="0"/>
              </a:spcBef>
              <a:spcAft>
                <a:spcPts val="0"/>
              </a:spcAft>
              <a:buClr>
                <a:schemeClr val="dk1"/>
              </a:buClr>
              <a:buSzPts val="1400"/>
              <a:buFont typeface="Arial"/>
              <a:buNone/>
            </a:pPr>
            <a:r>
              <a:rPr lang="en-US"/>
              <a:t>Sentence stems: I have to…. If only…. It makes me….. When all is said and done…..</a:t>
            </a:r>
            <a:endParaRPr/>
          </a:p>
          <a:p>
            <a:pPr indent="0" lvl="0" marL="457200" rtl="0" algn="l">
              <a:spcBef>
                <a:spcPts val="0"/>
              </a:spcBef>
              <a:spcAft>
                <a:spcPts val="0"/>
              </a:spcAft>
              <a:buClr>
                <a:schemeClr val="dk1"/>
              </a:buClr>
              <a:buSzPts val="1400"/>
              <a:buFont typeface="Arial"/>
              <a:buNone/>
            </a:pPr>
            <a:r>
              <a:t/>
            </a:r>
            <a:endParaRPr/>
          </a:p>
          <a:p>
            <a:pPr indent="0" lvl="0" marL="0" rtl="0" algn="l">
              <a:spcBef>
                <a:spcPts val="0"/>
              </a:spcBef>
              <a:spcAft>
                <a:spcPts val="0"/>
              </a:spcAft>
              <a:buClr>
                <a:schemeClr val="dk1"/>
              </a:buClr>
              <a:buSzPts val="1400"/>
              <a:buFont typeface="Arial"/>
              <a:buNone/>
            </a:pPr>
            <a:r>
              <a:rPr lang="en-US"/>
              <a:t>Then explain when all is said and done it is about the  relationships. </a:t>
            </a:r>
            <a:endParaRPr/>
          </a:p>
          <a:p>
            <a:pPr indent="0" lvl="0" marL="0" rtl="0" algn="l">
              <a:spcBef>
                <a:spcPts val="0"/>
              </a:spcBef>
              <a:spcAft>
                <a:spcPts val="0"/>
              </a:spcAft>
              <a:buClr>
                <a:schemeClr val="dk1"/>
              </a:buClr>
              <a:buSzPts val="1400"/>
              <a:buFont typeface="Arial"/>
              <a:buNone/>
            </a:pPr>
            <a:r>
              <a:t/>
            </a:r>
            <a:endParaRPr/>
          </a:p>
          <a:p>
            <a:pPr indent="0" lvl="0" marL="0" rtl="0" algn="l">
              <a:spcBef>
                <a:spcPts val="0"/>
              </a:spcBef>
              <a:spcAft>
                <a:spcPts val="0"/>
              </a:spcAft>
              <a:buClr>
                <a:schemeClr val="dk1"/>
              </a:buClr>
              <a:buSzPts val="1400"/>
              <a:buFont typeface="Arial"/>
              <a:buNone/>
            </a:pPr>
            <a:r>
              <a:rPr lang="en-US"/>
              <a:t>______</a:t>
            </a:r>
            <a:endParaRPr/>
          </a:p>
          <a:p>
            <a:pPr indent="0" lvl="0" marL="0" rtl="0" algn="l">
              <a:spcBef>
                <a:spcPts val="0"/>
              </a:spcBef>
              <a:spcAft>
                <a:spcPts val="0"/>
              </a:spcAft>
              <a:buClr>
                <a:schemeClr val="dk1"/>
              </a:buClr>
              <a:buSzPts val="1400"/>
              <a:buFont typeface="Arial"/>
              <a:buNone/>
            </a:pPr>
            <a:r>
              <a:t/>
            </a:r>
            <a:endParaRPr/>
          </a:p>
          <a:p>
            <a:pPr indent="0" lvl="0" marL="0" rtl="0" algn="l">
              <a:spcBef>
                <a:spcPts val="0"/>
              </a:spcBef>
              <a:spcAft>
                <a:spcPts val="0"/>
              </a:spcAft>
              <a:buClr>
                <a:schemeClr val="dk1"/>
              </a:buClr>
              <a:buSzPts val="1400"/>
              <a:buFont typeface="Arial"/>
              <a:buNone/>
            </a:pPr>
            <a:r>
              <a:rPr lang="en-US"/>
              <a:t>Kristin - provides instructions</a:t>
            </a:r>
            <a:endParaRPr/>
          </a:p>
          <a:p>
            <a:pPr indent="0" lvl="0" marL="0" rtl="0" algn="l">
              <a:spcBef>
                <a:spcPts val="0"/>
              </a:spcBef>
              <a:spcAft>
                <a:spcPts val="0"/>
              </a:spcAft>
              <a:buClr>
                <a:schemeClr val="dk1"/>
              </a:buClr>
              <a:buSzPts val="1400"/>
              <a:buFont typeface="Arial"/>
              <a:buNone/>
            </a:pPr>
            <a:r>
              <a:rPr lang="en-US"/>
              <a:t>Let people know we will have quick paired check-ins.  You are invited to meet someone in the network and share your name, where you are joining from today, how’s your spirit and what are you doing to take care of yourself.</a:t>
            </a:r>
            <a:endParaRPr/>
          </a:p>
          <a:p>
            <a:pPr indent="0" lvl="0" marL="0" rtl="0" algn="l">
              <a:spcBef>
                <a:spcPts val="0"/>
              </a:spcBef>
              <a:spcAft>
                <a:spcPts val="0"/>
              </a:spcAft>
              <a:buClr>
                <a:schemeClr val="dk1"/>
              </a:buClr>
              <a:buSzPts val="1400"/>
              <a:buFont typeface="Arial"/>
              <a:buNone/>
            </a:pPr>
            <a:r>
              <a:t/>
            </a:r>
            <a:endParaRPr/>
          </a:p>
          <a:p>
            <a:pPr indent="0" lvl="0" marL="0" rtl="0" algn="l">
              <a:spcBef>
                <a:spcPts val="0"/>
              </a:spcBef>
              <a:spcAft>
                <a:spcPts val="0"/>
              </a:spcAft>
              <a:buClr>
                <a:schemeClr val="dk1"/>
              </a:buClr>
              <a:buSzPts val="1400"/>
              <a:buFont typeface="Arial"/>
              <a:buNone/>
            </a:pPr>
            <a:r>
              <a:rPr lang="en-US"/>
              <a:t>CHAR - two rounds of paired check-ins. I will have to give you the timing on the day off. Likely 1 min / person so 2 rounds of pairs</a:t>
            </a:r>
            <a:endParaRPr/>
          </a:p>
          <a:p>
            <a:pPr indent="0" lvl="0" marL="0" rtl="0" algn="l">
              <a:spcBef>
                <a:spcPts val="0"/>
              </a:spcBef>
              <a:spcAft>
                <a:spcPts val="0"/>
              </a:spcAft>
              <a:buClr>
                <a:schemeClr val="dk1"/>
              </a:buClr>
              <a:buSzPts val="1400"/>
              <a:buFont typeface="Arial"/>
              <a:buNone/>
            </a:pPr>
            <a:r>
              <a:t/>
            </a:r>
            <a:endParaRPr/>
          </a:p>
          <a:p>
            <a:pPr indent="0" lvl="0" marL="0" rtl="0" algn="l">
              <a:spcBef>
                <a:spcPts val="0"/>
              </a:spcBef>
              <a:spcAft>
                <a:spcPts val="0"/>
              </a:spcAft>
              <a:buClr>
                <a:schemeClr val="dk1"/>
              </a:buClr>
              <a:buSzPts val="1400"/>
              <a:buFont typeface="Arial"/>
              <a:buNone/>
            </a:pPr>
            <a:r>
              <a:rPr lang="en-US"/>
              <a:t>Kristin - c</a:t>
            </a:r>
            <a:r>
              <a:rPr lang="en-US"/>
              <a:t>ome back as a whole group and who discovered something surpising. Explain the value of informal relationship building or incorporating into your existing meetings.</a:t>
            </a:r>
            <a:endParaRPr/>
          </a:p>
          <a:p>
            <a:pPr indent="0" lvl="0" marL="0" rtl="0" algn="l">
              <a:spcBef>
                <a:spcPts val="0"/>
              </a:spcBef>
              <a:spcAft>
                <a:spcPts val="0"/>
              </a:spcAft>
              <a:buClr>
                <a:schemeClr val="dk1"/>
              </a:buClr>
              <a:buSzPts val="1400"/>
              <a:buFont typeface="Arial"/>
              <a:buNone/>
            </a:pPr>
            <a:r>
              <a:t/>
            </a:r>
            <a:endParaRPr sz="2600">
              <a:solidFill>
                <a:schemeClr val="lt1"/>
              </a:solidFill>
            </a:endParaRPr>
          </a:p>
          <a:p>
            <a:pPr indent="0" lvl="0" marL="0" rtl="0" algn="l">
              <a:spcBef>
                <a:spcPts val="0"/>
              </a:spcBef>
              <a:spcAft>
                <a:spcPts val="0"/>
              </a:spcAft>
              <a:buClr>
                <a:schemeClr val="dk1"/>
              </a:buClr>
              <a:buSzPts val="1400"/>
              <a:buFont typeface="Arial"/>
              <a:buNone/>
            </a:pPr>
            <a:r>
              <a:rPr lang="en-US" sz="2600">
                <a:solidFill>
                  <a:schemeClr val="lt1"/>
                </a:solidFill>
              </a:rPr>
              <a:t>e,</a:t>
            </a:r>
            <a:endParaRPr sz="2600">
              <a:solidFill>
                <a:schemeClr val="lt1"/>
              </a:solidFill>
            </a:endParaRPr>
          </a:p>
          <a:p>
            <a:pPr indent="0" lvl="0" marL="0" rtl="0" algn="l">
              <a:spcBef>
                <a:spcPts val="0"/>
              </a:spcBef>
              <a:spcAft>
                <a:spcPts val="0"/>
              </a:spcAft>
              <a:buClr>
                <a:schemeClr val="dk1"/>
              </a:buClr>
              <a:buSzPts val="1400"/>
              <a:buFont typeface="Arial"/>
              <a:buNone/>
            </a:pPr>
            <a:r>
              <a:rPr lang="en-US" sz="2600">
                <a:solidFill>
                  <a:schemeClr val="lt1"/>
                </a:solidFill>
              </a:rPr>
              <a:t> Location, </a:t>
            </a:r>
            <a:endParaRPr/>
          </a:p>
        </p:txBody>
      </p:sp>
      <p:sp>
        <p:nvSpPr>
          <p:cNvPr id="716" name="Google Shape;716;ga6d7c7676e_0_10:notes"/>
          <p:cNvSpPr txBox="1"/>
          <p:nvPr>
            <p:ph idx="12" type="sldNum"/>
          </p:nvPr>
        </p:nvSpPr>
        <p:spPr>
          <a:xfrm>
            <a:off x="3884613" y="8846554"/>
            <a:ext cx="2971800" cy="4674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5.png"/><Relationship Id="rId3" Type="http://schemas.openxmlformats.org/officeDocument/2006/relationships/image" Target="../media/image1.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5.png"/><Relationship Id="rId3" Type="http://schemas.openxmlformats.org/officeDocument/2006/relationships/image" Target="../media/image1.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5.png"/><Relationship Id="rId3" Type="http://schemas.openxmlformats.org/officeDocument/2006/relationships/image" Target="../media/image1.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5.png"/><Relationship Id="rId3" Type="http://schemas.openxmlformats.org/officeDocument/2006/relationships/image" Target="../media/image1.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5.pn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5" name="Shape 15"/>
        <p:cNvGrpSpPr/>
        <p:nvPr/>
      </p:nvGrpSpPr>
      <p:grpSpPr>
        <a:xfrm>
          <a:off x="0" y="0"/>
          <a:ext cx="0" cy="0"/>
          <a:chOff x="0" y="0"/>
          <a:chExt cx="0" cy="0"/>
        </a:xfrm>
      </p:grpSpPr>
      <p:sp>
        <p:nvSpPr>
          <p:cNvPr id="16" name="Google Shape;16;p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p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70" name="Shape 70"/>
        <p:cNvGrpSpPr/>
        <p:nvPr/>
      </p:nvGrpSpPr>
      <p:grpSpPr>
        <a:xfrm>
          <a:off x="0" y="0"/>
          <a:ext cx="0" cy="0"/>
          <a:chOff x="0" y="0"/>
          <a:chExt cx="0" cy="0"/>
        </a:xfrm>
      </p:grpSpPr>
      <p:sp>
        <p:nvSpPr>
          <p:cNvPr id="71" name="Google Shape;71;p12"/>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12"/>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73" name="Google Shape;73;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5" name="Google Shape;75;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ext, and 2 Content" type="txAndTwoObj">
  <p:cSld name="TEXT_AND_TWO_OBJECTS">
    <p:spTree>
      <p:nvGrpSpPr>
        <p:cNvPr id="76" name="Shape 76"/>
        <p:cNvGrpSpPr/>
        <p:nvPr/>
      </p:nvGrpSpPr>
      <p:grpSpPr>
        <a:xfrm>
          <a:off x="0" y="0"/>
          <a:ext cx="0" cy="0"/>
          <a:chOff x="0" y="0"/>
          <a:chExt cx="0" cy="0"/>
        </a:xfrm>
      </p:grpSpPr>
      <p:sp>
        <p:nvSpPr>
          <p:cNvPr id="77" name="Google Shape;77;p13"/>
          <p:cNvSpPr txBox="1"/>
          <p:nvPr>
            <p:ph type="title"/>
          </p:nvPr>
        </p:nvSpPr>
        <p:spPr>
          <a:xfrm>
            <a:off x="508001" y="212726"/>
            <a:ext cx="11176000" cy="784225"/>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13"/>
          <p:cNvSpPr txBox="1"/>
          <p:nvPr>
            <p:ph idx="1" type="body"/>
          </p:nvPr>
        </p:nvSpPr>
        <p:spPr>
          <a:xfrm>
            <a:off x="508000" y="1263651"/>
            <a:ext cx="5486400" cy="51816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9" name="Google Shape;79;p13"/>
          <p:cNvSpPr txBox="1"/>
          <p:nvPr>
            <p:ph idx="2" type="body"/>
          </p:nvPr>
        </p:nvSpPr>
        <p:spPr>
          <a:xfrm>
            <a:off x="6197600" y="1263650"/>
            <a:ext cx="5486400" cy="25146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0" name="Google Shape;80;p13"/>
          <p:cNvSpPr txBox="1"/>
          <p:nvPr>
            <p:ph idx="3" type="body"/>
          </p:nvPr>
        </p:nvSpPr>
        <p:spPr>
          <a:xfrm>
            <a:off x="6197600" y="3930650"/>
            <a:ext cx="5486400" cy="25146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81" name="Shape 81"/>
        <p:cNvGrpSpPr/>
        <p:nvPr/>
      </p:nvGrpSpPr>
      <p:grpSpPr>
        <a:xfrm>
          <a:off x="0" y="0"/>
          <a:ext cx="0" cy="0"/>
          <a:chOff x="0" y="0"/>
          <a:chExt cx="0" cy="0"/>
        </a:xfrm>
      </p:grpSpPr>
      <p:sp>
        <p:nvSpPr>
          <p:cNvPr id="82" name="Google Shape;82;p14"/>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14"/>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84" name="Google Shape;84;p14"/>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5" name="Google Shape;85;p14"/>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86" name="Google Shape;86;p14"/>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7" name="Google Shape;87;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8" name="Google Shape;88;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9" name="Google Shape;89;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90" name="Shape 90"/>
        <p:cNvGrpSpPr/>
        <p:nvPr/>
      </p:nvGrpSpPr>
      <p:grpSpPr>
        <a:xfrm>
          <a:off x="0" y="0"/>
          <a:ext cx="0" cy="0"/>
          <a:chOff x="0" y="0"/>
          <a:chExt cx="0" cy="0"/>
        </a:xfrm>
      </p:grpSpPr>
      <p:sp>
        <p:nvSpPr>
          <p:cNvPr id="91" name="Google Shape;91;p15"/>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2" name="Google Shape;92;p15"/>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93" name="Google Shape;93;p15"/>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94" name="Google Shape;94;p1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5" name="Google Shape;95;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6" name="Google Shape;96;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97" name="Shape 97"/>
        <p:cNvGrpSpPr/>
        <p:nvPr/>
      </p:nvGrpSpPr>
      <p:grpSpPr>
        <a:xfrm>
          <a:off x="0" y="0"/>
          <a:ext cx="0" cy="0"/>
          <a:chOff x="0" y="0"/>
          <a:chExt cx="0" cy="0"/>
        </a:xfrm>
      </p:grpSpPr>
      <p:sp>
        <p:nvSpPr>
          <p:cNvPr id="98" name="Google Shape;98;p16"/>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9" name="Google Shape;99;p16"/>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100" name="Google Shape;100;p16"/>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01" name="Google Shape;101;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2" name="Google Shape;102;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3" name="Google Shape;103;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04" name="Shape 104"/>
        <p:cNvGrpSpPr/>
        <p:nvPr/>
      </p:nvGrpSpPr>
      <p:grpSpPr>
        <a:xfrm>
          <a:off x="0" y="0"/>
          <a:ext cx="0" cy="0"/>
          <a:chOff x="0" y="0"/>
          <a:chExt cx="0" cy="0"/>
        </a:xfrm>
      </p:grpSpPr>
      <p:sp>
        <p:nvSpPr>
          <p:cNvPr id="105" name="Google Shape;105;p1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6" name="Google Shape;106;p17"/>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7" name="Google Shape;107;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8" name="Google Shape;108;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9" name="Google Shape;109;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10" name="Shape 110"/>
        <p:cNvGrpSpPr/>
        <p:nvPr/>
      </p:nvGrpSpPr>
      <p:grpSpPr>
        <a:xfrm>
          <a:off x="0" y="0"/>
          <a:ext cx="0" cy="0"/>
          <a:chOff x="0" y="0"/>
          <a:chExt cx="0" cy="0"/>
        </a:xfrm>
      </p:grpSpPr>
      <p:sp>
        <p:nvSpPr>
          <p:cNvPr id="111" name="Google Shape;111;p18"/>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2" name="Google Shape;112;p18"/>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3" name="Google Shape;113;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4" name="Google Shape;114;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5" name="Google Shape;115;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0" name="Shape 120"/>
        <p:cNvGrpSpPr/>
        <p:nvPr/>
      </p:nvGrpSpPr>
      <p:grpSpPr>
        <a:xfrm>
          <a:off x="0" y="0"/>
          <a:ext cx="0" cy="0"/>
          <a:chOff x="0" y="0"/>
          <a:chExt cx="0" cy="0"/>
        </a:xfrm>
      </p:grpSpPr>
      <p:sp>
        <p:nvSpPr>
          <p:cNvPr id="121" name="Google Shape;121;p20"/>
          <p:cNvSpPr txBox="1"/>
          <p:nvPr>
            <p:ph idx="12" type="sldNum"/>
          </p:nvPr>
        </p:nvSpPr>
        <p:spPr>
          <a:xfrm>
            <a:off x="11296610" y="6217622"/>
            <a:ext cx="731400" cy="524700"/>
          </a:xfrm>
          <a:prstGeom prst="rect">
            <a:avLst/>
          </a:prstGeom>
          <a:noFill/>
          <a:ln>
            <a:noFill/>
          </a:ln>
        </p:spPr>
        <p:txBody>
          <a:bodyPr anchorCtr="0" anchor="ctr" bIns="121950" lIns="121950" spcFirstLastPara="1" rIns="121950" wrap="square" tIns="12195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22" name="Shape 122"/>
        <p:cNvGrpSpPr/>
        <p:nvPr/>
      </p:nvGrpSpPr>
      <p:grpSpPr>
        <a:xfrm>
          <a:off x="0" y="0"/>
          <a:ext cx="0" cy="0"/>
          <a:chOff x="0" y="0"/>
          <a:chExt cx="0" cy="0"/>
        </a:xfrm>
      </p:grpSpPr>
      <p:sp>
        <p:nvSpPr>
          <p:cNvPr id="123" name="Google Shape;123;p21"/>
          <p:cNvSpPr txBox="1"/>
          <p:nvPr>
            <p:ph type="ctrTitle"/>
          </p:nvPr>
        </p:nvSpPr>
        <p:spPr>
          <a:xfrm>
            <a:off x="415611" y="992767"/>
            <a:ext cx="11360700" cy="2736900"/>
          </a:xfrm>
          <a:prstGeom prst="rect">
            <a:avLst/>
          </a:prstGeom>
          <a:noFill/>
          <a:ln>
            <a:noFill/>
          </a:ln>
        </p:spPr>
        <p:txBody>
          <a:bodyPr anchorCtr="0" anchor="b" bIns="121950" lIns="121950" spcFirstLastPara="1" rIns="121950" wrap="square" tIns="121950">
            <a:noAutofit/>
          </a:bodyPr>
          <a:lstStyle>
            <a:lvl1pPr lvl="0" algn="ctr">
              <a:lnSpc>
                <a:spcPct val="100000"/>
              </a:lnSpc>
              <a:spcBef>
                <a:spcPts val="0"/>
              </a:spcBef>
              <a:spcAft>
                <a:spcPts val="0"/>
              </a:spcAft>
              <a:buSzPts val="7000"/>
              <a:buNone/>
              <a:defRPr sz="7000"/>
            </a:lvl1pPr>
            <a:lvl2pPr lvl="1" algn="ctr">
              <a:lnSpc>
                <a:spcPct val="100000"/>
              </a:lnSpc>
              <a:spcBef>
                <a:spcPts val="0"/>
              </a:spcBef>
              <a:spcAft>
                <a:spcPts val="0"/>
              </a:spcAft>
              <a:buSzPts val="7000"/>
              <a:buNone/>
              <a:defRPr sz="7000"/>
            </a:lvl2pPr>
            <a:lvl3pPr lvl="2" algn="ctr">
              <a:lnSpc>
                <a:spcPct val="100000"/>
              </a:lnSpc>
              <a:spcBef>
                <a:spcPts val="0"/>
              </a:spcBef>
              <a:spcAft>
                <a:spcPts val="0"/>
              </a:spcAft>
              <a:buSzPts val="7000"/>
              <a:buNone/>
              <a:defRPr sz="7000"/>
            </a:lvl3pPr>
            <a:lvl4pPr lvl="3" algn="ctr">
              <a:lnSpc>
                <a:spcPct val="100000"/>
              </a:lnSpc>
              <a:spcBef>
                <a:spcPts val="0"/>
              </a:spcBef>
              <a:spcAft>
                <a:spcPts val="0"/>
              </a:spcAft>
              <a:buSzPts val="7000"/>
              <a:buNone/>
              <a:defRPr sz="7000"/>
            </a:lvl4pPr>
            <a:lvl5pPr lvl="4" algn="ctr">
              <a:lnSpc>
                <a:spcPct val="100000"/>
              </a:lnSpc>
              <a:spcBef>
                <a:spcPts val="0"/>
              </a:spcBef>
              <a:spcAft>
                <a:spcPts val="0"/>
              </a:spcAft>
              <a:buSzPts val="7000"/>
              <a:buNone/>
              <a:defRPr sz="7000"/>
            </a:lvl5pPr>
            <a:lvl6pPr lvl="5" algn="ctr">
              <a:lnSpc>
                <a:spcPct val="100000"/>
              </a:lnSpc>
              <a:spcBef>
                <a:spcPts val="0"/>
              </a:spcBef>
              <a:spcAft>
                <a:spcPts val="0"/>
              </a:spcAft>
              <a:buSzPts val="7000"/>
              <a:buNone/>
              <a:defRPr sz="7000"/>
            </a:lvl6pPr>
            <a:lvl7pPr lvl="6" algn="ctr">
              <a:lnSpc>
                <a:spcPct val="100000"/>
              </a:lnSpc>
              <a:spcBef>
                <a:spcPts val="0"/>
              </a:spcBef>
              <a:spcAft>
                <a:spcPts val="0"/>
              </a:spcAft>
              <a:buSzPts val="7000"/>
              <a:buNone/>
              <a:defRPr sz="7000"/>
            </a:lvl7pPr>
            <a:lvl8pPr lvl="7" algn="ctr">
              <a:lnSpc>
                <a:spcPct val="100000"/>
              </a:lnSpc>
              <a:spcBef>
                <a:spcPts val="0"/>
              </a:spcBef>
              <a:spcAft>
                <a:spcPts val="0"/>
              </a:spcAft>
              <a:buSzPts val="7000"/>
              <a:buNone/>
              <a:defRPr sz="7000"/>
            </a:lvl8pPr>
            <a:lvl9pPr lvl="8" algn="ctr">
              <a:lnSpc>
                <a:spcPct val="100000"/>
              </a:lnSpc>
              <a:spcBef>
                <a:spcPts val="0"/>
              </a:spcBef>
              <a:spcAft>
                <a:spcPts val="0"/>
              </a:spcAft>
              <a:buSzPts val="7000"/>
              <a:buNone/>
              <a:defRPr sz="7000"/>
            </a:lvl9pPr>
          </a:lstStyle>
          <a:p/>
        </p:txBody>
      </p:sp>
      <p:sp>
        <p:nvSpPr>
          <p:cNvPr id="124" name="Google Shape;124;p21"/>
          <p:cNvSpPr txBox="1"/>
          <p:nvPr>
            <p:ph idx="1" type="subTitle"/>
          </p:nvPr>
        </p:nvSpPr>
        <p:spPr>
          <a:xfrm>
            <a:off x="415600" y="3778833"/>
            <a:ext cx="11360700" cy="1056900"/>
          </a:xfrm>
          <a:prstGeom prst="rect">
            <a:avLst/>
          </a:prstGeom>
          <a:noFill/>
          <a:ln>
            <a:noFill/>
          </a:ln>
        </p:spPr>
        <p:txBody>
          <a:bodyPr anchorCtr="0" anchor="t" bIns="121950" lIns="121950" spcFirstLastPara="1" rIns="121950" wrap="square" tIns="121950">
            <a:noAutofit/>
          </a:bodyPr>
          <a:lstStyle>
            <a:lvl1pPr lvl="0" algn="ctr">
              <a:lnSpc>
                <a:spcPct val="100000"/>
              </a:lnSpc>
              <a:spcBef>
                <a:spcPts val="0"/>
              </a:spcBef>
              <a:spcAft>
                <a:spcPts val="0"/>
              </a:spcAft>
              <a:buSzPts val="3700"/>
              <a:buNone/>
              <a:defRPr sz="3700"/>
            </a:lvl1pPr>
            <a:lvl2pPr lvl="1" algn="ctr">
              <a:lnSpc>
                <a:spcPct val="100000"/>
              </a:lnSpc>
              <a:spcBef>
                <a:spcPts val="0"/>
              </a:spcBef>
              <a:spcAft>
                <a:spcPts val="0"/>
              </a:spcAft>
              <a:buSzPts val="3700"/>
              <a:buNone/>
              <a:defRPr sz="3700"/>
            </a:lvl2pPr>
            <a:lvl3pPr lvl="2" algn="ctr">
              <a:lnSpc>
                <a:spcPct val="100000"/>
              </a:lnSpc>
              <a:spcBef>
                <a:spcPts val="0"/>
              </a:spcBef>
              <a:spcAft>
                <a:spcPts val="0"/>
              </a:spcAft>
              <a:buSzPts val="3700"/>
              <a:buNone/>
              <a:defRPr sz="3700"/>
            </a:lvl3pPr>
            <a:lvl4pPr lvl="3" algn="ctr">
              <a:lnSpc>
                <a:spcPct val="100000"/>
              </a:lnSpc>
              <a:spcBef>
                <a:spcPts val="0"/>
              </a:spcBef>
              <a:spcAft>
                <a:spcPts val="0"/>
              </a:spcAft>
              <a:buSzPts val="3700"/>
              <a:buNone/>
              <a:defRPr sz="3700"/>
            </a:lvl4pPr>
            <a:lvl5pPr lvl="4" algn="ctr">
              <a:lnSpc>
                <a:spcPct val="100000"/>
              </a:lnSpc>
              <a:spcBef>
                <a:spcPts val="0"/>
              </a:spcBef>
              <a:spcAft>
                <a:spcPts val="0"/>
              </a:spcAft>
              <a:buSzPts val="3700"/>
              <a:buNone/>
              <a:defRPr sz="3700"/>
            </a:lvl5pPr>
            <a:lvl6pPr lvl="5" algn="ctr">
              <a:lnSpc>
                <a:spcPct val="100000"/>
              </a:lnSpc>
              <a:spcBef>
                <a:spcPts val="0"/>
              </a:spcBef>
              <a:spcAft>
                <a:spcPts val="0"/>
              </a:spcAft>
              <a:buSzPts val="3700"/>
              <a:buNone/>
              <a:defRPr sz="3700"/>
            </a:lvl6pPr>
            <a:lvl7pPr lvl="6" algn="ctr">
              <a:lnSpc>
                <a:spcPct val="100000"/>
              </a:lnSpc>
              <a:spcBef>
                <a:spcPts val="0"/>
              </a:spcBef>
              <a:spcAft>
                <a:spcPts val="0"/>
              </a:spcAft>
              <a:buSzPts val="3700"/>
              <a:buNone/>
              <a:defRPr sz="3700"/>
            </a:lvl7pPr>
            <a:lvl8pPr lvl="7" algn="ctr">
              <a:lnSpc>
                <a:spcPct val="100000"/>
              </a:lnSpc>
              <a:spcBef>
                <a:spcPts val="0"/>
              </a:spcBef>
              <a:spcAft>
                <a:spcPts val="0"/>
              </a:spcAft>
              <a:buSzPts val="3700"/>
              <a:buNone/>
              <a:defRPr sz="3700"/>
            </a:lvl8pPr>
            <a:lvl9pPr lvl="8" algn="ctr">
              <a:lnSpc>
                <a:spcPct val="100000"/>
              </a:lnSpc>
              <a:spcBef>
                <a:spcPts val="0"/>
              </a:spcBef>
              <a:spcAft>
                <a:spcPts val="0"/>
              </a:spcAft>
              <a:buSzPts val="3700"/>
              <a:buNone/>
              <a:defRPr sz="3700"/>
            </a:lvl9pPr>
          </a:lstStyle>
          <a:p/>
        </p:txBody>
      </p:sp>
      <p:sp>
        <p:nvSpPr>
          <p:cNvPr id="125" name="Google Shape;125;p21"/>
          <p:cNvSpPr txBox="1"/>
          <p:nvPr>
            <p:ph idx="12" type="sldNum"/>
          </p:nvPr>
        </p:nvSpPr>
        <p:spPr>
          <a:xfrm>
            <a:off x="11296610" y="6217622"/>
            <a:ext cx="731400" cy="524700"/>
          </a:xfrm>
          <a:prstGeom prst="rect">
            <a:avLst/>
          </a:prstGeom>
          <a:noFill/>
          <a:ln>
            <a:noFill/>
          </a:ln>
        </p:spPr>
        <p:txBody>
          <a:bodyPr anchorCtr="0" anchor="ctr" bIns="121950" lIns="121950" spcFirstLastPara="1" rIns="121950" wrap="square" tIns="12195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26" name="Shape 126"/>
        <p:cNvGrpSpPr/>
        <p:nvPr/>
      </p:nvGrpSpPr>
      <p:grpSpPr>
        <a:xfrm>
          <a:off x="0" y="0"/>
          <a:ext cx="0" cy="0"/>
          <a:chOff x="0" y="0"/>
          <a:chExt cx="0" cy="0"/>
        </a:xfrm>
      </p:grpSpPr>
      <p:sp>
        <p:nvSpPr>
          <p:cNvPr id="127" name="Google Shape;127;p22"/>
          <p:cNvSpPr txBox="1"/>
          <p:nvPr>
            <p:ph type="title"/>
          </p:nvPr>
        </p:nvSpPr>
        <p:spPr>
          <a:xfrm>
            <a:off x="415600" y="2867800"/>
            <a:ext cx="11360700" cy="1122300"/>
          </a:xfrm>
          <a:prstGeom prst="rect">
            <a:avLst/>
          </a:prstGeom>
          <a:noFill/>
          <a:ln>
            <a:noFill/>
          </a:ln>
        </p:spPr>
        <p:txBody>
          <a:bodyPr anchorCtr="0" anchor="ctr" bIns="121950" lIns="121950" spcFirstLastPara="1" rIns="121950" wrap="square" tIns="121950">
            <a:noAutofit/>
          </a:bodyPr>
          <a:lstStyle>
            <a:lvl1pPr lvl="0" algn="ctr">
              <a:lnSpc>
                <a:spcPct val="100000"/>
              </a:lnSpc>
              <a:spcBef>
                <a:spcPts val="0"/>
              </a:spcBef>
              <a:spcAft>
                <a:spcPts val="0"/>
              </a:spcAft>
              <a:buSzPts val="4800"/>
              <a:buNone/>
              <a:defRPr sz="4800"/>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p:txBody>
      </p:sp>
      <p:sp>
        <p:nvSpPr>
          <p:cNvPr id="128" name="Google Shape;128;p22"/>
          <p:cNvSpPr txBox="1"/>
          <p:nvPr>
            <p:ph idx="12" type="sldNum"/>
          </p:nvPr>
        </p:nvSpPr>
        <p:spPr>
          <a:xfrm>
            <a:off x="11296610" y="6217622"/>
            <a:ext cx="731400" cy="524700"/>
          </a:xfrm>
          <a:prstGeom prst="rect">
            <a:avLst/>
          </a:prstGeom>
          <a:noFill/>
          <a:ln>
            <a:noFill/>
          </a:ln>
        </p:spPr>
        <p:txBody>
          <a:bodyPr anchorCtr="0" anchor="ctr" bIns="121950" lIns="121950" spcFirstLastPara="1" rIns="121950" wrap="square" tIns="12195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0" name="Shape 20"/>
        <p:cNvGrpSpPr/>
        <p:nvPr/>
      </p:nvGrpSpPr>
      <p:grpSpPr>
        <a:xfrm>
          <a:off x="0" y="0"/>
          <a:ext cx="0" cy="0"/>
          <a:chOff x="0" y="0"/>
          <a:chExt cx="0" cy="0"/>
        </a:xfrm>
      </p:grpSpPr>
      <p:sp>
        <p:nvSpPr>
          <p:cNvPr id="21" name="Google Shape;21;p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23" name="Google Shape;23;p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29" name="Shape 129"/>
        <p:cNvGrpSpPr/>
        <p:nvPr/>
      </p:nvGrpSpPr>
      <p:grpSpPr>
        <a:xfrm>
          <a:off x="0" y="0"/>
          <a:ext cx="0" cy="0"/>
          <a:chOff x="0" y="0"/>
          <a:chExt cx="0" cy="0"/>
        </a:xfrm>
      </p:grpSpPr>
      <p:sp>
        <p:nvSpPr>
          <p:cNvPr id="130" name="Google Shape;130;p23"/>
          <p:cNvSpPr txBox="1"/>
          <p:nvPr>
            <p:ph type="title"/>
          </p:nvPr>
        </p:nvSpPr>
        <p:spPr>
          <a:xfrm>
            <a:off x="415600" y="593367"/>
            <a:ext cx="11360700" cy="763500"/>
          </a:xfrm>
          <a:prstGeom prst="rect">
            <a:avLst/>
          </a:prstGeom>
          <a:noFill/>
          <a:ln>
            <a:noFill/>
          </a:ln>
        </p:spPr>
        <p:txBody>
          <a:bodyPr anchorCtr="0" anchor="t" bIns="121950" lIns="121950" spcFirstLastPara="1" rIns="121950" wrap="square" tIns="12195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p:txBody>
      </p:sp>
      <p:sp>
        <p:nvSpPr>
          <p:cNvPr id="131" name="Google Shape;131;p23"/>
          <p:cNvSpPr txBox="1"/>
          <p:nvPr>
            <p:ph idx="1" type="body"/>
          </p:nvPr>
        </p:nvSpPr>
        <p:spPr>
          <a:xfrm>
            <a:off x="415600" y="1536633"/>
            <a:ext cx="11360700" cy="4555200"/>
          </a:xfrm>
          <a:prstGeom prst="rect">
            <a:avLst/>
          </a:prstGeom>
          <a:noFill/>
          <a:ln>
            <a:noFill/>
          </a:ln>
        </p:spPr>
        <p:txBody>
          <a:bodyPr anchorCtr="0" anchor="t" bIns="121950" lIns="121950" spcFirstLastPara="1" rIns="121950" wrap="square" tIns="121950">
            <a:noAutofit/>
          </a:bodyPr>
          <a:lstStyle>
            <a:lvl1pPr indent="-381000" lvl="0" marL="457200" algn="l">
              <a:lnSpc>
                <a:spcPct val="115000"/>
              </a:lnSpc>
              <a:spcBef>
                <a:spcPts val="0"/>
              </a:spcBef>
              <a:spcAft>
                <a:spcPts val="0"/>
              </a:spcAft>
              <a:buSzPts val="2400"/>
              <a:buChar char="●"/>
              <a:defRPr/>
            </a:lvl1pPr>
            <a:lvl2pPr indent="-349250" lvl="1" marL="914400" algn="l">
              <a:lnSpc>
                <a:spcPct val="115000"/>
              </a:lnSpc>
              <a:spcBef>
                <a:spcPts val="2200"/>
              </a:spcBef>
              <a:spcAft>
                <a:spcPts val="0"/>
              </a:spcAft>
              <a:buSzPts val="1900"/>
              <a:buChar char="○"/>
              <a:defRPr/>
            </a:lvl2pPr>
            <a:lvl3pPr indent="-349250" lvl="2" marL="1371600" algn="l">
              <a:lnSpc>
                <a:spcPct val="115000"/>
              </a:lnSpc>
              <a:spcBef>
                <a:spcPts val="2200"/>
              </a:spcBef>
              <a:spcAft>
                <a:spcPts val="0"/>
              </a:spcAft>
              <a:buSzPts val="1900"/>
              <a:buChar char="■"/>
              <a:defRPr/>
            </a:lvl3pPr>
            <a:lvl4pPr indent="-349250" lvl="3" marL="1828800" algn="l">
              <a:lnSpc>
                <a:spcPct val="115000"/>
              </a:lnSpc>
              <a:spcBef>
                <a:spcPts val="2200"/>
              </a:spcBef>
              <a:spcAft>
                <a:spcPts val="0"/>
              </a:spcAft>
              <a:buSzPts val="1900"/>
              <a:buChar char="●"/>
              <a:defRPr/>
            </a:lvl4pPr>
            <a:lvl5pPr indent="-349250" lvl="4" marL="2286000" algn="l">
              <a:lnSpc>
                <a:spcPct val="115000"/>
              </a:lnSpc>
              <a:spcBef>
                <a:spcPts val="2200"/>
              </a:spcBef>
              <a:spcAft>
                <a:spcPts val="0"/>
              </a:spcAft>
              <a:buSzPts val="1900"/>
              <a:buChar char="○"/>
              <a:defRPr/>
            </a:lvl5pPr>
            <a:lvl6pPr indent="-349250" lvl="5" marL="2743200" algn="l">
              <a:lnSpc>
                <a:spcPct val="115000"/>
              </a:lnSpc>
              <a:spcBef>
                <a:spcPts val="2200"/>
              </a:spcBef>
              <a:spcAft>
                <a:spcPts val="0"/>
              </a:spcAft>
              <a:buSzPts val="1900"/>
              <a:buChar char="■"/>
              <a:defRPr/>
            </a:lvl6pPr>
            <a:lvl7pPr indent="-349250" lvl="6" marL="3200400" algn="l">
              <a:lnSpc>
                <a:spcPct val="115000"/>
              </a:lnSpc>
              <a:spcBef>
                <a:spcPts val="2200"/>
              </a:spcBef>
              <a:spcAft>
                <a:spcPts val="0"/>
              </a:spcAft>
              <a:buSzPts val="1900"/>
              <a:buChar char="●"/>
              <a:defRPr/>
            </a:lvl7pPr>
            <a:lvl8pPr indent="-349250" lvl="7" marL="3657600" algn="l">
              <a:lnSpc>
                <a:spcPct val="115000"/>
              </a:lnSpc>
              <a:spcBef>
                <a:spcPts val="2200"/>
              </a:spcBef>
              <a:spcAft>
                <a:spcPts val="0"/>
              </a:spcAft>
              <a:buSzPts val="1900"/>
              <a:buChar char="○"/>
              <a:defRPr/>
            </a:lvl8pPr>
            <a:lvl9pPr indent="-349250" lvl="8" marL="4114800" algn="l">
              <a:lnSpc>
                <a:spcPct val="115000"/>
              </a:lnSpc>
              <a:spcBef>
                <a:spcPts val="2200"/>
              </a:spcBef>
              <a:spcAft>
                <a:spcPts val="2200"/>
              </a:spcAft>
              <a:buSzPts val="1900"/>
              <a:buChar char="■"/>
              <a:defRPr/>
            </a:lvl9pPr>
          </a:lstStyle>
          <a:p/>
        </p:txBody>
      </p:sp>
      <p:sp>
        <p:nvSpPr>
          <p:cNvPr id="132" name="Google Shape;132;p23"/>
          <p:cNvSpPr txBox="1"/>
          <p:nvPr>
            <p:ph idx="12" type="sldNum"/>
          </p:nvPr>
        </p:nvSpPr>
        <p:spPr>
          <a:xfrm>
            <a:off x="11296610" y="6217622"/>
            <a:ext cx="731400" cy="524700"/>
          </a:xfrm>
          <a:prstGeom prst="rect">
            <a:avLst/>
          </a:prstGeom>
          <a:noFill/>
          <a:ln>
            <a:noFill/>
          </a:ln>
        </p:spPr>
        <p:txBody>
          <a:bodyPr anchorCtr="0" anchor="ctr" bIns="121950" lIns="121950" spcFirstLastPara="1" rIns="121950" wrap="square" tIns="12195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33" name="Shape 133"/>
        <p:cNvGrpSpPr/>
        <p:nvPr/>
      </p:nvGrpSpPr>
      <p:grpSpPr>
        <a:xfrm>
          <a:off x="0" y="0"/>
          <a:ext cx="0" cy="0"/>
          <a:chOff x="0" y="0"/>
          <a:chExt cx="0" cy="0"/>
        </a:xfrm>
      </p:grpSpPr>
      <p:sp>
        <p:nvSpPr>
          <p:cNvPr id="134" name="Google Shape;134;p24"/>
          <p:cNvSpPr txBox="1"/>
          <p:nvPr>
            <p:ph type="title"/>
          </p:nvPr>
        </p:nvSpPr>
        <p:spPr>
          <a:xfrm>
            <a:off x="415600" y="593367"/>
            <a:ext cx="11360700" cy="763500"/>
          </a:xfrm>
          <a:prstGeom prst="rect">
            <a:avLst/>
          </a:prstGeom>
          <a:noFill/>
          <a:ln>
            <a:noFill/>
          </a:ln>
        </p:spPr>
        <p:txBody>
          <a:bodyPr anchorCtr="0" anchor="t" bIns="121950" lIns="121950" spcFirstLastPara="1" rIns="121950" wrap="square" tIns="12195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p:txBody>
      </p:sp>
      <p:sp>
        <p:nvSpPr>
          <p:cNvPr id="135" name="Google Shape;135;p24"/>
          <p:cNvSpPr txBox="1"/>
          <p:nvPr>
            <p:ph idx="1" type="body"/>
          </p:nvPr>
        </p:nvSpPr>
        <p:spPr>
          <a:xfrm>
            <a:off x="415600" y="1536633"/>
            <a:ext cx="5333100" cy="4555200"/>
          </a:xfrm>
          <a:prstGeom prst="rect">
            <a:avLst/>
          </a:prstGeom>
          <a:noFill/>
          <a:ln>
            <a:noFill/>
          </a:ln>
        </p:spPr>
        <p:txBody>
          <a:bodyPr anchorCtr="0" anchor="t" bIns="121950" lIns="121950" spcFirstLastPara="1" rIns="121950" wrap="square" tIns="121950">
            <a:noAutofit/>
          </a:bodyPr>
          <a:lstStyle>
            <a:lvl1pPr indent="-349250" lvl="0" marL="457200" algn="l">
              <a:lnSpc>
                <a:spcPct val="115000"/>
              </a:lnSpc>
              <a:spcBef>
                <a:spcPts val="0"/>
              </a:spcBef>
              <a:spcAft>
                <a:spcPts val="0"/>
              </a:spcAft>
              <a:buSzPts val="1900"/>
              <a:buChar char="●"/>
              <a:defRPr sz="1900"/>
            </a:lvl1pPr>
            <a:lvl2pPr indent="-330200" lvl="1" marL="914400" algn="l">
              <a:lnSpc>
                <a:spcPct val="115000"/>
              </a:lnSpc>
              <a:spcBef>
                <a:spcPts val="2200"/>
              </a:spcBef>
              <a:spcAft>
                <a:spcPts val="0"/>
              </a:spcAft>
              <a:buSzPts val="1600"/>
              <a:buChar char="○"/>
              <a:defRPr sz="1600"/>
            </a:lvl2pPr>
            <a:lvl3pPr indent="-330200" lvl="2" marL="1371600" algn="l">
              <a:lnSpc>
                <a:spcPct val="115000"/>
              </a:lnSpc>
              <a:spcBef>
                <a:spcPts val="2200"/>
              </a:spcBef>
              <a:spcAft>
                <a:spcPts val="0"/>
              </a:spcAft>
              <a:buSzPts val="1600"/>
              <a:buChar char="■"/>
              <a:defRPr sz="1600"/>
            </a:lvl3pPr>
            <a:lvl4pPr indent="-330200" lvl="3" marL="1828800" algn="l">
              <a:lnSpc>
                <a:spcPct val="115000"/>
              </a:lnSpc>
              <a:spcBef>
                <a:spcPts val="2200"/>
              </a:spcBef>
              <a:spcAft>
                <a:spcPts val="0"/>
              </a:spcAft>
              <a:buSzPts val="1600"/>
              <a:buChar char="●"/>
              <a:defRPr sz="1600"/>
            </a:lvl4pPr>
            <a:lvl5pPr indent="-330200" lvl="4" marL="2286000" algn="l">
              <a:lnSpc>
                <a:spcPct val="115000"/>
              </a:lnSpc>
              <a:spcBef>
                <a:spcPts val="2200"/>
              </a:spcBef>
              <a:spcAft>
                <a:spcPts val="0"/>
              </a:spcAft>
              <a:buSzPts val="1600"/>
              <a:buChar char="○"/>
              <a:defRPr sz="1600"/>
            </a:lvl5pPr>
            <a:lvl6pPr indent="-330200" lvl="5" marL="2743200" algn="l">
              <a:lnSpc>
                <a:spcPct val="115000"/>
              </a:lnSpc>
              <a:spcBef>
                <a:spcPts val="2200"/>
              </a:spcBef>
              <a:spcAft>
                <a:spcPts val="0"/>
              </a:spcAft>
              <a:buSzPts val="1600"/>
              <a:buChar char="■"/>
              <a:defRPr sz="1600"/>
            </a:lvl6pPr>
            <a:lvl7pPr indent="-330200" lvl="6" marL="3200400" algn="l">
              <a:lnSpc>
                <a:spcPct val="115000"/>
              </a:lnSpc>
              <a:spcBef>
                <a:spcPts val="2200"/>
              </a:spcBef>
              <a:spcAft>
                <a:spcPts val="0"/>
              </a:spcAft>
              <a:buSzPts val="1600"/>
              <a:buChar char="●"/>
              <a:defRPr sz="1600"/>
            </a:lvl7pPr>
            <a:lvl8pPr indent="-330200" lvl="7" marL="3657600" algn="l">
              <a:lnSpc>
                <a:spcPct val="115000"/>
              </a:lnSpc>
              <a:spcBef>
                <a:spcPts val="2200"/>
              </a:spcBef>
              <a:spcAft>
                <a:spcPts val="0"/>
              </a:spcAft>
              <a:buSzPts val="1600"/>
              <a:buChar char="○"/>
              <a:defRPr sz="1600"/>
            </a:lvl8pPr>
            <a:lvl9pPr indent="-330200" lvl="8" marL="4114800" algn="l">
              <a:lnSpc>
                <a:spcPct val="115000"/>
              </a:lnSpc>
              <a:spcBef>
                <a:spcPts val="2200"/>
              </a:spcBef>
              <a:spcAft>
                <a:spcPts val="2200"/>
              </a:spcAft>
              <a:buSzPts val="1600"/>
              <a:buChar char="■"/>
              <a:defRPr sz="1600"/>
            </a:lvl9pPr>
          </a:lstStyle>
          <a:p/>
        </p:txBody>
      </p:sp>
      <p:sp>
        <p:nvSpPr>
          <p:cNvPr id="136" name="Google Shape;136;p24"/>
          <p:cNvSpPr txBox="1"/>
          <p:nvPr>
            <p:ph idx="2" type="body"/>
          </p:nvPr>
        </p:nvSpPr>
        <p:spPr>
          <a:xfrm>
            <a:off x="6443200" y="1536633"/>
            <a:ext cx="5333100" cy="4555200"/>
          </a:xfrm>
          <a:prstGeom prst="rect">
            <a:avLst/>
          </a:prstGeom>
          <a:noFill/>
          <a:ln>
            <a:noFill/>
          </a:ln>
        </p:spPr>
        <p:txBody>
          <a:bodyPr anchorCtr="0" anchor="t" bIns="121950" lIns="121950" spcFirstLastPara="1" rIns="121950" wrap="square" tIns="121950">
            <a:noAutofit/>
          </a:bodyPr>
          <a:lstStyle>
            <a:lvl1pPr indent="-349250" lvl="0" marL="457200" algn="l">
              <a:lnSpc>
                <a:spcPct val="115000"/>
              </a:lnSpc>
              <a:spcBef>
                <a:spcPts val="0"/>
              </a:spcBef>
              <a:spcAft>
                <a:spcPts val="0"/>
              </a:spcAft>
              <a:buSzPts val="1900"/>
              <a:buChar char="●"/>
              <a:defRPr sz="1900"/>
            </a:lvl1pPr>
            <a:lvl2pPr indent="-330200" lvl="1" marL="914400" algn="l">
              <a:lnSpc>
                <a:spcPct val="115000"/>
              </a:lnSpc>
              <a:spcBef>
                <a:spcPts val="2200"/>
              </a:spcBef>
              <a:spcAft>
                <a:spcPts val="0"/>
              </a:spcAft>
              <a:buSzPts val="1600"/>
              <a:buChar char="○"/>
              <a:defRPr sz="1600"/>
            </a:lvl2pPr>
            <a:lvl3pPr indent="-330200" lvl="2" marL="1371600" algn="l">
              <a:lnSpc>
                <a:spcPct val="115000"/>
              </a:lnSpc>
              <a:spcBef>
                <a:spcPts val="2200"/>
              </a:spcBef>
              <a:spcAft>
                <a:spcPts val="0"/>
              </a:spcAft>
              <a:buSzPts val="1600"/>
              <a:buChar char="■"/>
              <a:defRPr sz="1600"/>
            </a:lvl3pPr>
            <a:lvl4pPr indent="-330200" lvl="3" marL="1828800" algn="l">
              <a:lnSpc>
                <a:spcPct val="115000"/>
              </a:lnSpc>
              <a:spcBef>
                <a:spcPts val="2200"/>
              </a:spcBef>
              <a:spcAft>
                <a:spcPts val="0"/>
              </a:spcAft>
              <a:buSzPts val="1600"/>
              <a:buChar char="●"/>
              <a:defRPr sz="1600"/>
            </a:lvl4pPr>
            <a:lvl5pPr indent="-330200" lvl="4" marL="2286000" algn="l">
              <a:lnSpc>
                <a:spcPct val="115000"/>
              </a:lnSpc>
              <a:spcBef>
                <a:spcPts val="2200"/>
              </a:spcBef>
              <a:spcAft>
                <a:spcPts val="0"/>
              </a:spcAft>
              <a:buSzPts val="1600"/>
              <a:buChar char="○"/>
              <a:defRPr sz="1600"/>
            </a:lvl5pPr>
            <a:lvl6pPr indent="-330200" lvl="5" marL="2743200" algn="l">
              <a:lnSpc>
                <a:spcPct val="115000"/>
              </a:lnSpc>
              <a:spcBef>
                <a:spcPts val="2200"/>
              </a:spcBef>
              <a:spcAft>
                <a:spcPts val="0"/>
              </a:spcAft>
              <a:buSzPts val="1600"/>
              <a:buChar char="■"/>
              <a:defRPr sz="1600"/>
            </a:lvl6pPr>
            <a:lvl7pPr indent="-330200" lvl="6" marL="3200400" algn="l">
              <a:lnSpc>
                <a:spcPct val="115000"/>
              </a:lnSpc>
              <a:spcBef>
                <a:spcPts val="2200"/>
              </a:spcBef>
              <a:spcAft>
                <a:spcPts val="0"/>
              </a:spcAft>
              <a:buSzPts val="1600"/>
              <a:buChar char="●"/>
              <a:defRPr sz="1600"/>
            </a:lvl7pPr>
            <a:lvl8pPr indent="-330200" lvl="7" marL="3657600" algn="l">
              <a:lnSpc>
                <a:spcPct val="115000"/>
              </a:lnSpc>
              <a:spcBef>
                <a:spcPts val="2200"/>
              </a:spcBef>
              <a:spcAft>
                <a:spcPts val="0"/>
              </a:spcAft>
              <a:buSzPts val="1600"/>
              <a:buChar char="○"/>
              <a:defRPr sz="1600"/>
            </a:lvl8pPr>
            <a:lvl9pPr indent="-330200" lvl="8" marL="4114800" algn="l">
              <a:lnSpc>
                <a:spcPct val="115000"/>
              </a:lnSpc>
              <a:spcBef>
                <a:spcPts val="2200"/>
              </a:spcBef>
              <a:spcAft>
                <a:spcPts val="2200"/>
              </a:spcAft>
              <a:buSzPts val="1600"/>
              <a:buChar char="■"/>
              <a:defRPr sz="1600"/>
            </a:lvl9pPr>
          </a:lstStyle>
          <a:p/>
        </p:txBody>
      </p:sp>
      <p:sp>
        <p:nvSpPr>
          <p:cNvPr id="137" name="Google Shape;137;p24"/>
          <p:cNvSpPr txBox="1"/>
          <p:nvPr>
            <p:ph idx="12" type="sldNum"/>
          </p:nvPr>
        </p:nvSpPr>
        <p:spPr>
          <a:xfrm>
            <a:off x="11296610" y="6217622"/>
            <a:ext cx="731400" cy="524700"/>
          </a:xfrm>
          <a:prstGeom prst="rect">
            <a:avLst/>
          </a:prstGeom>
          <a:noFill/>
          <a:ln>
            <a:noFill/>
          </a:ln>
        </p:spPr>
        <p:txBody>
          <a:bodyPr anchorCtr="0" anchor="ctr" bIns="121950" lIns="121950" spcFirstLastPara="1" rIns="121950" wrap="square" tIns="12195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38" name="Shape 138"/>
        <p:cNvGrpSpPr/>
        <p:nvPr/>
      </p:nvGrpSpPr>
      <p:grpSpPr>
        <a:xfrm>
          <a:off x="0" y="0"/>
          <a:ext cx="0" cy="0"/>
          <a:chOff x="0" y="0"/>
          <a:chExt cx="0" cy="0"/>
        </a:xfrm>
      </p:grpSpPr>
      <p:sp>
        <p:nvSpPr>
          <p:cNvPr id="139" name="Google Shape;139;p25"/>
          <p:cNvSpPr txBox="1"/>
          <p:nvPr>
            <p:ph type="title"/>
          </p:nvPr>
        </p:nvSpPr>
        <p:spPr>
          <a:xfrm>
            <a:off x="415600" y="593367"/>
            <a:ext cx="11360700" cy="763500"/>
          </a:xfrm>
          <a:prstGeom prst="rect">
            <a:avLst/>
          </a:prstGeom>
          <a:noFill/>
          <a:ln>
            <a:noFill/>
          </a:ln>
        </p:spPr>
        <p:txBody>
          <a:bodyPr anchorCtr="0" anchor="t" bIns="121950" lIns="121950" spcFirstLastPara="1" rIns="121950" wrap="square" tIns="12195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p:txBody>
      </p:sp>
      <p:sp>
        <p:nvSpPr>
          <p:cNvPr id="140" name="Google Shape;140;p25"/>
          <p:cNvSpPr txBox="1"/>
          <p:nvPr>
            <p:ph idx="12" type="sldNum"/>
          </p:nvPr>
        </p:nvSpPr>
        <p:spPr>
          <a:xfrm>
            <a:off x="11296610" y="6217622"/>
            <a:ext cx="731400" cy="524700"/>
          </a:xfrm>
          <a:prstGeom prst="rect">
            <a:avLst/>
          </a:prstGeom>
          <a:noFill/>
          <a:ln>
            <a:noFill/>
          </a:ln>
        </p:spPr>
        <p:txBody>
          <a:bodyPr anchorCtr="0" anchor="ctr" bIns="121950" lIns="121950" spcFirstLastPara="1" rIns="121950" wrap="square" tIns="12195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41" name="Shape 141"/>
        <p:cNvGrpSpPr/>
        <p:nvPr/>
      </p:nvGrpSpPr>
      <p:grpSpPr>
        <a:xfrm>
          <a:off x="0" y="0"/>
          <a:ext cx="0" cy="0"/>
          <a:chOff x="0" y="0"/>
          <a:chExt cx="0" cy="0"/>
        </a:xfrm>
      </p:grpSpPr>
      <p:sp>
        <p:nvSpPr>
          <p:cNvPr id="142" name="Google Shape;142;p26"/>
          <p:cNvSpPr txBox="1"/>
          <p:nvPr>
            <p:ph type="title"/>
          </p:nvPr>
        </p:nvSpPr>
        <p:spPr>
          <a:xfrm>
            <a:off x="415600" y="740800"/>
            <a:ext cx="3744000" cy="1007400"/>
          </a:xfrm>
          <a:prstGeom prst="rect">
            <a:avLst/>
          </a:prstGeom>
          <a:noFill/>
          <a:ln>
            <a:noFill/>
          </a:ln>
        </p:spPr>
        <p:txBody>
          <a:bodyPr anchorCtr="0" anchor="b" bIns="121950" lIns="121950" spcFirstLastPara="1" rIns="121950" wrap="square" tIns="121950">
            <a:noAutofit/>
          </a:bodyPr>
          <a:lstStyle>
            <a:lvl1pPr lvl="0" algn="l">
              <a:lnSpc>
                <a:spcPct val="100000"/>
              </a:lnSpc>
              <a:spcBef>
                <a:spcPts val="0"/>
              </a:spcBef>
              <a:spcAft>
                <a:spcPts val="0"/>
              </a:spcAft>
              <a:buSzPts val="3200"/>
              <a:buNone/>
              <a:defRPr sz="3200"/>
            </a:lvl1pPr>
            <a:lvl2pPr lvl="1" algn="l">
              <a:lnSpc>
                <a:spcPct val="100000"/>
              </a:lnSpc>
              <a:spcBef>
                <a:spcPts val="0"/>
              </a:spcBef>
              <a:spcAft>
                <a:spcPts val="0"/>
              </a:spcAft>
              <a:buSzPts val="3200"/>
              <a:buNone/>
              <a:defRPr sz="3200"/>
            </a:lvl2pPr>
            <a:lvl3pPr lvl="2" algn="l">
              <a:lnSpc>
                <a:spcPct val="100000"/>
              </a:lnSpc>
              <a:spcBef>
                <a:spcPts val="0"/>
              </a:spcBef>
              <a:spcAft>
                <a:spcPts val="0"/>
              </a:spcAft>
              <a:buSzPts val="3200"/>
              <a:buNone/>
              <a:defRPr sz="3200"/>
            </a:lvl3pPr>
            <a:lvl4pPr lvl="3" algn="l">
              <a:lnSpc>
                <a:spcPct val="100000"/>
              </a:lnSpc>
              <a:spcBef>
                <a:spcPts val="0"/>
              </a:spcBef>
              <a:spcAft>
                <a:spcPts val="0"/>
              </a:spcAft>
              <a:buSzPts val="3200"/>
              <a:buNone/>
              <a:defRPr sz="3200"/>
            </a:lvl4pPr>
            <a:lvl5pPr lvl="4" algn="l">
              <a:lnSpc>
                <a:spcPct val="100000"/>
              </a:lnSpc>
              <a:spcBef>
                <a:spcPts val="0"/>
              </a:spcBef>
              <a:spcAft>
                <a:spcPts val="0"/>
              </a:spcAft>
              <a:buSzPts val="3200"/>
              <a:buNone/>
              <a:defRPr sz="3200"/>
            </a:lvl5pPr>
            <a:lvl6pPr lvl="5" algn="l">
              <a:lnSpc>
                <a:spcPct val="100000"/>
              </a:lnSpc>
              <a:spcBef>
                <a:spcPts val="0"/>
              </a:spcBef>
              <a:spcAft>
                <a:spcPts val="0"/>
              </a:spcAft>
              <a:buSzPts val="3200"/>
              <a:buNone/>
              <a:defRPr sz="3200"/>
            </a:lvl6pPr>
            <a:lvl7pPr lvl="6" algn="l">
              <a:lnSpc>
                <a:spcPct val="100000"/>
              </a:lnSpc>
              <a:spcBef>
                <a:spcPts val="0"/>
              </a:spcBef>
              <a:spcAft>
                <a:spcPts val="0"/>
              </a:spcAft>
              <a:buSzPts val="3200"/>
              <a:buNone/>
              <a:defRPr sz="3200"/>
            </a:lvl7pPr>
            <a:lvl8pPr lvl="7" algn="l">
              <a:lnSpc>
                <a:spcPct val="100000"/>
              </a:lnSpc>
              <a:spcBef>
                <a:spcPts val="0"/>
              </a:spcBef>
              <a:spcAft>
                <a:spcPts val="0"/>
              </a:spcAft>
              <a:buSzPts val="3200"/>
              <a:buNone/>
              <a:defRPr sz="3200"/>
            </a:lvl8pPr>
            <a:lvl9pPr lvl="8" algn="l">
              <a:lnSpc>
                <a:spcPct val="100000"/>
              </a:lnSpc>
              <a:spcBef>
                <a:spcPts val="0"/>
              </a:spcBef>
              <a:spcAft>
                <a:spcPts val="0"/>
              </a:spcAft>
              <a:buSzPts val="3200"/>
              <a:buNone/>
              <a:defRPr sz="3200"/>
            </a:lvl9pPr>
          </a:lstStyle>
          <a:p/>
        </p:txBody>
      </p:sp>
      <p:sp>
        <p:nvSpPr>
          <p:cNvPr id="143" name="Google Shape;143;p26"/>
          <p:cNvSpPr txBox="1"/>
          <p:nvPr>
            <p:ph idx="1" type="body"/>
          </p:nvPr>
        </p:nvSpPr>
        <p:spPr>
          <a:xfrm>
            <a:off x="415600" y="1852800"/>
            <a:ext cx="3744000" cy="4239300"/>
          </a:xfrm>
          <a:prstGeom prst="rect">
            <a:avLst/>
          </a:prstGeom>
          <a:noFill/>
          <a:ln>
            <a:noFill/>
          </a:ln>
        </p:spPr>
        <p:txBody>
          <a:bodyPr anchorCtr="0" anchor="t" bIns="121950" lIns="121950" spcFirstLastPara="1" rIns="121950" wrap="square" tIns="121950">
            <a:noAutofit/>
          </a:bodyPr>
          <a:lstStyle>
            <a:lvl1pPr indent="-330200" lvl="0" marL="457200" algn="l">
              <a:lnSpc>
                <a:spcPct val="115000"/>
              </a:lnSpc>
              <a:spcBef>
                <a:spcPts val="0"/>
              </a:spcBef>
              <a:spcAft>
                <a:spcPts val="0"/>
              </a:spcAft>
              <a:buSzPts val="1600"/>
              <a:buChar char="●"/>
              <a:defRPr sz="1600"/>
            </a:lvl1pPr>
            <a:lvl2pPr indent="-330200" lvl="1" marL="914400" algn="l">
              <a:lnSpc>
                <a:spcPct val="115000"/>
              </a:lnSpc>
              <a:spcBef>
                <a:spcPts val="2200"/>
              </a:spcBef>
              <a:spcAft>
                <a:spcPts val="0"/>
              </a:spcAft>
              <a:buSzPts val="1600"/>
              <a:buChar char="○"/>
              <a:defRPr sz="1600"/>
            </a:lvl2pPr>
            <a:lvl3pPr indent="-330200" lvl="2" marL="1371600" algn="l">
              <a:lnSpc>
                <a:spcPct val="115000"/>
              </a:lnSpc>
              <a:spcBef>
                <a:spcPts val="2200"/>
              </a:spcBef>
              <a:spcAft>
                <a:spcPts val="0"/>
              </a:spcAft>
              <a:buSzPts val="1600"/>
              <a:buChar char="■"/>
              <a:defRPr sz="1600"/>
            </a:lvl3pPr>
            <a:lvl4pPr indent="-330200" lvl="3" marL="1828800" algn="l">
              <a:lnSpc>
                <a:spcPct val="115000"/>
              </a:lnSpc>
              <a:spcBef>
                <a:spcPts val="2200"/>
              </a:spcBef>
              <a:spcAft>
                <a:spcPts val="0"/>
              </a:spcAft>
              <a:buSzPts val="1600"/>
              <a:buChar char="●"/>
              <a:defRPr sz="1600"/>
            </a:lvl4pPr>
            <a:lvl5pPr indent="-330200" lvl="4" marL="2286000" algn="l">
              <a:lnSpc>
                <a:spcPct val="115000"/>
              </a:lnSpc>
              <a:spcBef>
                <a:spcPts val="2200"/>
              </a:spcBef>
              <a:spcAft>
                <a:spcPts val="0"/>
              </a:spcAft>
              <a:buSzPts val="1600"/>
              <a:buChar char="○"/>
              <a:defRPr sz="1600"/>
            </a:lvl5pPr>
            <a:lvl6pPr indent="-330200" lvl="5" marL="2743200" algn="l">
              <a:lnSpc>
                <a:spcPct val="115000"/>
              </a:lnSpc>
              <a:spcBef>
                <a:spcPts val="2200"/>
              </a:spcBef>
              <a:spcAft>
                <a:spcPts val="0"/>
              </a:spcAft>
              <a:buSzPts val="1600"/>
              <a:buChar char="■"/>
              <a:defRPr sz="1600"/>
            </a:lvl6pPr>
            <a:lvl7pPr indent="-330200" lvl="6" marL="3200400" algn="l">
              <a:lnSpc>
                <a:spcPct val="115000"/>
              </a:lnSpc>
              <a:spcBef>
                <a:spcPts val="2200"/>
              </a:spcBef>
              <a:spcAft>
                <a:spcPts val="0"/>
              </a:spcAft>
              <a:buSzPts val="1600"/>
              <a:buChar char="●"/>
              <a:defRPr sz="1600"/>
            </a:lvl7pPr>
            <a:lvl8pPr indent="-330200" lvl="7" marL="3657600" algn="l">
              <a:lnSpc>
                <a:spcPct val="115000"/>
              </a:lnSpc>
              <a:spcBef>
                <a:spcPts val="2200"/>
              </a:spcBef>
              <a:spcAft>
                <a:spcPts val="0"/>
              </a:spcAft>
              <a:buSzPts val="1600"/>
              <a:buChar char="○"/>
              <a:defRPr sz="1600"/>
            </a:lvl8pPr>
            <a:lvl9pPr indent="-330200" lvl="8" marL="4114800" algn="l">
              <a:lnSpc>
                <a:spcPct val="115000"/>
              </a:lnSpc>
              <a:spcBef>
                <a:spcPts val="2200"/>
              </a:spcBef>
              <a:spcAft>
                <a:spcPts val="2200"/>
              </a:spcAft>
              <a:buSzPts val="1600"/>
              <a:buChar char="■"/>
              <a:defRPr sz="1600"/>
            </a:lvl9pPr>
          </a:lstStyle>
          <a:p/>
        </p:txBody>
      </p:sp>
      <p:sp>
        <p:nvSpPr>
          <p:cNvPr id="144" name="Google Shape;144;p26"/>
          <p:cNvSpPr txBox="1"/>
          <p:nvPr>
            <p:ph idx="12" type="sldNum"/>
          </p:nvPr>
        </p:nvSpPr>
        <p:spPr>
          <a:xfrm>
            <a:off x="11296610" y="6217622"/>
            <a:ext cx="731400" cy="524700"/>
          </a:xfrm>
          <a:prstGeom prst="rect">
            <a:avLst/>
          </a:prstGeom>
          <a:noFill/>
          <a:ln>
            <a:noFill/>
          </a:ln>
        </p:spPr>
        <p:txBody>
          <a:bodyPr anchorCtr="0" anchor="ctr" bIns="121950" lIns="121950" spcFirstLastPara="1" rIns="121950" wrap="square" tIns="12195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45" name="Shape 145"/>
        <p:cNvGrpSpPr/>
        <p:nvPr/>
      </p:nvGrpSpPr>
      <p:grpSpPr>
        <a:xfrm>
          <a:off x="0" y="0"/>
          <a:ext cx="0" cy="0"/>
          <a:chOff x="0" y="0"/>
          <a:chExt cx="0" cy="0"/>
        </a:xfrm>
      </p:grpSpPr>
      <p:sp>
        <p:nvSpPr>
          <p:cNvPr id="146" name="Google Shape;146;p27"/>
          <p:cNvSpPr txBox="1"/>
          <p:nvPr>
            <p:ph type="title"/>
          </p:nvPr>
        </p:nvSpPr>
        <p:spPr>
          <a:xfrm>
            <a:off x="653667" y="600200"/>
            <a:ext cx="8490300" cy="5454300"/>
          </a:xfrm>
          <a:prstGeom prst="rect">
            <a:avLst/>
          </a:prstGeom>
          <a:noFill/>
          <a:ln>
            <a:noFill/>
          </a:ln>
        </p:spPr>
        <p:txBody>
          <a:bodyPr anchorCtr="0" anchor="ctr" bIns="121950" lIns="121950" spcFirstLastPara="1" rIns="121950" wrap="square" tIns="121950">
            <a:noAutofit/>
          </a:bodyPr>
          <a:lstStyle>
            <a:lvl1pPr lvl="0" algn="l">
              <a:lnSpc>
                <a:spcPct val="100000"/>
              </a:lnSpc>
              <a:spcBef>
                <a:spcPts val="0"/>
              </a:spcBef>
              <a:spcAft>
                <a:spcPts val="0"/>
              </a:spcAft>
              <a:buSzPts val="6400"/>
              <a:buNone/>
              <a:defRPr sz="6400"/>
            </a:lvl1pPr>
            <a:lvl2pPr lvl="1" algn="l">
              <a:lnSpc>
                <a:spcPct val="100000"/>
              </a:lnSpc>
              <a:spcBef>
                <a:spcPts val="0"/>
              </a:spcBef>
              <a:spcAft>
                <a:spcPts val="0"/>
              </a:spcAft>
              <a:buSzPts val="6400"/>
              <a:buNone/>
              <a:defRPr sz="6400"/>
            </a:lvl2pPr>
            <a:lvl3pPr lvl="2" algn="l">
              <a:lnSpc>
                <a:spcPct val="100000"/>
              </a:lnSpc>
              <a:spcBef>
                <a:spcPts val="0"/>
              </a:spcBef>
              <a:spcAft>
                <a:spcPts val="0"/>
              </a:spcAft>
              <a:buSzPts val="6400"/>
              <a:buNone/>
              <a:defRPr sz="6400"/>
            </a:lvl3pPr>
            <a:lvl4pPr lvl="3" algn="l">
              <a:lnSpc>
                <a:spcPct val="100000"/>
              </a:lnSpc>
              <a:spcBef>
                <a:spcPts val="0"/>
              </a:spcBef>
              <a:spcAft>
                <a:spcPts val="0"/>
              </a:spcAft>
              <a:buSzPts val="6400"/>
              <a:buNone/>
              <a:defRPr sz="6400"/>
            </a:lvl4pPr>
            <a:lvl5pPr lvl="4" algn="l">
              <a:lnSpc>
                <a:spcPct val="100000"/>
              </a:lnSpc>
              <a:spcBef>
                <a:spcPts val="0"/>
              </a:spcBef>
              <a:spcAft>
                <a:spcPts val="0"/>
              </a:spcAft>
              <a:buSzPts val="6400"/>
              <a:buNone/>
              <a:defRPr sz="6400"/>
            </a:lvl5pPr>
            <a:lvl6pPr lvl="5" algn="l">
              <a:lnSpc>
                <a:spcPct val="100000"/>
              </a:lnSpc>
              <a:spcBef>
                <a:spcPts val="0"/>
              </a:spcBef>
              <a:spcAft>
                <a:spcPts val="0"/>
              </a:spcAft>
              <a:buSzPts val="6400"/>
              <a:buNone/>
              <a:defRPr sz="6400"/>
            </a:lvl6pPr>
            <a:lvl7pPr lvl="6" algn="l">
              <a:lnSpc>
                <a:spcPct val="100000"/>
              </a:lnSpc>
              <a:spcBef>
                <a:spcPts val="0"/>
              </a:spcBef>
              <a:spcAft>
                <a:spcPts val="0"/>
              </a:spcAft>
              <a:buSzPts val="6400"/>
              <a:buNone/>
              <a:defRPr sz="6400"/>
            </a:lvl7pPr>
            <a:lvl8pPr lvl="7" algn="l">
              <a:lnSpc>
                <a:spcPct val="100000"/>
              </a:lnSpc>
              <a:spcBef>
                <a:spcPts val="0"/>
              </a:spcBef>
              <a:spcAft>
                <a:spcPts val="0"/>
              </a:spcAft>
              <a:buSzPts val="6400"/>
              <a:buNone/>
              <a:defRPr sz="6400"/>
            </a:lvl8pPr>
            <a:lvl9pPr lvl="8" algn="l">
              <a:lnSpc>
                <a:spcPct val="100000"/>
              </a:lnSpc>
              <a:spcBef>
                <a:spcPts val="0"/>
              </a:spcBef>
              <a:spcAft>
                <a:spcPts val="0"/>
              </a:spcAft>
              <a:buSzPts val="6400"/>
              <a:buNone/>
              <a:defRPr sz="6400"/>
            </a:lvl9pPr>
          </a:lstStyle>
          <a:p/>
        </p:txBody>
      </p:sp>
      <p:sp>
        <p:nvSpPr>
          <p:cNvPr id="147" name="Google Shape;147;p27"/>
          <p:cNvSpPr txBox="1"/>
          <p:nvPr>
            <p:ph idx="12" type="sldNum"/>
          </p:nvPr>
        </p:nvSpPr>
        <p:spPr>
          <a:xfrm>
            <a:off x="11296610" y="6217622"/>
            <a:ext cx="731400" cy="524700"/>
          </a:xfrm>
          <a:prstGeom prst="rect">
            <a:avLst/>
          </a:prstGeom>
          <a:noFill/>
          <a:ln>
            <a:noFill/>
          </a:ln>
        </p:spPr>
        <p:txBody>
          <a:bodyPr anchorCtr="0" anchor="ctr" bIns="121950" lIns="121950" spcFirstLastPara="1" rIns="121950" wrap="square" tIns="12195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48" name="Shape 148"/>
        <p:cNvGrpSpPr/>
        <p:nvPr/>
      </p:nvGrpSpPr>
      <p:grpSpPr>
        <a:xfrm>
          <a:off x="0" y="0"/>
          <a:ext cx="0" cy="0"/>
          <a:chOff x="0" y="0"/>
          <a:chExt cx="0" cy="0"/>
        </a:xfrm>
      </p:grpSpPr>
      <p:sp>
        <p:nvSpPr>
          <p:cNvPr id="149" name="Google Shape;149;p28"/>
          <p:cNvSpPr/>
          <p:nvPr/>
        </p:nvSpPr>
        <p:spPr>
          <a:xfrm>
            <a:off x="6096000" y="-167"/>
            <a:ext cx="6096000" cy="6858000"/>
          </a:xfrm>
          <a:prstGeom prst="rect">
            <a:avLst/>
          </a:prstGeom>
          <a:solidFill>
            <a:schemeClr val="lt2"/>
          </a:solidFill>
          <a:ln>
            <a:noFill/>
          </a:ln>
        </p:spPr>
        <p:txBody>
          <a:bodyPr anchorCtr="0" anchor="ctr" bIns="121950" lIns="121950" spcFirstLastPara="1" rIns="121950" wrap="square" tIns="1219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 name="Google Shape;150;p28"/>
          <p:cNvSpPr txBox="1"/>
          <p:nvPr>
            <p:ph type="title"/>
          </p:nvPr>
        </p:nvSpPr>
        <p:spPr>
          <a:xfrm>
            <a:off x="354000" y="1644233"/>
            <a:ext cx="5393700" cy="1976400"/>
          </a:xfrm>
          <a:prstGeom prst="rect">
            <a:avLst/>
          </a:prstGeom>
          <a:noFill/>
          <a:ln>
            <a:noFill/>
          </a:ln>
        </p:spPr>
        <p:txBody>
          <a:bodyPr anchorCtr="0" anchor="b" bIns="121950" lIns="121950" spcFirstLastPara="1" rIns="121950" wrap="square" tIns="121950">
            <a:noAutofit/>
          </a:bodyPr>
          <a:lstStyle>
            <a:lvl1pPr lvl="0" algn="ctr">
              <a:lnSpc>
                <a:spcPct val="100000"/>
              </a:lnSpc>
              <a:spcBef>
                <a:spcPts val="0"/>
              </a:spcBef>
              <a:spcAft>
                <a:spcPts val="0"/>
              </a:spcAft>
              <a:buSzPts val="5600"/>
              <a:buNone/>
              <a:defRPr sz="5600"/>
            </a:lvl1pPr>
            <a:lvl2pPr lvl="1" algn="ctr">
              <a:lnSpc>
                <a:spcPct val="100000"/>
              </a:lnSpc>
              <a:spcBef>
                <a:spcPts val="0"/>
              </a:spcBef>
              <a:spcAft>
                <a:spcPts val="0"/>
              </a:spcAft>
              <a:buSzPts val="5600"/>
              <a:buNone/>
              <a:defRPr sz="5600"/>
            </a:lvl2pPr>
            <a:lvl3pPr lvl="2" algn="ctr">
              <a:lnSpc>
                <a:spcPct val="100000"/>
              </a:lnSpc>
              <a:spcBef>
                <a:spcPts val="0"/>
              </a:spcBef>
              <a:spcAft>
                <a:spcPts val="0"/>
              </a:spcAft>
              <a:buSzPts val="5600"/>
              <a:buNone/>
              <a:defRPr sz="5600"/>
            </a:lvl3pPr>
            <a:lvl4pPr lvl="3" algn="ctr">
              <a:lnSpc>
                <a:spcPct val="100000"/>
              </a:lnSpc>
              <a:spcBef>
                <a:spcPts val="0"/>
              </a:spcBef>
              <a:spcAft>
                <a:spcPts val="0"/>
              </a:spcAft>
              <a:buSzPts val="5600"/>
              <a:buNone/>
              <a:defRPr sz="5600"/>
            </a:lvl4pPr>
            <a:lvl5pPr lvl="4" algn="ctr">
              <a:lnSpc>
                <a:spcPct val="100000"/>
              </a:lnSpc>
              <a:spcBef>
                <a:spcPts val="0"/>
              </a:spcBef>
              <a:spcAft>
                <a:spcPts val="0"/>
              </a:spcAft>
              <a:buSzPts val="5600"/>
              <a:buNone/>
              <a:defRPr sz="5600"/>
            </a:lvl5pPr>
            <a:lvl6pPr lvl="5" algn="ctr">
              <a:lnSpc>
                <a:spcPct val="100000"/>
              </a:lnSpc>
              <a:spcBef>
                <a:spcPts val="0"/>
              </a:spcBef>
              <a:spcAft>
                <a:spcPts val="0"/>
              </a:spcAft>
              <a:buSzPts val="5600"/>
              <a:buNone/>
              <a:defRPr sz="5600"/>
            </a:lvl6pPr>
            <a:lvl7pPr lvl="6" algn="ctr">
              <a:lnSpc>
                <a:spcPct val="100000"/>
              </a:lnSpc>
              <a:spcBef>
                <a:spcPts val="0"/>
              </a:spcBef>
              <a:spcAft>
                <a:spcPts val="0"/>
              </a:spcAft>
              <a:buSzPts val="5600"/>
              <a:buNone/>
              <a:defRPr sz="5600"/>
            </a:lvl7pPr>
            <a:lvl8pPr lvl="7" algn="ctr">
              <a:lnSpc>
                <a:spcPct val="100000"/>
              </a:lnSpc>
              <a:spcBef>
                <a:spcPts val="0"/>
              </a:spcBef>
              <a:spcAft>
                <a:spcPts val="0"/>
              </a:spcAft>
              <a:buSzPts val="5600"/>
              <a:buNone/>
              <a:defRPr sz="5600"/>
            </a:lvl8pPr>
            <a:lvl9pPr lvl="8" algn="ctr">
              <a:lnSpc>
                <a:spcPct val="100000"/>
              </a:lnSpc>
              <a:spcBef>
                <a:spcPts val="0"/>
              </a:spcBef>
              <a:spcAft>
                <a:spcPts val="0"/>
              </a:spcAft>
              <a:buSzPts val="5600"/>
              <a:buNone/>
              <a:defRPr sz="5600"/>
            </a:lvl9pPr>
          </a:lstStyle>
          <a:p/>
        </p:txBody>
      </p:sp>
      <p:sp>
        <p:nvSpPr>
          <p:cNvPr id="151" name="Google Shape;151;p28"/>
          <p:cNvSpPr txBox="1"/>
          <p:nvPr>
            <p:ph idx="1" type="subTitle"/>
          </p:nvPr>
        </p:nvSpPr>
        <p:spPr>
          <a:xfrm>
            <a:off x="354000" y="3737433"/>
            <a:ext cx="5393700" cy="1646700"/>
          </a:xfrm>
          <a:prstGeom prst="rect">
            <a:avLst/>
          </a:prstGeom>
          <a:noFill/>
          <a:ln>
            <a:noFill/>
          </a:ln>
        </p:spPr>
        <p:txBody>
          <a:bodyPr anchorCtr="0" anchor="t" bIns="121950" lIns="121950" spcFirstLastPara="1" rIns="121950" wrap="square" tIns="12195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52" name="Google Shape;152;p28"/>
          <p:cNvSpPr txBox="1"/>
          <p:nvPr>
            <p:ph idx="2" type="body"/>
          </p:nvPr>
        </p:nvSpPr>
        <p:spPr>
          <a:xfrm>
            <a:off x="6586000" y="965433"/>
            <a:ext cx="5115900" cy="4926900"/>
          </a:xfrm>
          <a:prstGeom prst="rect">
            <a:avLst/>
          </a:prstGeom>
          <a:noFill/>
          <a:ln>
            <a:noFill/>
          </a:ln>
        </p:spPr>
        <p:txBody>
          <a:bodyPr anchorCtr="0" anchor="ctr" bIns="121950" lIns="121950" spcFirstLastPara="1" rIns="121950" wrap="square" tIns="121950">
            <a:noAutofit/>
          </a:bodyPr>
          <a:lstStyle>
            <a:lvl1pPr indent="-381000" lvl="0" marL="457200" algn="l">
              <a:lnSpc>
                <a:spcPct val="115000"/>
              </a:lnSpc>
              <a:spcBef>
                <a:spcPts val="0"/>
              </a:spcBef>
              <a:spcAft>
                <a:spcPts val="0"/>
              </a:spcAft>
              <a:buSzPts val="2400"/>
              <a:buChar char="●"/>
              <a:defRPr/>
            </a:lvl1pPr>
            <a:lvl2pPr indent="-349250" lvl="1" marL="914400" algn="l">
              <a:lnSpc>
                <a:spcPct val="115000"/>
              </a:lnSpc>
              <a:spcBef>
                <a:spcPts val="2200"/>
              </a:spcBef>
              <a:spcAft>
                <a:spcPts val="0"/>
              </a:spcAft>
              <a:buSzPts val="1900"/>
              <a:buChar char="○"/>
              <a:defRPr/>
            </a:lvl2pPr>
            <a:lvl3pPr indent="-349250" lvl="2" marL="1371600" algn="l">
              <a:lnSpc>
                <a:spcPct val="115000"/>
              </a:lnSpc>
              <a:spcBef>
                <a:spcPts val="2200"/>
              </a:spcBef>
              <a:spcAft>
                <a:spcPts val="0"/>
              </a:spcAft>
              <a:buSzPts val="1900"/>
              <a:buChar char="■"/>
              <a:defRPr/>
            </a:lvl3pPr>
            <a:lvl4pPr indent="-349250" lvl="3" marL="1828800" algn="l">
              <a:lnSpc>
                <a:spcPct val="115000"/>
              </a:lnSpc>
              <a:spcBef>
                <a:spcPts val="2200"/>
              </a:spcBef>
              <a:spcAft>
                <a:spcPts val="0"/>
              </a:spcAft>
              <a:buSzPts val="1900"/>
              <a:buChar char="●"/>
              <a:defRPr/>
            </a:lvl4pPr>
            <a:lvl5pPr indent="-349250" lvl="4" marL="2286000" algn="l">
              <a:lnSpc>
                <a:spcPct val="115000"/>
              </a:lnSpc>
              <a:spcBef>
                <a:spcPts val="2200"/>
              </a:spcBef>
              <a:spcAft>
                <a:spcPts val="0"/>
              </a:spcAft>
              <a:buSzPts val="1900"/>
              <a:buChar char="○"/>
              <a:defRPr/>
            </a:lvl5pPr>
            <a:lvl6pPr indent="-349250" lvl="5" marL="2743200" algn="l">
              <a:lnSpc>
                <a:spcPct val="115000"/>
              </a:lnSpc>
              <a:spcBef>
                <a:spcPts val="2200"/>
              </a:spcBef>
              <a:spcAft>
                <a:spcPts val="0"/>
              </a:spcAft>
              <a:buSzPts val="1900"/>
              <a:buChar char="■"/>
              <a:defRPr/>
            </a:lvl6pPr>
            <a:lvl7pPr indent="-349250" lvl="6" marL="3200400" algn="l">
              <a:lnSpc>
                <a:spcPct val="115000"/>
              </a:lnSpc>
              <a:spcBef>
                <a:spcPts val="2200"/>
              </a:spcBef>
              <a:spcAft>
                <a:spcPts val="0"/>
              </a:spcAft>
              <a:buSzPts val="1900"/>
              <a:buChar char="●"/>
              <a:defRPr/>
            </a:lvl7pPr>
            <a:lvl8pPr indent="-349250" lvl="7" marL="3657600" algn="l">
              <a:lnSpc>
                <a:spcPct val="115000"/>
              </a:lnSpc>
              <a:spcBef>
                <a:spcPts val="2200"/>
              </a:spcBef>
              <a:spcAft>
                <a:spcPts val="0"/>
              </a:spcAft>
              <a:buSzPts val="1900"/>
              <a:buChar char="○"/>
              <a:defRPr/>
            </a:lvl8pPr>
            <a:lvl9pPr indent="-349250" lvl="8" marL="4114800" algn="l">
              <a:lnSpc>
                <a:spcPct val="115000"/>
              </a:lnSpc>
              <a:spcBef>
                <a:spcPts val="2200"/>
              </a:spcBef>
              <a:spcAft>
                <a:spcPts val="2200"/>
              </a:spcAft>
              <a:buSzPts val="1900"/>
              <a:buChar char="■"/>
              <a:defRPr/>
            </a:lvl9pPr>
          </a:lstStyle>
          <a:p/>
        </p:txBody>
      </p:sp>
      <p:sp>
        <p:nvSpPr>
          <p:cNvPr id="153" name="Google Shape;153;p28"/>
          <p:cNvSpPr txBox="1"/>
          <p:nvPr>
            <p:ph idx="12" type="sldNum"/>
          </p:nvPr>
        </p:nvSpPr>
        <p:spPr>
          <a:xfrm>
            <a:off x="11296610" y="6217622"/>
            <a:ext cx="731400" cy="524700"/>
          </a:xfrm>
          <a:prstGeom prst="rect">
            <a:avLst/>
          </a:prstGeom>
          <a:noFill/>
          <a:ln>
            <a:noFill/>
          </a:ln>
        </p:spPr>
        <p:txBody>
          <a:bodyPr anchorCtr="0" anchor="ctr" bIns="121950" lIns="121950" spcFirstLastPara="1" rIns="121950" wrap="square" tIns="12195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54" name="Shape 154"/>
        <p:cNvGrpSpPr/>
        <p:nvPr/>
      </p:nvGrpSpPr>
      <p:grpSpPr>
        <a:xfrm>
          <a:off x="0" y="0"/>
          <a:ext cx="0" cy="0"/>
          <a:chOff x="0" y="0"/>
          <a:chExt cx="0" cy="0"/>
        </a:xfrm>
      </p:grpSpPr>
      <p:sp>
        <p:nvSpPr>
          <p:cNvPr id="155" name="Google Shape;155;p29"/>
          <p:cNvSpPr txBox="1"/>
          <p:nvPr>
            <p:ph idx="1" type="body"/>
          </p:nvPr>
        </p:nvSpPr>
        <p:spPr>
          <a:xfrm>
            <a:off x="415600" y="5640767"/>
            <a:ext cx="7998300" cy="806700"/>
          </a:xfrm>
          <a:prstGeom prst="rect">
            <a:avLst/>
          </a:prstGeom>
          <a:noFill/>
          <a:ln>
            <a:noFill/>
          </a:ln>
        </p:spPr>
        <p:txBody>
          <a:bodyPr anchorCtr="0" anchor="ctr" bIns="121950" lIns="121950" spcFirstLastPara="1" rIns="121950" wrap="square" tIns="121950">
            <a:noAutofit/>
          </a:bodyPr>
          <a:lstStyle>
            <a:lvl1pPr indent="-228600" lvl="0" marL="457200" algn="l">
              <a:lnSpc>
                <a:spcPct val="100000"/>
              </a:lnSpc>
              <a:spcBef>
                <a:spcPts val="0"/>
              </a:spcBef>
              <a:spcAft>
                <a:spcPts val="0"/>
              </a:spcAft>
              <a:buSzPts val="2400"/>
              <a:buNone/>
              <a:defRPr/>
            </a:lvl1pPr>
          </a:lstStyle>
          <a:p/>
        </p:txBody>
      </p:sp>
      <p:sp>
        <p:nvSpPr>
          <p:cNvPr id="156" name="Google Shape;156;p29"/>
          <p:cNvSpPr txBox="1"/>
          <p:nvPr>
            <p:ph idx="12" type="sldNum"/>
          </p:nvPr>
        </p:nvSpPr>
        <p:spPr>
          <a:xfrm>
            <a:off x="11296610" y="6217622"/>
            <a:ext cx="731400" cy="524700"/>
          </a:xfrm>
          <a:prstGeom prst="rect">
            <a:avLst/>
          </a:prstGeom>
          <a:noFill/>
          <a:ln>
            <a:noFill/>
          </a:ln>
        </p:spPr>
        <p:txBody>
          <a:bodyPr anchorCtr="0" anchor="ctr" bIns="121950" lIns="121950" spcFirstLastPara="1" rIns="121950" wrap="square" tIns="12195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57" name="Shape 157"/>
        <p:cNvGrpSpPr/>
        <p:nvPr/>
      </p:nvGrpSpPr>
      <p:grpSpPr>
        <a:xfrm>
          <a:off x="0" y="0"/>
          <a:ext cx="0" cy="0"/>
          <a:chOff x="0" y="0"/>
          <a:chExt cx="0" cy="0"/>
        </a:xfrm>
      </p:grpSpPr>
      <p:sp>
        <p:nvSpPr>
          <p:cNvPr id="158" name="Google Shape;158;p30"/>
          <p:cNvSpPr txBox="1"/>
          <p:nvPr>
            <p:ph hasCustomPrompt="1" type="title"/>
          </p:nvPr>
        </p:nvSpPr>
        <p:spPr>
          <a:xfrm>
            <a:off x="415600" y="1474833"/>
            <a:ext cx="11360700" cy="2618100"/>
          </a:xfrm>
          <a:prstGeom prst="rect">
            <a:avLst/>
          </a:prstGeom>
          <a:noFill/>
          <a:ln>
            <a:noFill/>
          </a:ln>
        </p:spPr>
        <p:txBody>
          <a:bodyPr anchorCtr="0" anchor="b" bIns="121950" lIns="121950" spcFirstLastPara="1" rIns="121950" wrap="square" tIns="121950">
            <a:noAutofit/>
          </a:bodyPr>
          <a:lstStyle>
            <a:lvl1pPr lvl="0" algn="ctr">
              <a:lnSpc>
                <a:spcPct val="100000"/>
              </a:lnSpc>
              <a:spcBef>
                <a:spcPts val="0"/>
              </a:spcBef>
              <a:spcAft>
                <a:spcPts val="0"/>
              </a:spcAft>
              <a:buSzPts val="16000"/>
              <a:buNone/>
              <a:defRPr sz="16000"/>
            </a:lvl1pPr>
            <a:lvl2pPr lvl="1" algn="ctr">
              <a:lnSpc>
                <a:spcPct val="100000"/>
              </a:lnSpc>
              <a:spcBef>
                <a:spcPts val="0"/>
              </a:spcBef>
              <a:spcAft>
                <a:spcPts val="0"/>
              </a:spcAft>
              <a:buSzPts val="16000"/>
              <a:buNone/>
              <a:defRPr sz="16000"/>
            </a:lvl2pPr>
            <a:lvl3pPr lvl="2" algn="ctr">
              <a:lnSpc>
                <a:spcPct val="100000"/>
              </a:lnSpc>
              <a:spcBef>
                <a:spcPts val="0"/>
              </a:spcBef>
              <a:spcAft>
                <a:spcPts val="0"/>
              </a:spcAft>
              <a:buSzPts val="16000"/>
              <a:buNone/>
              <a:defRPr sz="16000"/>
            </a:lvl3pPr>
            <a:lvl4pPr lvl="3" algn="ctr">
              <a:lnSpc>
                <a:spcPct val="100000"/>
              </a:lnSpc>
              <a:spcBef>
                <a:spcPts val="0"/>
              </a:spcBef>
              <a:spcAft>
                <a:spcPts val="0"/>
              </a:spcAft>
              <a:buSzPts val="16000"/>
              <a:buNone/>
              <a:defRPr sz="16000"/>
            </a:lvl4pPr>
            <a:lvl5pPr lvl="4" algn="ctr">
              <a:lnSpc>
                <a:spcPct val="100000"/>
              </a:lnSpc>
              <a:spcBef>
                <a:spcPts val="0"/>
              </a:spcBef>
              <a:spcAft>
                <a:spcPts val="0"/>
              </a:spcAft>
              <a:buSzPts val="16000"/>
              <a:buNone/>
              <a:defRPr sz="16000"/>
            </a:lvl5pPr>
            <a:lvl6pPr lvl="5" algn="ctr">
              <a:lnSpc>
                <a:spcPct val="100000"/>
              </a:lnSpc>
              <a:spcBef>
                <a:spcPts val="0"/>
              </a:spcBef>
              <a:spcAft>
                <a:spcPts val="0"/>
              </a:spcAft>
              <a:buSzPts val="16000"/>
              <a:buNone/>
              <a:defRPr sz="16000"/>
            </a:lvl6pPr>
            <a:lvl7pPr lvl="6" algn="ctr">
              <a:lnSpc>
                <a:spcPct val="100000"/>
              </a:lnSpc>
              <a:spcBef>
                <a:spcPts val="0"/>
              </a:spcBef>
              <a:spcAft>
                <a:spcPts val="0"/>
              </a:spcAft>
              <a:buSzPts val="16000"/>
              <a:buNone/>
              <a:defRPr sz="16000"/>
            </a:lvl7pPr>
            <a:lvl8pPr lvl="7" algn="ctr">
              <a:lnSpc>
                <a:spcPct val="100000"/>
              </a:lnSpc>
              <a:spcBef>
                <a:spcPts val="0"/>
              </a:spcBef>
              <a:spcAft>
                <a:spcPts val="0"/>
              </a:spcAft>
              <a:buSzPts val="16000"/>
              <a:buNone/>
              <a:defRPr sz="16000"/>
            </a:lvl8pPr>
            <a:lvl9pPr lvl="8" algn="ctr">
              <a:lnSpc>
                <a:spcPct val="100000"/>
              </a:lnSpc>
              <a:spcBef>
                <a:spcPts val="0"/>
              </a:spcBef>
              <a:spcAft>
                <a:spcPts val="0"/>
              </a:spcAft>
              <a:buSzPts val="16000"/>
              <a:buNone/>
              <a:defRPr sz="16000"/>
            </a:lvl9pPr>
          </a:lstStyle>
          <a:p>
            <a:r>
              <a:t>xx%</a:t>
            </a:r>
          </a:p>
        </p:txBody>
      </p:sp>
      <p:sp>
        <p:nvSpPr>
          <p:cNvPr id="159" name="Google Shape;159;p30"/>
          <p:cNvSpPr txBox="1"/>
          <p:nvPr>
            <p:ph idx="1" type="body"/>
          </p:nvPr>
        </p:nvSpPr>
        <p:spPr>
          <a:xfrm>
            <a:off x="415600" y="4202967"/>
            <a:ext cx="11360700" cy="1734300"/>
          </a:xfrm>
          <a:prstGeom prst="rect">
            <a:avLst/>
          </a:prstGeom>
          <a:noFill/>
          <a:ln>
            <a:noFill/>
          </a:ln>
        </p:spPr>
        <p:txBody>
          <a:bodyPr anchorCtr="0" anchor="t" bIns="121950" lIns="121950" spcFirstLastPara="1" rIns="121950" wrap="square" tIns="121950">
            <a:noAutofit/>
          </a:bodyPr>
          <a:lstStyle>
            <a:lvl1pPr indent="-381000" lvl="0" marL="457200" algn="ctr">
              <a:lnSpc>
                <a:spcPct val="115000"/>
              </a:lnSpc>
              <a:spcBef>
                <a:spcPts val="0"/>
              </a:spcBef>
              <a:spcAft>
                <a:spcPts val="0"/>
              </a:spcAft>
              <a:buSzPts val="2400"/>
              <a:buChar char="●"/>
              <a:defRPr/>
            </a:lvl1pPr>
            <a:lvl2pPr indent="-349250" lvl="1" marL="914400" algn="ctr">
              <a:lnSpc>
                <a:spcPct val="115000"/>
              </a:lnSpc>
              <a:spcBef>
                <a:spcPts val="2200"/>
              </a:spcBef>
              <a:spcAft>
                <a:spcPts val="0"/>
              </a:spcAft>
              <a:buSzPts val="1900"/>
              <a:buChar char="○"/>
              <a:defRPr/>
            </a:lvl2pPr>
            <a:lvl3pPr indent="-349250" lvl="2" marL="1371600" algn="ctr">
              <a:lnSpc>
                <a:spcPct val="115000"/>
              </a:lnSpc>
              <a:spcBef>
                <a:spcPts val="2200"/>
              </a:spcBef>
              <a:spcAft>
                <a:spcPts val="0"/>
              </a:spcAft>
              <a:buSzPts val="1900"/>
              <a:buChar char="■"/>
              <a:defRPr/>
            </a:lvl3pPr>
            <a:lvl4pPr indent="-349250" lvl="3" marL="1828800" algn="ctr">
              <a:lnSpc>
                <a:spcPct val="115000"/>
              </a:lnSpc>
              <a:spcBef>
                <a:spcPts val="2200"/>
              </a:spcBef>
              <a:spcAft>
                <a:spcPts val="0"/>
              </a:spcAft>
              <a:buSzPts val="1900"/>
              <a:buChar char="●"/>
              <a:defRPr/>
            </a:lvl4pPr>
            <a:lvl5pPr indent="-349250" lvl="4" marL="2286000" algn="ctr">
              <a:lnSpc>
                <a:spcPct val="115000"/>
              </a:lnSpc>
              <a:spcBef>
                <a:spcPts val="2200"/>
              </a:spcBef>
              <a:spcAft>
                <a:spcPts val="0"/>
              </a:spcAft>
              <a:buSzPts val="1900"/>
              <a:buChar char="○"/>
              <a:defRPr/>
            </a:lvl5pPr>
            <a:lvl6pPr indent="-349250" lvl="5" marL="2743200" algn="ctr">
              <a:lnSpc>
                <a:spcPct val="115000"/>
              </a:lnSpc>
              <a:spcBef>
                <a:spcPts val="2200"/>
              </a:spcBef>
              <a:spcAft>
                <a:spcPts val="0"/>
              </a:spcAft>
              <a:buSzPts val="1900"/>
              <a:buChar char="■"/>
              <a:defRPr/>
            </a:lvl6pPr>
            <a:lvl7pPr indent="-349250" lvl="6" marL="3200400" algn="ctr">
              <a:lnSpc>
                <a:spcPct val="115000"/>
              </a:lnSpc>
              <a:spcBef>
                <a:spcPts val="2200"/>
              </a:spcBef>
              <a:spcAft>
                <a:spcPts val="0"/>
              </a:spcAft>
              <a:buSzPts val="1900"/>
              <a:buChar char="●"/>
              <a:defRPr/>
            </a:lvl7pPr>
            <a:lvl8pPr indent="-349250" lvl="7" marL="3657600" algn="ctr">
              <a:lnSpc>
                <a:spcPct val="115000"/>
              </a:lnSpc>
              <a:spcBef>
                <a:spcPts val="2200"/>
              </a:spcBef>
              <a:spcAft>
                <a:spcPts val="0"/>
              </a:spcAft>
              <a:buSzPts val="1900"/>
              <a:buChar char="○"/>
              <a:defRPr/>
            </a:lvl8pPr>
            <a:lvl9pPr indent="-349250" lvl="8" marL="4114800" algn="ctr">
              <a:lnSpc>
                <a:spcPct val="115000"/>
              </a:lnSpc>
              <a:spcBef>
                <a:spcPts val="2200"/>
              </a:spcBef>
              <a:spcAft>
                <a:spcPts val="2200"/>
              </a:spcAft>
              <a:buSzPts val="1900"/>
              <a:buChar char="■"/>
              <a:defRPr/>
            </a:lvl9pPr>
          </a:lstStyle>
          <a:p/>
        </p:txBody>
      </p:sp>
      <p:sp>
        <p:nvSpPr>
          <p:cNvPr id="160" name="Google Shape;160;p30"/>
          <p:cNvSpPr txBox="1"/>
          <p:nvPr>
            <p:ph idx="12" type="sldNum"/>
          </p:nvPr>
        </p:nvSpPr>
        <p:spPr>
          <a:xfrm>
            <a:off x="11296610" y="6217622"/>
            <a:ext cx="731400" cy="524700"/>
          </a:xfrm>
          <a:prstGeom prst="rect">
            <a:avLst/>
          </a:prstGeom>
          <a:noFill/>
          <a:ln>
            <a:noFill/>
          </a:ln>
        </p:spPr>
        <p:txBody>
          <a:bodyPr anchorCtr="0" anchor="ctr" bIns="121950" lIns="121950" spcFirstLastPara="1" rIns="121950" wrap="square" tIns="12195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1">
  <p:cSld name="BLANK_2">
    <p:spTree>
      <p:nvGrpSpPr>
        <p:cNvPr id="161" name="Shape 161"/>
        <p:cNvGrpSpPr/>
        <p:nvPr/>
      </p:nvGrpSpPr>
      <p:grpSpPr>
        <a:xfrm>
          <a:off x="0" y="0"/>
          <a:ext cx="0" cy="0"/>
          <a:chOff x="0" y="0"/>
          <a:chExt cx="0" cy="0"/>
        </a:xfrm>
      </p:grpSpPr>
      <p:sp>
        <p:nvSpPr>
          <p:cNvPr id="162" name="Google Shape;162;p31"/>
          <p:cNvSpPr txBox="1"/>
          <p:nvPr>
            <p:ph idx="12" type="sldNum"/>
          </p:nvPr>
        </p:nvSpPr>
        <p:spPr>
          <a:xfrm>
            <a:off x="145433" y="194699"/>
            <a:ext cx="2409600" cy="1670400"/>
          </a:xfrm>
          <a:prstGeom prst="rect">
            <a:avLst/>
          </a:prstGeom>
        </p:spPr>
        <p:txBody>
          <a:bodyPr anchorCtr="0" anchor="ctr" bIns="121950" lIns="121950" spcFirstLastPara="1" rIns="121950" wrap="square" tIns="121950">
            <a:noAutofit/>
          </a:bodyPr>
          <a:lstStyle>
            <a:lvl1pPr lvl="0" rtl="0">
              <a:buNone/>
              <a:defRPr>
                <a:solidFill>
                  <a:srgbClr val="9FC5E8"/>
                </a:solidFill>
              </a:defRPr>
            </a:lvl1pPr>
            <a:lvl2pPr lvl="1" rtl="0">
              <a:buNone/>
              <a:defRPr>
                <a:solidFill>
                  <a:srgbClr val="9FC5E8"/>
                </a:solidFill>
              </a:defRPr>
            </a:lvl2pPr>
            <a:lvl3pPr lvl="2" rtl="0">
              <a:buNone/>
              <a:defRPr>
                <a:solidFill>
                  <a:srgbClr val="9FC5E8"/>
                </a:solidFill>
              </a:defRPr>
            </a:lvl3pPr>
            <a:lvl4pPr lvl="3" rtl="0">
              <a:buNone/>
              <a:defRPr>
                <a:solidFill>
                  <a:srgbClr val="9FC5E8"/>
                </a:solidFill>
              </a:defRPr>
            </a:lvl4pPr>
            <a:lvl5pPr lvl="4" rtl="0">
              <a:buNone/>
              <a:defRPr>
                <a:solidFill>
                  <a:srgbClr val="9FC5E8"/>
                </a:solidFill>
              </a:defRPr>
            </a:lvl5pPr>
            <a:lvl6pPr lvl="5" rtl="0">
              <a:buNone/>
              <a:defRPr>
                <a:solidFill>
                  <a:srgbClr val="9FC5E8"/>
                </a:solidFill>
              </a:defRPr>
            </a:lvl6pPr>
            <a:lvl7pPr lvl="6" rtl="0">
              <a:buNone/>
              <a:defRPr>
                <a:solidFill>
                  <a:srgbClr val="9FC5E8"/>
                </a:solidFill>
              </a:defRPr>
            </a:lvl7pPr>
            <a:lvl8pPr lvl="7" rtl="0">
              <a:buNone/>
              <a:defRPr>
                <a:solidFill>
                  <a:srgbClr val="9FC5E8"/>
                </a:solidFill>
              </a:defRPr>
            </a:lvl8pPr>
            <a:lvl9pPr lvl="8" rtl="0">
              <a:buNone/>
              <a:defRPr>
                <a:solidFill>
                  <a:srgbClr val="9FC5E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71" name="Shape 171"/>
        <p:cNvGrpSpPr/>
        <p:nvPr/>
      </p:nvGrpSpPr>
      <p:grpSpPr>
        <a:xfrm>
          <a:off x="0" y="0"/>
          <a:ext cx="0" cy="0"/>
          <a:chOff x="0" y="0"/>
          <a:chExt cx="0" cy="0"/>
        </a:xfrm>
      </p:grpSpPr>
      <p:sp>
        <p:nvSpPr>
          <p:cNvPr id="172" name="Google Shape;172;p33"/>
          <p:cNvSpPr txBox="1"/>
          <p:nvPr>
            <p:ph type="title"/>
          </p:nvPr>
        </p:nvSpPr>
        <p:spPr>
          <a:xfrm>
            <a:off x="472440" y="1097280"/>
            <a:ext cx="11150700" cy="591900"/>
          </a:xfrm>
          <a:prstGeom prst="rect">
            <a:avLst/>
          </a:prstGeom>
          <a:noFill/>
          <a:ln>
            <a:noFill/>
          </a:ln>
        </p:spPr>
        <p:txBody>
          <a:bodyPr anchorCtr="0" anchor="t" bIns="45700" lIns="91425" spcFirstLastPara="1" rIns="91425" wrap="square" tIns="45700">
            <a:noAutofit/>
          </a:bodyPr>
          <a:lstStyle>
            <a:lvl1pPr lvl="0" rtl="0" algn="l">
              <a:lnSpc>
                <a:spcPct val="90000"/>
              </a:lnSpc>
              <a:spcBef>
                <a:spcPts val="0"/>
              </a:spcBef>
              <a:spcAft>
                <a:spcPts val="0"/>
              </a:spcAft>
              <a:buClr>
                <a:schemeClr val="dk2"/>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73" name="Google Shape;173;p33"/>
          <p:cNvSpPr txBox="1"/>
          <p:nvPr>
            <p:ph idx="1" type="body"/>
          </p:nvPr>
        </p:nvSpPr>
        <p:spPr>
          <a:xfrm>
            <a:off x="472440" y="1922777"/>
            <a:ext cx="11150700" cy="41832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174" name="Google Shape;174;p33"/>
          <p:cNvSpPr txBox="1"/>
          <p:nvPr>
            <p:ph idx="10" type="dt"/>
          </p:nvPr>
        </p:nvSpPr>
        <p:spPr>
          <a:xfrm>
            <a:off x="472440" y="403584"/>
            <a:ext cx="11139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75" name="Google Shape;175;p33"/>
          <p:cNvSpPr txBox="1"/>
          <p:nvPr>
            <p:ph idx="11" type="ftr"/>
          </p:nvPr>
        </p:nvSpPr>
        <p:spPr>
          <a:xfrm>
            <a:off x="1697449" y="392034"/>
            <a:ext cx="3206100" cy="3768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76" name="Google Shape;176;p33"/>
          <p:cNvSpPr txBox="1"/>
          <p:nvPr>
            <p:ph idx="12" type="sldNum"/>
          </p:nvPr>
        </p:nvSpPr>
        <p:spPr>
          <a:xfrm>
            <a:off x="887984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6" name="Shape 26"/>
        <p:cNvGrpSpPr/>
        <p:nvPr/>
      </p:nvGrpSpPr>
      <p:grpSpPr>
        <a:xfrm>
          <a:off x="0" y="0"/>
          <a:ext cx="0" cy="0"/>
          <a:chOff x="0" y="0"/>
          <a:chExt cx="0" cy="0"/>
        </a:xfrm>
      </p:grpSpPr>
      <p:sp>
        <p:nvSpPr>
          <p:cNvPr id="27" name="Google Shape;27;p4"/>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lt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4"/>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Autofit/>
          </a:bodyPr>
          <a:lstStyle>
            <a:lvl1pPr lvl="0" algn="ctr">
              <a:lnSpc>
                <a:spcPct val="90000"/>
              </a:lnSpc>
              <a:spcBef>
                <a:spcPts val="1000"/>
              </a:spcBef>
              <a:spcAft>
                <a:spcPts val="0"/>
              </a:spcAft>
              <a:buClr>
                <a:schemeClr val="lt1"/>
              </a:buClr>
              <a:buSzPts val="2400"/>
              <a:buNone/>
              <a:defRPr sz="2400"/>
            </a:lvl1pPr>
            <a:lvl2pPr lvl="1" algn="ctr">
              <a:lnSpc>
                <a:spcPct val="90000"/>
              </a:lnSpc>
              <a:spcBef>
                <a:spcPts val="500"/>
              </a:spcBef>
              <a:spcAft>
                <a:spcPts val="0"/>
              </a:spcAft>
              <a:buClr>
                <a:schemeClr val="lt1"/>
              </a:buClr>
              <a:buSzPts val="2000"/>
              <a:buNone/>
              <a:defRPr sz="2000"/>
            </a:lvl2pPr>
            <a:lvl3pPr lvl="2" algn="ctr">
              <a:lnSpc>
                <a:spcPct val="90000"/>
              </a:lnSpc>
              <a:spcBef>
                <a:spcPts val="500"/>
              </a:spcBef>
              <a:spcAft>
                <a:spcPts val="0"/>
              </a:spcAft>
              <a:buClr>
                <a:schemeClr val="lt1"/>
              </a:buClr>
              <a:buSzPts val="1800"/>
              <a:buNone/>
              <a:defRPr sz="1800"/>
            </a:lvl3pPr>
            <a:lvl4pPr lvl="3" algn="ctr">
              <a:lnSpc>
                <a:spcPct val="90000"/>
              </a:lnSpc>
              <a:spcBef>
                <a:spcPts val="500"/>
              </a:spcBef>
              <a:spcAft>
                <a:spcPts val="0"/>
              </a:spcAft>
              <a:buClr>
                <a:schemeClr val="lt1"/>
              </a:buClr>
              <a:buSzPts val="1600"/>
              <a:buNone/>
              <a:defRPr sz="1600"/>
            </a:lvl4pPr>
            <a:lvl5pPr lvl="4" algn="ctr">
              <a:lnSpc>
                <a:spcPct val="90000"/>
              </a:lnSpc>
              <a:spcBef>
                <a:spcPts val="500"/>
              </a:spcBef>
              <a:spcAft>
                <a:spcPts val="0"/>
              </a:spcAft>
              <a:buClr>
                <a:schemeClr val="lt1"/>
              </a:buClr>
              <a:buSzPts val="1600"/>
              <a:buNone/>
              <a:defRPr sz="1600"/>
            </a:lvl5pPr>
            <a:lvl6pPr lvl="5" algn="ctr">
              <a:lnSpc>
                <a:spcPct val="90000"/>
              </a:lnSpc>
              <a:spcBef>
                <a:spcPts val="500"/>
              </a:spcBef>
              <a:spcAft>
                <a:spcPts val="0"/>
              </a:spcAft>
              <a:buClr>
                <a:schemeClr val="lt1"/>
              </a:buClr>
              <a:buSzPts val="1600"/>
              <a:buNone/>
              <a:defRPr sz="1600"/>
            </a:lvl6pPr>
            <a:lvl7pPr lvl="6" algn="ctr">
              <a:lnSpc>
                <a:spcPct val="90000"/>
              </a:lnSpc>
              <a:spcBef>
                <a:spcPts val="500"/>
              </a:spcBef>
              <a:spcAft>
                <a:spcPts val="0"/>
              </a:spcAft>
              <a:buClr>
                <a:schemeClr val="lt1"/>
              </a:buClr>
              <a:buSzPts val="1600"/>
              <a:buNone/>
              <a:defRPr sz="1600"/>
            </a:lvl7pPr>
            <a:lvl8pPr lvl="7" algn="ctr">
              <a:lnSpc>
                <a:spcPct val="90000"/>
              </a:lnSpc>
              <a:spcBef>
                <a:spcPts val="500"/>
              </a:spcBef>
              <a:spcAft>
                <a:spcPts val="0"/>
              </a:spcAft>
              <a:buClr>
                <a:schemeClr val="lt1"/>
              </a:buClr>
              <a:buSzPts val="1600"/>
              <a:buNone/>
              <a:defRPr sz="1600"/>
            </a:lvl8pPr>
            <a:lvl9pPr lvl="8" algn="ctr">
              <a:lnSpc>
                <a:spcPct val="90000"/>
              </a:lnSpc>
              <a:spcBef>
                <a:spcPts val="500"/>
              </a:spcBef>
              <a:spcAft>
                <a:spcPts val="0"/>
              </a:spcAft>
              <a:buClr>
                <a:schemeClr val="lt1"/>
              </a:buClr>
              <a:buSzPts val="1600"/>
              <a:buNone/>
              <a:defRPr sz="1600"/>
            </a:lvl9pPr>
          </a:lstStyle>
          <a:p/>
        </p:txBody>
      </p:sp>
      <p:sp>
        <p:nvSpPr>
          <p:cNvPr id="29" name="Google Shape;29;p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Grey" showMasterSp="0">
  <p:cSld name="Title Slide Grey">
    <p:bg>
      <p:bgPr>
        <a:solidFill>
          <a:schemeClr val="lt2"/>
        </a:solidFill>
      </p:bgPr>
    </p:bg>
    <p:spTree>
      <p:nvGrpSpPr>
        <p:cNvPr id="177" name="Shape 177"/>
        <p:cNvGrpSpPr/>
        <p:nvPr/>
      </p:nvGrpSpPr>
      <p:grpSpPr>
        <a:xfrm>
          <a:off x="0" y="0"/>
          <a:ext cx="0" cy="0"/>
          <a:chOff x="0" y="0"/>
          <a:chExt cx="0" cy="0"/>
        </a:xfrm>
      </p:grpSpPr>
      <p:grpSp>
        <p:nvGrpSpPr>
          <p:cNvPr id="178" name="Google Shape;178;p34"/>
          <p:cNvGrpSpPr/>
          <p:nvPr/>
        </p:nvGrpSpPr>
        <p:grpSpPr>
          <a:xfrm>
            <a:off x="393700" y="5756271"/>
            <a:ext cx="3430795" cy="952500"/>
            <a:chOff x="393700" y="5756271"/>
            <a:chExt cx="3430795" cy="952500"/>
          </a:xfrm>
        </p:grpSpPr>
        <p:grpSp>
          <p:nvGrpSpPr>
            <p:cNvPr id="179" name="Google Shape;179;p34"/>
            <p:cNvGrpSpPr/>
            <p:nvPr/>
          </p:nvGrpSpPr>
          <p:grpSpPr>
            <a:xfrm>
              <a:off x="393700" y="5756271"/>
              <a:ext cx="2813089" cy="952500"/>
              <a:chOff x="248" y="3626"/>
              <a:chExt cx="1772" cy="600"/>
            </a:xfrm>
          </p:grpSpPr>
          <p:sp>
            <p:nvSpPr>
              <p:cNvPr id="180" name="Google Shape;180;p34"/>
              <p:cNvSpPr/>
              <p:nvPr/>
            </p:nvSpPr>
            <p:spPr>
              <a:xfrm>
                <a:off x="248" y="3782"/>
                <a:ext cx="292" cy="296"/>
              </a:xfrm>
              <a:custGeom>
                <a:rect b="b" l="l" r="r" t="t"/>
                <a:pathLst>
                  <a:path extrusionOk="0" h="302" w="299">
                    <a:moveTo>
                      <a:pt x="149" y="302"/>
                    </a:moveTo>
                    <a:cubicBezTo>
                      <a:pt x="67" y="302"/>
                      <a:pt x="0" y="234"/>
                      <a:pt x="0" y="151"/>
                    </a:cubicBezTo>
                    <a:cubicBezTo>
                      <a:pt x="0" y="68"/>
                      <a:pt x="67" y="0"/>
                      <a:pt x="149" y="0"/>
                    </a:cubicBezTo>
                    <a:cubicBezTo>
                      <a:pt x="232" y="0"/>
                      <a:pt x="299" y="68"/>
                      <a:pt x="299" y="151"/>
                    </a:cubicBezTo>
                    <a:cubicBezTo>
                      <a:pt x="299" y="234"/>
                      <a:pt x="232" y="302"/>
                      <a:pt x="149" y="302"/>
                    </a:cubicBezTo>
                    <a:moveTo>
                      <a:pt x="149" y="231"/>
                    </a:moveTo>
                    <a:cubicBezTo>
                      <a:pt x="193" y="231"/>
                      <a:pt x="228" y="195"/>
                      <a:pt x="228" y="151"/>
                    </a:cubicBezTo>
                    <a:cubicBezTo>
                      <a:pt x="228" y="107"/>
                      <a:pt x="193" y="71"/>
                      <a:pt x="149" y="71"/>
                    </a:cubicBezTo>
                    <a:cubicBezTo>
                      <a:pt x="106" y="71"/>
                      <a:pt x="70" y="107"/>
                      <a:pt x="70" y="151"/>
                    </a:cubicBezTo>
                    <a:cubicBezTo>
                      <a:pt x="70" y="195"/>
                      <a:pt x="106" y="231"/>
                      <a:pt x="149" y="231"/>
                    </a:cubicBezTo>
                  </a:path>
                </a:pathLst>
              </a:custGeom>
              <a:solidFill>
                <a:srgbClr val="E51B4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81" name="Google Shape;181;p34"/>
              <p:cNvSpPr/>
              <p:nvPr/>
            </p:nvSpPr>
            <p:spPr>
              <a:xfrm>
                <a:off x="684" y="3803"/>
                <a:ext cx="66" cy="68"/>
              </a:xfrm>
              <a:custGeom>
                <a:rect b="b" l="l" r="r" t="t"/>
                <a:pathLst>
                  <a:path extrusionOk="0" h="69" w="68">
                    <a:moveTo>
                      <a:pt x="68" y="36"/>
                    </a:moveTo>
                    <a:cubicBezTo>
                      <a:pt x="68" y="15"/>
                      <a:pt x="54" y="0"/>
                      <a:pt x="33" y="0"/>
                    </a:cubicBezTo>
                    <a:cubicBezTo>
                      <a:pt x="12" y="0"/>
                      <a:pt x="0" y="17"/>
                      <a:pt x="0" y="35"/>
                    </a:cubicBezTo>
                    <a:cubicBezTo>
                      <a:pt x="0" y="54"/>
                      <a:pt x="13" y="69"/>
                      <a:pt x="33" y="69"/>
                    </a:cubicBezTo>
                    <a:cubicBezTo>
                      <a:pt x="47" y="69"/>
                      <a:pt x="56" y="65"/>
                      <a:pt x="63" y="55"/>
                    </a:cubicBezTo>
                    <a:cubicBezTo>
                      <a:pt x="50" y="48"/>
                      <a:pt x="50" y="48"/>
                      <a:pt x="50" y="48"/>
                    </a:cubicBezTo>
                    <a:cubicBezTo>
                      <a:pt x="45" y="53"/>
                      <a:pt x="40" y="55"/>
                      <a:pt x="33" y="55"/>
                    </a:cubicBezTo>
                    <a:cubicBezTo>
                      <a:pt x="24" y="55"/>
                      <a:pt x="17" y="49"/>
                      <a:pt x="15" y="40"/>
                    </a:cubicBezTo>
                    <a:cubicBezTo>
                      <a:pt x="68" y="40"/>
                      <a:pt x="68" y="40"/>
                      <a:pt x="68" y="40"/>
                    </a:cubicBezTo>
                    <a:cubicBezTo>
                      <a:pt x="68" y="38"/>
                      <a:pt x="68" y="37"/>
                      <a:pt x="68" y="36"/>
                    </a:cubicBezTo>
                    <a:moveTo>
                      <a:pt x="51" y="27"/>
                    </a:moveTo>
                    <a:cubicBezTo>
                      <a:pt x="16" y="27"/>
                      <a:pt x="16" y="27"/>
                      <a:pt x="16" y="27"/>
                    </a:cubicBezTo>
                    <a:cubicBezTo>
                      <a:pt x="19" y="18"/>
                      <a:pt x="25" y="14"/>
                      <a:pt x="33" y="14"/>
                    </a:cubicBezTo>
                    <a:cubicBezTo>
                      <a:pt x="42" y="14"/>
                      <a:pt x="49" y="19"/>
                      <a:pt x="51" y="27"/>
                    </a:cubicBezTo>
                  </a:path>
                </a:pathLst>
              </a:custGeom>
              <a:solidFill>
                <a:srgbClr val="01010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82" name="Google Shape;182;p34"/>
              <p:cNvSpPr/>
              <p:nvPr/>
            </p:nvSpPr>
            <p:spPr>
              <a:xfrm>
                <a:off x="621" y="3781"/>
                <a:ext cx="56" cy="89"/>
              </a:xfrm>
              <a:custGeom>
                <a:rect b="b" l="l" r="r" t="t"/>
                <a:pathLst>
                  <a:path extrusionOk="0" h="91" w="57">
                    <a:moveTo>
                      <a:pt x="41" y="91"/>
                    </a:moveTo>
                    <a:cubicBezTo>
                      <a:pt x="57" y="91"/>
                      <a:pt x="57" y="91"/>
                      <a:pt x="57" y="91"/>
                    </a:cubicBezTo>
                    <a:cubicBezTo>
                      <a:pt x="57" y="47"/>
                      <a:pt x="57" y="47"/>
                      <a:pt x="57" y="47"/>
                    </a:cubicBezTo>
                    <a:cubicBezTo>
                      <a:pt x="57" y="31"/>
                      <a:pt x="47" y="23"/>
                      <a:pt x="35" y="23"/>
                    </a:cubicBezTo>
                    <a:cubicBezTo>
                      <a:pt x="28" y="23"/>
                      <a:pt x="22" y="26"/>
                      <a:pt x="16" y="32"/>
                    </a:cubicBezTo>
                    <a:cubicBezTo>
                      <a:pt x="16" y="0"/>
                      <a:pt x="16" y="0"/>
                      <a:pt x="16" y="0"/>
                    </a:cubicBezTo>
                    <a:cubicBezTo>
                      <a:pt x="0" y="0"/>
                      <a:pt x="0" y="0"/>
                      <a:pt x="0" y="0"/>
                    </a:cubicBezTo>
                    <a:cubicBezTo>
                      <a:pt x="0" y="91"/>
                      <a:pt x="0" y="91"/>
                      <a:pt x="0" y="91"/>
                    </a:cubicBezTo>
                    <a:cubicBezTo>
                      <a:pt x="16" y="91"/>
                      <a:pt x="16" y="91"/>
                      <a:pt x="16" y="91"/>
                    </a:cubicBezTo>
                    <a:cubicBezTo>
                      <a:pt x="16" y="63"/>
                      <a:pt x="16" y="63"/>
                      <a:pt x="16" y="63"/>
                    </a:cubicBezTo>
                    <a:cubicBezTo>
                      <a:pt x="16" y="56"/>
                      <a:pt x="16" y="50"/>
                      <a:pt x="19" y="45"/>
                    </a:cubicBezTo>
                    <a:cubicBezTo>
                      <a:pt x="22" y="41"/>
                      <a:pt x="25" y="38"/>
                      <a:pt x="30" y="38"/>
                    </a:cubicBezTo>
                    <a:cubicBezTo>
                      <a:pt x="40" y="38"/>
                      <a:pt x="41" y="46"/>
                      <a:pt x="41" y="60"/>
                    </a:cubicBezTo>
                    <a:lnTo>
                      <a:pt x="41" y="91"/>
                    </a:lnTo>
                    <a:close/>
                  </a:path>
                </a:pathLst>
              </a:custGeom>
              <a:solidFill>
                <a:srgbClr val="01010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83" name="Google Shape;183;p34"/>
              <p:cNvSpPr/>
              <p:nvPr/>
            </p:nvSpPr>
            <p:spPr>
              <a:xfrm>
                <a:off x="562" y="3782"/>
                <a:ext cx="51" cy="88"/>
              </a:xfrm>
              <a:custGeom>
                <a:rect b="b" l="l" r="r" t="t"/>
                <a:pathLst>
                  <a:path extrusionOk="0" h="88" w="51">
                    <a:moveTo>
                      <a:pt x="34" y="17"/>
                    </a:moveTo>
                    <a:lnTo>
                      <a:pt x="51" y="17"/>
                    </a:lnTo>
                    <a:lnTo>
                      <a:pt x="51" y="0"/>
                    </a:lnTo>
                    <a:lnTo>
                      <a:pt x="50" y="0"/>
                    </a:lnTo>
                    <a:lnTo>
                      <a:pt x="3" y="0"/>
                    </a:lnTo>
                    <a:lnTo>
                      <a:pt x="0" y="0"/>
                    </a:lnTo>
                    <a:lnTo>
                      <a:pt x="0" y="17"/>
                    </a:lnTo>
                    <a:lnTo>
                      <a:pt x="17" y="17"/>
                    </a:lnTo>
                    <a:lnTo>
                      <a:pt x="17" y="88"/>
                    </a:lnTo>
                    <a:lnTo>
                      <a:pt x="34" y="88"/>
                    </a:lnTo>
                    <a:lnTo>
                      <a:pt x="34" y="17"/>
                    </a:lnTo>
                    <a:close/>
                  </a:path>
                </a:pathLst>
              </a:custGeom>
              <a:solidFill>
                <a:srgbClr val="01010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84" name="Google Shape;184;p34"/>
              <p:cNvSpPr/>
              <p:nvPr/>
            </p:nvSpPr>
            <p:spPr>
              <a:xfrm>
                <a:off x="817" y="3886"/>
                <a:ext cx="46" cy="87"/>
              </a:xfrm>
              <a:custGeom>
                <a:rect b="b" l="l" r="r" t="t"/>
                <a:pathLst>
                  <a:path extrusionOk="0" h="87" w="46">
                    <a:moveTo>
                      <a:pt x="46" y="24"/>
                    </a:moveTo>
                    <a:lnTo>
                      <a:pt x="30" y="24"/>
                    </a:lnTo>
                    <a:lnTo>
                      <a:pt x="30" y="0"/>
                    </a:lnTo>
                    <a:lnTo>
                      <a:pt x="13" y="0"/>
                    </a:lnTo>
                    <a:lnTo>
                      <a:pt x="13" y="24"/>
                    </a:lnTo>
                    <a:lnTo>
                      <a:pt x="0" y="24"/>
                    </a:lnTo>
                    <a:lnTo>
                      <a:pt x="0" y="37"/>
                    </a:lnTo>
                    <a:lnTo>
                      <a:pt x="13" y="37"/>
                    </a:lnTo>
                    <a:lnTo>
                      <a:pt x="13" y="87"/>
                    </a:lnTo>
                    <a:lnTo>
                      <a:pt x="30" y="87"/>
                    </a:lnTo>
                    <a:lnTo>
                      <a:pt x="30" y="37"/>
                    </a:lnTo>
                    <a:lnTo>
                      <a:pt x="46" y="37"/>
                    </a:lnTo>
                    <a:lnTo>
                      <a:pt x="46" y="24"/>
                    </a:lnTo>
                    <a:close/>
                  </a:path>
                </a:pathLst>
              </a:custGeom>
              <a:solidFill>
                <a:srgbClr val="01010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85" name="Google Shape;185;p34"/>
              <p:cNvSpPr/>
              <p:nvPr/>
            </p:nvSpPr>
            <p:spPr>
              <a:xfrm>
                <a:off x="868" y="3884"/>
                <a:ext cx="57" cy="89"/>
              </a:xfrm>
              <a:custGeom>
                <a:rect b="b" l="l" r="r" t="t"/>
                <a:pathLst>
                  <a:path extrusionOk="0" h="91" w="58">
                    <a:moveTo>
                      <a:pt x="41" y="91"/>
                    </a:moveTo>
                    <a:cubicBezTo>
                      <a:pt x="58" y="91"/>
                      <a:pt x="58" y="91"/>
                      <a:pt x="58" y="91"/>
                    </a:cubicBezTo>
                    <a:cubicBezTo>
                      <a:pt x="58" y="48"/>
                      <a:pt x="58" y="48"/>
                      <a:pt x="58" y="48"/>
                    </a:cubicBezTo>
                    <a:cubicBezTo>
                      <a:pt x="58" y="32"/>
                      <a:pt x="48" y="24"/>
                      <a:pt x="35" y="24"/>
                    </a:cubicBezTo>
                    <a:cubicBezTo>
                      <a:pt x="28" y="24"/>
                      <a:pt x="22" y="27"/>
                      <a:pt x="16" y="32"/>
                    </a:cubicBezTo>
                    <a:cubicBezTo>
                      <a:pt x="16" y="0"/>
                      <a:pt x="16" y="0"/>
                      <a:pt x="16" y="0"/>
                    </a:cubicBezTo>
                    <a:cubicBezTo>
                      <a:pt x="0" y="0"/>
                      <a:pt x="0" y="0"/>
                      <a:pt x="0" y="0"/>
                    </a:cubicBezTo>
                    <a:cubicBezTo>
                      <a:pt x="0" y="91"/>
                      <a:pt x="0" y="91"/>
                      <a:pt x="0" y="91"/>
                    </a:cubicBezTo>
                    <a:cubicBezTo>
                      <a:pt x="16" y="91"/>
                      <a:pt x="16" y="91"/>
                      <a:pt x="16" y="91"/>
                    </a:cubicBezTo>
                    <a:cubicBezTo>
                      <a:pt x="16" y="63"/>
                      <a:pt x="16" y="63"/>
                      <a:pt x="16" y="63"/>
                    </a:cubicBezTo>
                    <a:cubicBezTo>
                      <a:pt x="16" y="57"/>
                      <a:pt x="16" y="51"/>
                      <a:pt x="19" y="45"/>
                    </a:cubicBezTo>
                    <a:cubicBezTo>
                      <a:pt x="22" y="41"/>
                      <a:pt x="26" y="39"/>
                      <a:pt x="30" y="39"/>
                    </a:cubicBezTo>
                    <a:cubicBezTo>
                      <a:pt x="40" y="39"/>
                      <a:pt x="41" y="47"/>
                      <a:pt x="41" y="60"/>
                    </a:cubicBezTo>
                    <a:lnTo>
                      <a:pt x="41" y="91"/>
                    </a:lnTo>
                    <a:close/>
                  </a:path>
                </a:pathLst>
              </a:custGeom>
              <a:solidFill>
                <a:srgbClr val="01010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86" name="Google Shape;186;p34"/>
              <p:cNvSpPr/>
              <p:nvPr/>
            </p:nvSpPr>
            <p:spPr>
              <a:xfrm>
                <a:off x="794" y="3884"/>
                <a:ext cx="0" cy="0"/>
              </a:xfrm>
              <a:prstGeom prst="rect">
                <a:avLst/>
              </a:prstGeom>
              <a:solidFill>
                <a:srgbClr val="01010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87" name="Google Shape;187;p34"/>
              <p:cNvSpPr/>
              <p:nvPr/>
            </p:nvSpPr>
            <p:spPr>
              <a:xfrm>
                <a:off x="720" y="3908"/>
                <a:ext cx="65" cy="67"/>
              </a:xfrm>
              <a:custGeom>
                <a:rect b="b" l="l" r="r" t="t"/>
                <a:pathLst>
                  <a:path extrusionOk="0" h="69" w="67">
                    <a:moveTo>
                      <a:pt x="67" y="67"/>
                    </a:moveTo>
                    <a:cubicBezTo>
                      <a:pt x="67" y="2"/>
                      <a:pt x="67" y="2"/>
                      <a:pt x="67" y="2"/>
                    </a:cubicBezTo>
                    <a:cubicBezTo>
                      <a:pt x="50" y="2"/>
                      <a:pt x="50" y="2"/>
                      <a:pt x="50" y="2"/>
                    </a:cubicBezTo>
                    <a:cubicBezTo>
                      <a:pt x="50" y="9"/>
                      <a:pt x="50" y="9"/>
                      <a:pt x="50" y="9"/>
                    </a:cubicBezTo>
                    <a:cubicBezTo>
                      <a:pt x="45" y="3"/>
                      <a:pt x="38" y="0"/>
                      <a:pt x="30" y="0"/>
                    </a:cubicBezTo>
                    <a:cubicBezTo>
                      <a:pt x="13" y="0"/>
                      <a:pt x="0" y="14"/>
                      <a:pt x="0" y="35"/>
                    </a:cubicBezTo>
                    <a:cubicBezTo>
                      <a:pt x="0" y="55"/>
                      <a:pt x="14" y="69"/>
                      <a:pt x="30" y="69"/>
                    </a:cubicBezTo>
                    <a:cubicBezTo>
                      <a:pt x="39" y="69"/>
                      <a:pt x="45" y="66"/>
                      <a:pt x="50" y="60"/>
                    </a:cubicBezTo>
                    <a:cubicBezTo>
                      <a:pt x="50" y="67"/>
                      <a:pt x="50" y="67"/>
                      <a:pt x="50" y="67"/>
                    </a:cubicBezTo>
                    <a:lnTo>
                      <a:pt x="67" y="67"/>
                    </a:lnTo>
                    <a:close/>
                    <a:moveTo>
                      <a:pt x="51" y="34"/>
                    </a:moveTo>
                    <a:cubicBezTo>
                      <a:pt x="51" y="46"/>
                      <a:pt x="43" y="54"/>
                      <a:pt x="33" y="54"/>
                    </a:cubicBezTo>
                    <a:cubicBezTo>
                      <a:pt x="23" y="54"/>
                      <a:pt x="16" y="46"/>
                      <a:pt x="16" y="34"/>
                    </a:cubicBezTo>
                    <a:cubicBezTo>
                      <a:pt x="16" y="24"/>
                      <a:pt x="23" y="15"/>
                      <a:pt x="33" y="15"/>
                    </a:cubicBezTo>
                    <a:cubicBezTo>
                      <a:pt x="44" y="15"/>
                      <a:pt x="51" y="23"/>
                      <a:pt x="51" y="34"/>
                    </a:cubicBezTo>
                  </a:path>
                </a:pathLst>
              </a:custGeom>
              <a:solidFill>
                <a:srgbClr val="01010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88" name="Google Shape;188;p34"/>
              <p:cNvSpPr/>
              <p:nvPr/>
            </p:nvSpPr>
            <p:spPr>
              <a:xfrm>
                <a:off x="647" y="3908"/>
                <a:ext cx="67" cy="67"/>
              </a:xfrm>
              <a:custGeom>
                <a:rect b="b" l="l" r="r" t="t"/>
                <a:pathLst>
                  <a:path extrusionOk="0" h="69" w="69">
                    <a:moveTo>
                      <a:pt x="69" y="35"/>
                    </a:moveTo>
                    <a:cubicBezTo>
                      <a:pt x="69" y="15"/>
                      <a:pt x="55" y="0"/>
                      <a:pt x="34" y="0"/>
                    </a:cubicBezTo>
                    <a:cubicBezTo>
                      <a:pt x="13" y="0"/>
                      <a:pt x="0" y="17"/>
                      <a:pt x="0" y="34"/>
                    </a:cubicBezTo>
                    <a:cubicBezTo>
                      <a:pt x="0" y="54"/>
                      <a:pt x="14" y="69"/>
                      <a:pt x="34" y="69"/>
                    </a:cubicBezTo>
                    <a:cubicBezTo>
                      <a:pt x="48" y="69"/>
                      <a:pt x="57" y="64"/>
                      <a:pt x="64" y="54"/>
                    </a:cubicBezTo>
                    <a:cubicBezTo>
                      <a:pt x="50" y="48"/>
                      <a:pt x="50" y="48"/>
                      <a:pt x="50" y="48"/>
                    </a:cubicBezTo>
                    <a:cubicBezTo>
                      <a:pt x="46" y="52"/>
                      <a:pt x="41" y="54"/>
                      <a:pt x="34" y="54"/>
                    </a:cubicBezTo>
                    <a:cubicBezTo>
                      <a:pt x="25" y="54"/>
                      <a:pt x="18" y="49"/>
                      <a:pt x="16" y="39"/>
                    </a:cubicBezTo>
                    <a:cubicBezTo>
                      <a:pt x="68" y="39"/>
                      <a:pt x="68" y="39"/>
                      <a:pt x="68" y="39"/>
                    </a:cubicBezTo>
                    <a:cubicBezTo>
                      <a:pt x="68" y="38"/>
                      <a:pt x="69" y="37"/>
                      <a:pt x="69" y="35"/>
                    </a:cubicBezTo>
                    <a:moveTo>
                      <a:pt x="52" y="26"/>
                    </a:moveTo>
                    <a:cubicBezTo>
                      <a:pt x="17" y="26"/>
                      <a:pt x="17" y="26"/>
                      <a:pt x="17" y="26"/>
                    </a:cubicBezTo>
                    <a:cubicBezTo>
                      <a:pt x="20" y="18"/>
                      <a:pt x="26" y="14"/>
                      <a:pt x="34" y="14"/>
                    </a:cubicBezTo>
                    <a:cubicBezTo>
                      <a:pt x="43" y="14"/>
                      <a:pt x="50" y="19"/>
                      <a:pt x="52" y="26"/>
                    </a:cubicBezTo>
                  </a:path>
                </a:pathLst>
              </a:custGeom>
              <a:solidFill>
                <a:srgbClr val="01010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89" name="Google Shape;189;p34"/>
              <p:cNvSpPr/>
              <p:nvPr/>
            </p:nvSpPr>
            <p:spPr>
              <a:xfrm>
                <a:off x="579" y="3887"/>
                <a:ext cx="62" cy="86"/>
              </a:xfrm>
              <a:custGeom>
                <a:rect b="b" l="l" r="r" t="t"/>
                <a:pathLst>
                  <a:path extrusionOk="0" h="86" w="62">
                    <a:moveTo>
                      <a:pt x="17" y="0"/>
                    </a:moveTo>
                    <a:lnTo>
                      <a:pt x="0" y="0"/>
                    </a:lnTo>
                    <a:lnTo>
                      <a:pt x="0" y="86"/>
                    </a:lnTo>
                    <a:lnTo>
                      <a:pt x="17" y="86"/>
                    </a:lnTo>
                    <a:lnTo>
                      <a:pt x="17" y="48"/>
                    </a:lnTo>
                    <a:lnTo>
                      <a:pt x="46" y="48"/>
                    </a:lnTo>
                    <a:lnTo>
                      <a:pt x="46" y="86"/>
                    </a:lnTo>
                    <a:lnTo>
                      <a:pt x="62" y="86"/>
                    </a:lnTo>
                    <a:lnTo>
                      <a:pt x="62" y="0"/>
                    </a:lnTo>
                    <a:lnTo>
                      <a:pt x="46" y="0"/>
                    </a:lnTo>
                    <a:lnTo>
                      <a:pt x="46" y="32"/>
                    </a:lnTo>
                    <a:lnTo>
                      <a:pt x="17" y="32"/>
                    </a:lnTo>
                    <a:lnTo>
                      <a:pt x="17" y="0"/>
                    </a:lnTo>
                    <a:close/>
                  </a:path>
                </a:pathLst>
              </a:custGeom>
              <a:solidFill>
                <a:srgbClr val="01010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90" name="Google Shape;190;p34"/>
              <p:cNvSpPr/>
              <p:nvPr/>
            </p:nvSpPr>
            <p:spPr>
              <a:xfrm>
                <a:off x="970" y="3990"/>
                <a:ext cx="46" cy="88"/>
              </a:xfrm>
              <a:custGeom>
                <a:rect b="b" l="l" r="r" t="t"/>
                <a:pathLst>
                  <a:path extrusionOk="0" h="88" w="46">
                    <a:moveTo>
                      <a:pt x="46" y="37"/>
                    </a:moveTo>
                    <a:lnTo>
                      <a:pt x="30" y="37"/>
                    </a:lnTo>
                    <a:lnTo>
                      <a:pt x="30" y="88"/>
                    </a:lnTo>
                    <a:lnTo>
                      <a:pt x="14" y="88"/>
                    </a:lnTo>
                    <a:lnTo>
                      <a:pt x="14" y="37"/>
                    </a:lnTo>
                    <a:lnTo>
                      <a:pt x="0" y="37"/>
                    </a:lnTo>
                    <a:lnTo>
                      <a:pt x="0" y="23"/>
                    </a:lnTo>
                    <a:lnTo>
                      <a:pt x="14" y="23"/>
                    </a:lnTo>
                    <a:lnTo>
                      <a:pt x="14" y="0"/>
                    </a:lnTo>
                    <a:lnTo>
                      <a:pt x="30" y="0"/>
                    </a:lnTo>
                    <a:lnTo>
                      <a:pt x="30" y="23"/>
                    </a:lnTo>
                    <a:lnTo>
                      <a:pt x="46" y="23"/>
                    </a:lnTo>
                    <a:lnTo>
                      <a:pt x="46" y="37"/>
                    </a:lnTo>
                    <a:close/>
                  </a:path>
                </a:pathLst>
              </a:custGeom>
              <a:solidFill>
                <a:srgbClr val="01010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91" name="Google Shape;191;p34"/>
              <p:cNvSpPr/>
              <p:nvPr/>
            </p:nvSpPr>
            <p:spPr>
              <a:xfrm>
                <a:off x="1118" y="4012"/>
                <a:ext cx="55" cy="66"/>
              </a:xfrm>
              <a:custGeom>
                <a:rect b="b" l="l" r="r" t="t"/>
                <a:pathLst>
                  <a:path extrusionOk="0" h="67" w="57">
                    <a:moveTo>
                      <a:pt x="57" y="67"/>
                    </a:moveTo>
                    <a:cubicBezTo>
                      <a:pt x="57" y="22"/>
                      <a:pt x="57" y="22"/>
                      <a:pt x="57" y="22"/>
                    </a:cubicBezTo>
                    <a:cubicBezTo>
                      <a:pt x="57" y="8"/>
                      <a:pt x="47" y="0"/>
                      <a:pt x="35" y="0"/>
                    </a:cubicBezTo>
                    <a:cubicBezTo>
                      <a:pt x="28" y="0"/>
                      <a:pt x="22" y="3"/>
                      <a:pt x="16" y="8"/>
                    </a:cubicBezTo>
                    <a:cubicBezTo>
                      <a:pt x="16" y="1"/>
                      <a:pt x="16" y="1"/>
                      <a:pt x="16" y="1"/>
                    </a:cubicBezTo>
                    <a:cubicBezTo>
                      <a:pt x="0" y="1"/>
                      <a:pt x="0" y="1"/>
                      <a:pt x="0" y="1"/>
                    </a:cubicBezTo>
                    <a:cubicBezTo>
                      <a:pt x="0" y="67"/>
                      <a:pt x="0" y="67"/>
                      <a:pt x="0" y="67"/>
                    </a:cubicBezTo>
                    <a:cubicBezTo>
                      <a:pt x="16" y="67"/>
                      <a:pt x="16" y="67"/>
                      <a:pt x="16" y="67"/>
                    </a:cubicBezTo>
                    <a:cubicBezTo>
                      <a:pt x="16" y="39"/>
                      <a:pt x="16" y="39"/>
                      <a:pt x="16" y="39"/>
                    </a:cubicBezTo>
                    <a:cubicBezTo>
                      <a:pt x="16" y="32"/>
                      <a:pt x="16" y="26"/>
                      <a:pt x="19" y="21"/>
                    </a:cubicBezTo>
                    <a:cubicBezTo>
                      <a:pt x="21" y="17"/>
                      <a:pt x="25" y="15"/>
                      <a:pt x="30" y="15"/>
                    </a:cubicBezTo>
                    <a:cubicBezTo>
                      <a:pt x="40" y="15"/>
                      <a:pt x="41" y="23"/>
                      <a:pt x="41" y="36"/>
                    </a:cubicBezTo>
                    <a:cubicBezTo>
                      <a:pt x="41" y="67"/>
                      <a:pt x="41" y="67"/>
                      <a:pt x="41" y="67"/>
                    </a:cubicBezTo>
                    <a:lnTo>
                      <a:pt x="57" y="67"/>
                    </a:lnTo>
                    <a:close/>
                  </a:path>
                </a:pathLst>
              </a:custGeom>
              <a:solidFill>
                <a:srgbClr val="01010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92" name="Google Shape;192;p34"/>
              <p:cNvSpPr/>
              <p:nvPr/>
            </p:nvSpPr>
            <p:spPr>
              <a:xfrm>
                <a:off x="1044" y="4012"/>
                <a:ext cx="67" cy="68"/>
              </a:xfrm>
              <a:custGeom>
                <a:rect b="b" l="l" r="r" t="t"/>
                <a:pathLst>
                  <a:path extrusionOk="0" h="69" w="68">
                    <a:moveTo>
                      <a:pt x="68" y="34"/>
                    </a:moveTo>
                    <a:cubicBezTo>
                      <a:pt x="68" y="15"/>
                      <a:pt x="53" y="0"/>
                      <a:pt x="34" y="0"/>
                    </a:cubicBezTo>
                    <a:cubicBezTo>
                      <a:pt x="16" y="0"/>
                      <a:pt x="0" y="14"/>
                      <a:pt x="0" y="34"/>
                    </a:cubicBezTo>
                    <a:cubicBezTo>
                      <a:pt x="0" y="53"/>
                      <a:pt x="15" y="69"/>
                      <a:pt x="34" y="69"/>
                    </a:cubicBezTo>
                    <a:cubicBezTo>
                      <a:pt x="54" y="69"/>
                      <a:pt x="68" y="53"/>
                      <a:pt x="68" y="34"/>
                    </a:cubicBezTo>
                    <a:moveTo>
                      <a:pt x="52" y="34"/>
                    </a:moveTo>
                    <a:cubicBezTo>
                      <a:pt x="52" y="46"/>
                      <a:pt x="44" y="53"/>
                      <a:pt x="34" y="53"/>
                    </a:cubicBezTo>
                    <a:cubicBezTo>
                      <a:pt x="24" y="53"/>
                      <a:pt x="17" y="45"/>
                      <a:pt x="17" y="34"/>
                    </a:cubicBezTo>
                    <a:cubicBezTo>
                      <a:pt x="17" y="23"/>
                      <a:pt x="24" y="15"/>
                      <a:pt x="34" y="15"/>
                    </a:cubicBezTo>
                    <a:cubicBezTo>
                      <a:pt x="45" y="15"/>
                      <a:pt x="52" y="23"/>
                      <a:pt x="52" y="34"/>
                    </a:cubicBezTo>
                  </a:path>
                </a:pathLst>
              </a:custGeom>
              <a:solidFill>
                <a:srgbClr val="01010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93" name="Google Shape;193;p34"/>
              <p:cNvSpPr/>
              <p:nvPr/>
            </p:nvSpPr>
            <p:spPr>
              <a:xfrm>
                <a:off x="1021" y="3987"/>
                <a:ext cx="19" cy="21"/>
              </a:xfrm>
              <a:custGeom>
                <a:rect b="b" l="l" r="r" t="t"/>
                <a:pathLst>
                  <a:path extrusionOk="0" h="22" w="20">
                    <a:moveTo>
                      <a:pt x="20" y="11"/>
                    </a:moveTo>
                    <a:cubicBezTo>
                      <a:pt x="20" y="5"/>
                      <a:pt x="16" y="0"/>
                      <a:pt x="10" y="0"/>
                    </a:cubicBezTo>
                    <a:cubicBezTo>
                      <a:pt x="4" y="0"/>
                      <a:pt x="0" y="5"/>
                      <a:pt x="0" y="10"/>
                    </a:cubicBezTo>
                    <a:cubicBezTo>
                      <a:pt x="0" y="16"/>
                      <a:pt x="4" y="22"/>
                      <a:pt x="10" y="22"/>
                    </a:cubicBezTo>
                    <a:cubicBezTo>
                      <a:pt x="16" y="22"/>
                      <a:pt x="20" y="17"/>
                      <a:pt x="20" y="11"/>
                    </a:cubicBezTo>
                  </a:path>
                </a:pathLst>
              </a:custGeom>
              <a:solidFill>
                <a:srgbClr val="01010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94" name="Google Shape;194;p34"/>
              <p:cNvSpPr/>
              <p:nvPr/>
            </p:nvSpPr>
            <p:spPr>
              <a:xfrm>
                <a:off x="898" y="4012"/>
                <a:ext cx="65" cy="68"/>
              </a:xfrm>
              <a:custGeom>
                <a:rect b="b" l="l" r="r" t="t"/>
                <a:pathLst>
                  <a:path extrusionOk="0" h="69" w="67">
                    <a:moveTo>
                      <a:pt x="67" y="67"/>
                    </a:moveTo>
                    <a:cubicBezTo>
                      <a:pt x="67" y="1"/>
                      <a:pt x="67" y="1"/>
                      <a:pt x="67" y="1"/>
                    </a:cubicBezTo>
                    <a:cubicBezTo>
                      <a:pt x="51" y="1"/>
                      <a:pt x="51" y="1"/>
                      <a:pt x="51" y="1"/>
                    </a:cubicBezTo>
                    <a:cubicBezTo>
                      <a:pt x="51" y="9"/>
                      <a:pt x="51" y="9"/>
                      <a:pt x="51" y="9"/>
                    </a:cubicBezTo>
                    <a:cubicBezTo>
                      <a:pt x="45" y="3"/>
                      <a:pt x="39" y="0"/>
                      <a:pt x="31" y="0"/>
                    </a:cubicBezTo>
                    <a:cubicBezTo>
                      <a:pt x="14" y="0"/>
                      <a:pt x="0" y="14"/>
                      <a:pt x="0" y="34"/>
                    </a:cubicBezTo>
                    <a:cubicBezTo>
                      <a:pt x="0" y="54"/>
                      <a:pt x="15" y="69"/>
                      <a:pt x="31" y="69"/>
                    </a:cubicBezTo>
                    <a:cubicBezTo>
                      <a:pt x="39" y="69"/>
                      <a:pt x="45" y="66"/>
                      <a:pt x="51" y="60"/>
                    </a:cubicBezTo>
                    <a:cubicBezTo>
                      <a:pt x="51" y="67"/>
                      <a:pt x="51" y="67"/>
                      <a:pt x="51" y="67"/>
                    </a:cubicBezTo>
                    <a:lnTo>
                      <a:pt x="67" y="67"/>
                    </a:lnTo>
                    <a:close/>
                    <a:moveTo>
                      <a:pt x="52" y="34"/>
                    </a:moveTo>
                    <a:cubicBezTo>
                      <a:pt x="52" y="46"/>
                      <a:pt x="44" y="54"/>
                      <a:pt x="34" y="54"/>
                    </a:cubicBezTo>
                    <a:cubicBezTo>
                      <a:pt x="24" y="54"/>
                      <a:pt x="17" y="45"/>
                      <a:pt x="17" y="34"/>
                    </a:cubicBezTo>
                    <a:cubicBezTo>
                      <a:pt x="17" y="23"/>
                      <a:pt x="23" y="15"/>
                      <a:pt x="34" y="15"/>
                    </a:cubicBezTo>
                    <a:cubicBezTo>
                      <a:pt x="44" y="15"/>
                      <a:pt x="52" y="22"/>
                      <a:pt x="52" y="34"/>
                    </a:cubicBezTo>
                  </a:path>
                </a:pathLst>
              </a:custGeom>
              <a:solidFill>
                <a:srgbClr val="01010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95" name="Google Shape;195;p34"/>
              <p:cNvSpPr/>
              <p:nvPr/>
            </p:nvSpPr>
            <p:spPr>
              <a:xfrm>
                <a:off x="826" y="3989"/>
                <a:ext cx="66" cy="91"/>
              </a:xfrm>
              <a:custGeom>
                <a:rect b="b" l="l" r="r" t="t"/>
                <a:pathLst>
                  <a:path extrusionOk="0" h="93" w="67">
                    <a:moveTo>
                      <a:pt x="67" y="91"/>
                    </a:moveTo>
                    <a:cubicBezTo>
                      <a:pt x="67" y="0"/>
                      <a:pt x="67" y="0"/>
                      <a:pt x="67" y="0"/>
                    </a:cubicBezTo>
                    <a:cubicBezTo>
                      <a:pt x="51" y="0"/>
                      <a:pt x="51" y="0"/>
                      <a:pt x="51" y="0"/>
                    </a:cubicBezTo>
                    <a:cubicBezTo>
                      <a:pt x="51" y="33"/>
                      <a:pt x="51" y="33"/>
                      <a:pt x="51" y="33"/>
                    </a:cubicBezTo>
                    <a:cubicBezTo>
                      <a:pt x="45" y="27"/>
                      <a:pt x="38" y="24"/>
                      <a:pt x="30" y="24"/>
                    </a:cubicBezTo>
                    <a:cubicBezTo>
                      <a:pt x="14" y="24"/>
                      <a:pt x="0" y="38"/>
                      <a:pt x="0" y="58"/>
                    </a:cubicBezTo>
                    <a:cubicBezTo>
                      <a:pt x="0" y="78"/>
                      <a:pt x="14" y="93"/>
                      <a:pt x="31" y="93"/>
                    </a:cubicBezTo>
                    <a:cubicBezTo>
                      <a:pt x="39" y="93"/>
                      <a:pt x="45" y="90"/>
                      <a:pt x="51" y="84"/>
                    </a:cubicBezTo>
                    <a:cubicBezTo>
                      <a:pt x="51" y="91"/>
                      <a:pt x="51" y="91"/>
                      <a:pt x="51" y="91"/>
                    </a:cubicBezTo>
                    <a:lnTo>
                      <a:pt x="67" y="91"/>
                    </a:lnTo>
                    <a:close/>
                    <a:moveTo>
                      <a:pt x="52" y="58"/>
                    </a:moveTo>
                    <a:cubicBezTo>
                      <a:pt x="52" y="70"/>
                      <a:pt x="44" y="78"/>
                      <a:pt x="34" y="78"/>
                    </a:cubicBezTo>
                    <a:cubicBezTo>
                      <a:pt x="24" y="78"/>
                      <a:pt x="16" y="69"/>
                      <a:pt x="16" y="58"/>
                    </a:cubicBezTo>
                    <a:cubicBezTo>
                      <a:pt x="16" y="47"/>
                      <a:pt x="23" y="39"/>
                      <a:pt x="34" y="39"/>
                    </a:cubicBezTo>
                    <a:cubicBezTo>
                      <a:pt x="44" y="39"/>
                      <a:pt x="52" y="46"/>
                      <a:pt x="52" y="58"/>
                    </a:cubicBezTo>
                  </a:path>
                </a:pathLst>
              </a:custGeom>
              <a:solidFill>
                <a:srgbClr val="01010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96" name="Google Shape;196;p34"/>
              <p:cNvSpPr/>
              <p:nvPr/>
            </p:nvSpPr>
            <p:spPr>
              <a:xfrm>
                <a:off x="764" y="4012"/>
                <a:ext cx="57" cy="66"/>
              </a:xfrm>
              <a:custGeom>
                <a:rect b="b" l="l" r="r" t="t"/>
                <a:pathLst>
                  <a:path extrusionOk="0" h="67" w="58">
                    <a:moveTo>
                      <a:pt x="41" y="67"/>
                    </a:moveTo>
                    <a:cubicBezTo>
                      <a:pt x="58" y="67"/>
                      <a:pt x="58" y="67"/>
                      <a:pt x="58" y="67"/>
                    </a:cubicBezTo>
                    <a:cubicBezTo>
                      <a:pt x="58" y="22"/>
                      <a:pt x="58" y="22"/>
                      <a:pt x="58" y="22"/>
                    </a:cubicBezTo>
                    <a:cubicBezTo>
                      <a:pt x="58" y="8"/>
                      <a:pt x="48" y="0"/>
                      <a:pt x="35" y="0"/>
                    </a:cubicBezTo>
                    <a:cubicBezTo>
                      <a:pt x="28" y="0"/>
                      <a:pt x="23" y="3"/>
                      <a:pt x="16" y="8"/>
                    </a:cubicBezTo>
                    <a:cubicBezTo>
                      <a:pt x="16" y="1"/>
                      <a:pt x="16" y="1"/>
                      <a:pt x="16" y="1"/>
                    </a:cubicBezTo>
                    <a:cubicBezTo>
                      <a:pt x="0" y="1"/>
                      <a:pt x="0" y="1"/>
                      <a:pt x="0" y="1"/>
                    </a:cubicBezTo>
                    <a:cubicBezTo>
                      <a:pt x="0" y="67"/>
                      <a:pt x="0" y="67"/>
                      <a:pt x="0" y="67"/>
                    </a:cubicBezTo>
                    <a:cubicBezTo>
                      <a:pt x="16" y="67"/>
                      <a:pt x="16" y="67"/>
                      <a:pt x="16" y="67"/>
                    </a:cubicBezTo>
                    <a:cubicBezTo>
                      <a:pt x="16" y="39"/>
                      <a:pt x="16" y="39"/>
                      <a:pt x="16" y="39"/>
                    </a:cubicBezTo>
                    <a:cubicBezTo>
                      <a:pt x="16" y="32"/>
                      <a:pt x="16" y="26"/>
                      <a:pt x="20" y="21"/>
                    </a:cubicBezTo>
                    <a:cubicBezTo>
                      <a:pt x="22" y="17"/>
                      <a:pt x="26" y="15"/>
                      <a:pt x="30" y="15"/>
                    </a:cubicBezTo>
                    <a:cubicBezTo>
                      <a:pt x="40" y="15"/>
                      <a:pt x="41" y="23"/>
                      <a:pt x="41" y="36"/>
                    </a:cubicBezTo>
                    <a:lnTo>
                      <a:pt x="41" y="67"/>
                    </a:lnTo>
                    <a:close/>
                  </a:path>
                </a:pathLst>
              </a:custGeom>
              <a:solidFill>
                <a:srgbClr val="01010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97" name="Google Shape;197;p34"/>
              <p:cNvSpPr/>
              <p:nvPr/>
            </p:nvSpPr>
            <p:spPr>
              <a:xfrm>
                <a:off x="579" y="3991"/>
                <a:ext cx="43" cy="87"/>
              </a:xfrm>
              <a:custGeom>
                <a:rect b="b" l="l" r="r" t="t"/>
                <a:pathLst>
                  <a:path extrusionOk="0" h="87" w="43">
                    <a:moveTo>
                      <a:pt x="43" y="0"/>
                    </a:moveTo>
                    <a:lnTo>
                      <a:pt x="0" y="0"/>
                    </a:lnTo>
                    <a:lnTo>
                      <a:pt x="0" y="87"/>
                    </a:lnTo>
                    <a:lnTo>
                      <a:pt x="17" y="87"/>
                    </a:lnTo>
                    <a:lnTo>
                      <a:pt x="17" y="48"/>
                    </a:lnTo>
                    <a:lnTo>
                      <a:pt x="43" y="48"/>
                    </a:lnTo>
                    <a:lnTo>
                      <a:pt x="43" y="32"/>
                    </a:lnTo>
                    <a:lnTo>
                      <a:pt x="17" y="32"/>
                    </a:lnTo>
                    <a:lnTo>
                      <a:pt x="17" y="16"/>
                    </a:lnTo>
                    <a:lnTo>
                      <a:pt x="43" y="16"/>
                    </a:lnTo>
                    <a:lnTo>
                      <a:pt x="43" y="0"/>
                    </a:lnTo>
                    <a:close/>
                  </a:path>
                </a:pathLst>
              </a:custGeom>
              <a:solidFill>
                <a:srgbClr val="01010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98" name="Google Shape;198;p34"/>
              <p:cNvSpPr/>
              <p:nvPr/>
            </p:nvSpPr>
            <p:spPr>
              <a:xfrm>
                <a:off x="628" y="4012"/>
                <a:ext cx="67" cy="68"/>
              </a:xfrm>
              <a:custGeom>
                <a:rect b="b" l="l" r="r" t="t"/>
                <a:pathLst>
                  <a:path extrusionOk="0" h="69" w="68">
                    <a:moveTo>
                      <a:pt x="68" y="34"/>
                    </a:moveTo>
                    <a:cubicBezTo>
                      <a:pt x="68" y="15"/>
                      <a:pt x="53" y="0"/>
                      <a:pt x="34" y="0"/>
                    </a:cubicBezTo>
                    <a:cubicBezTo>
                      <a:pt x="16" y="0"/>
                      <a:pt x="0" y="14"/>
                      <a:pt x="0" y="34"/>
                    </a:cubicBezTo>
                    <a:cubicBezTo>
                      <a:pt x="0" y="53"/>
                      <a:pt x="15" y="69"/>
                      <a:pt x="34" y="69"/>
                    </a:cubicBezTo>
                    <a:cubicBezTo>
                      <a:pt x="54" y="69"/>
                      <a:pt x="68" y="53"/>
                      <a:pt x="68" y="34"/>
                    </a:cubicBezTo>
                    <a:moveTo>
                      <a:pt x="52" y="34"/>
                    </a:moveTo>
                    <a:cubicBezTo>
                      <a:pt x="52" y="46"/>
                      <a:pt x="44" y="53"/>
                      <a:pt x="34" y="53"/>
                    </a:cubicBezTo>
                    <a:cubicBezTo>
                      <a:pt x="23" y="53"/>
                      <a:pt x="17" y="45"/>
                      <a:pt x="17" y="34"/>
                    </a:cubicBezTo>
                    <a:cubicBezTo>
                      <a:pt x="17" y="23"/>
                      <a:pt x="24" y="15"/>
                      <a:pt x="34" y="15"/>
                    </a:cubicBezTo>
                    <a:cubicBezTo>
                      <a:pt x="45" y="15"/>
                      <a:pt x="52" y="23"/>
                      <a:pt x="52" y="34"/>
                    </a:cubicBezTo>
                  </a:path>
                </a:pathLst>
              </a:custGeom>
              <a:solidFill>
                <a:srgbClr val="01010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99" name="Google Shape;199;p34"/>
              <p:cNvSpPr/>
              <p:nvPr/>
            </p:nvSpPr>
            <p:spPr>
              <a:xfrm>
                <a:off x="700" y="4013"/>
                <a:ext cx="56" cy="66"/>
              </a:xfrm>
              <a:custGeom>
                <a:rect b="b" l="l" r="r" t="t"/>
                <a:pathLst>
                  <a:path extrusionOk="0" h="67" w="57">
                    <a:moveTo>
                      <a:pt x="0" y="30"/>
                    </a:moveTo>
                    <a:cubicBezTo>
                      <a:pt x="0" y="36"/>
                      <a:pt x="0" y="39"/>
                      <a:pt x="1" y="44"/>
                    </a:cubicBezTo>
                    <a:cubicBezTo>
                      <a:pt x="3" y="59"/>
                      <a:pt x="13" y="67"/>
                      <a:pt x="29" y="67"/>
                    </a:cubicBezTo>
                    <a:cubicBezTo>
                      <a:pt x="38" y="67"/>
                      <a:pt x="44" y="65"/>
                      <a:pt x="50" y="59"/>
                    </a:cubicBezTo>
                    <a:cubicBezTo>
                      <a:pt x="56" y="52"/>
                      <a:pt x="57" y="43"/>
                      <a:pt x="57" y="31"/>
                    </a:cubicBezTo>
                    <a:cubicBezTo>
                      <a:pt x="57" y="0"/>
                      <a:pt x="57" y="0"/>
                      <a:pt x="57" y="0"/>
                    </a:cubicBezTo>
                    <a:cubicBezTo>
                      <a:pt x="41" y="0"/>
                      <a:pt x="41" y="0"/>
                      <a:pt x="41" y="0"/>
                    </a:cubicBezTo>
                    <a:cubicBezTo>
                      <a:pt x="41" y="35"/>
                      <a:pt x="41" y="35"/>
                      <a:pt x="41" y="35"/>
                    </a:cubicBezTo>
                    <a:cubicBezTo>
                      <a:pt x="41" y="46"/>
                      <a:pt x="37" y="52"/>
                      <a:pt x="29" y="52"/>
                    </a:cubicBezTo>
                    <a:cubicBezTo>
                      <a:pt x="20" y="52"/>
                      <a:pt x="17" y="46"/>
                      <a:pt x="17" y="35"/>
                    </a:cubicBezTo>
                    <a:cubicBezTo>
                      <a:pt x="17" y="0"/>
                      <a:pt x="17" y="0"/>
                      <a:pt x="17" y="0"/>
                    </a:cubicBezTo>
                    <a:cubicBezTo>
                      <a:pt x="0" y="0"/>
                      <a:pt x="0" y="0"/>
                      <a:pt x="0" y="0"/>
                    </a:cubicBezTo>
                    <a:lnTo>
                      <a:pt x="0" y="30"/>
                    </a:lnTo>
                    <a:close/>
                  </a:path>
                </a:pathLst>
              </a:custGeom>
              <a:solidFill>
                <a:srgbClr val="01010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00" name="Google Shape;200;p34"/>
              <p:cNvSpPr/>
              <p:nvPr/>
            </p:nvSpPr>
            <p:spPr>
              <a:xfrm>
                <a:off x="1023" y="4013"/>
                <a:ext cx="0" cy="0"/>
              </a:xfrm>
              <a:prstGeom prst="rect">
                <a:avLst/>
              </a:prstGeom>
              <a:solidFill>
                <a:srgbClr val="01010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01" name="Google Shape;201;p34"/>
              <p:cNvSpPr/>
              <p:nvPr/>
            </p:nvSpPr>
            <p:spPr>
              <a:xfrm>
                <a:off x="253" y="3635"/>
                <a:ext cx="35" cy="43"/>
              </a:xfrm>
              <a:custGeom>
                <a:rect b="b" l="l" r="r" t="t"/>
                <a:pathLst>
                  <a:path extrusionOk="0" h="44" w="36">
                    <a:moveTo>
                      <a:pt x="0" y="1"/>
                    </a:moveTo>
                    <a:cubicBezTo>
                      <a:pt x="3" y="0"/>
                      <a:pt x="7" y="0"/>
                      <a:pt x="12" y="0"/>
                    </a:cubicBezTo>
                    <a:cubicBezTo>
                      <a:pt x="20" y="0"/>
                      <a:pt x="26" y="2"/>
                      <a:pt x="30" y="5"/>
                    </a:cubicBezTo>
                    <a:cubicBezTo>
                      <a:pt x="34" y="9"/>
                      <a:pt x="36" y="14"/>
                      <a:pt x="36" y="21"/>
                    </a:cubicBezTo>
                    <a:cubicBezTo>
                      <a:pt x="36" y="28"/>
                      <a:pt x="34" y="34"/>
                      <a:pt x="30" y="38"/>
                    </a:cubicBezTo>
                    <a:cubicBezTo>
                      <a:pt x="25" y="42"/>
                      <a:pt x="19" y="44"/>
                      <a:pt x="10" y="44"/>
                    </a:cubicBezTo>
                    <a:cubicBezTo>
                      <a:pt x="6" y="44"/>
                      <a:pt x="3" y="44"/>
                      <a:pt x="0" y="44"/>
                    </a:cubicBezTo>
                    <a:lnTo>
                      <a:pt x="0" y="1"/>
                    </a:lnTo>
                    <a:close/>
                    <a:moveTo>
                      <a:pt x="5" y="39"/>
                    </a:moveTo>
                    <a:cubicBezTo>
                      <a:pt x="7" y="40"/>
                      <a:pt x="9" y="40"/>
                      <a:pt x="11" y="40"/>
                    </a:cubicBezTo>
                    <a:cubicBezTo>
                      <a:pt x="23" y="40"/>
                      <a:pt x="30" y="33"/>
                      <a:pt x="30" y="21"/>
                    </a:cubicBezTo>
                    <a:cubicBezTo>
                      <a:pt x="30" y="11"/>
                      <a:pt x="24" y="4"/>
                      <a:pt x="12" y="4"/>
                    </a:cubicBezTo>
                    <a:cubicBezTo>
                      <a:pt x="9" y="4"/>
                      <a:pt x="7" y="4"/>
                      <a:pt x="5" y="5"/>
                    </a:cubicBezTo>
                    <a:lnTo>
                      <a:pt x="5" y="39"/>
                    </a:lnTo>
                    <a:close/>
                  </a:path>
                </a:pathLst>
              </a:custGeom>
              <a:solidFill>
                <a:srgbClr val="01010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02" name="Google Shape;202;p34"/>
              <p:cNvSpPr/>
              <p:nvPr/>
            </p:nvSpPr>
            <p:spPr>
              <a:xfrm>
                <a:off x="294" y="3647"/>
                <a:ext cx="27" cy="32"/>
              </a:xfrm>
              <a:custGeom>
                <a:rect b="b" l="l" r="r" t="t"/>
                <a:pathLst>
                  <a:path extrusionOk="0" h="33" w="28">
                    <a:moveTo>
                      <a:pt x="5" y="17"/>
                    </a:moveTo>
                    <a:cubicBezTo>
                      <a:pt x="6" y="25"/>
                      <a:pt x="10" y="28"/>
                      <a:pt x="16" y="28"/>
                    </a:cubicBezTo>
                    <a:cubicBezTo>
                      <a:pt x="20" y="28"/>
                      <a:pt x="23" y="27"/>
                      <a:pt x="25" y="27"/>
                    </a:cubicBezTo>
                    <a:cubicBezTo>
                      <a:pt x="26" y="31"/>
                      <a:pt x="26" y="31"/>
                      <a:pt x="26" y="31"/>
                    </a:cubicBezTo>
                    <a:cubicBezTo>
                      <a:pt x="24" y="32"/>
                      <a:pt x="20" y="33"/>
                      <a:pt x="15" y="33"/>
                    </a:cubicBezTo>
                    <a:cubicBezTo>
                      <a:pt x="6" y="33"/>
                      <a:pt x="0" y="26"/>
                      <a:pt x="0" y="17"/>
                    </a:cubicBezTo>
                    <a:cubicBezTo>
                      <a:pt x="0" y="7"/>
                      <a:pt x="6" y="0"/>
                      <a:pt x="15" y="0"/>
                    </a:cubicBezTo>
                    <a:cubicBezTo>
                      <a:pt x="25" y="0"/>
                      <a:pt x="28" y="9"/>
                      <a:pt x="28" y="14"/>
                    </a:cubicBezTo>
                    <a:cubicBezTo>
                      <a:pt x="28" y="16"/>
                      <a:pt x="28" y="17"/>
                      <a:pt x="28" y="17"/>
                    </a:cubicBezTo>
                    <a:lnTo>
                      <a:pt x="5" y="17"/>
                    </a:lnTo>
                    <a:close/>
                    <a:moveTo>
                      <a:pt x="22" y="13"/>
                    </a:moveTo>
                    <a:cubicBezTo>
                      <a:pt x="22" y="9"/>
                      <a:pt x="21" y="4"/>
                      <a:pt x="14" y="4"/>
                    </a:cubicBezTo>
                    <a:cubicBezTo>
                      <a:pt x="8" y="4"/>
                      <a:pt x="6" y="9"/>
                      <a:pt x="5" y="13"/>
                    </a:cubicBezTo>
                    <a:lnTo>
                      <a:pt x="22" y="13"/>
                    </a:lnTo>
                    <a:close/>
                  </a:path>
                </a:pathLst>
              </a:custGeom>
              <a:solidFill>
                <a:srgbClr val="01010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03" name="Google Shape;203;p34"/>
              <p:cNvSpPr/>
              <p:nvPr/>
            </p:nvSpPr>
            <p:spPr>
              <a:xfrm>
                <a:off x="328" y="3633"/>
                <a:ext cx="0" cy="0"/>
              </a:xfrm>
              <a:prstGeom prst="rect">
                <a:avLst/>
              </a:prstGeom>
              <a:solidFill>
                <a:srgbClr val="01010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04" name="Google Shape;204;p34"/>
              <p:cNvSpPr/>
              <p:nvPr/>
            </p:nvSpPr>
            <p:spPr>
              <a:xfrm>
                <a:off x="343" y="3635"/>
                <a:ext cx="7" cy="43"/>
              </a:xfrm>
              <a:custGeom>
                <a:rect b="b" l="l" r="r" t="t"/>
                <a:pathLst>
                  <a:path extrusionOk="0" h="44" w="7">
                    <a:moveTo>
                      <a:pt x="7" y="3"/>
                    </a:moveTo>
                    <a:cubicBezTo>
                      <a:pt x="7" y="5"/>
                      <a:pt x="6" y="7"/>
                      <a:pt x="4" y="7"/>
                    </a:cubicBezTo>
                    <a:cubicBezTo>
                      <a:pt x="2" y="7"/>
                      <a:pt x="0" y="5"/>
                      <a:pt x="0" y="3"/>
                    </a:cubicBezTo>
                    <a:cubicBezTo>
                      <a:pt x="0" y="1"/>
                      <a:pt x="2" y="0"/>
                      <a:pt x="4" y="0"/>
                    </a:cubicBezTo>
                    <a:cubicBezTo>
                      <a:pt x="6" y="0"/>
                      <a:pt x="7" y="1"/>
                      <a:pt x="7" y="3"/>
                    </a:cubicBezTo>
                    <a:close/>
                    <a:moveTo>
                      <a:pt x="1" y="44"/>
                    </a:moveTo>
                    <a:cubicBezTo>
                      <a:pt x="1" y="12"/>
                      <a:pt x="1" y="12"/>
                      <a:pt x="1" y="12"/>
                    </a:cubicBezTo>
                    <a:cubicBezTo>
                      <a:pt x="7" y="12"/>
                      <a:pt x="7" y="12"/>
                      <a:pt x="7" y="12"/>
                    </a:cubicBezTo>
                    <a:cubicBezTo>
                      <a:pt x="7" y="44"/>
                      <a:pt x="7" y="44"/>
                      <a:pt x="7" y="44"/>
                    </a:cubicBezTo>
                    <a:lnTo>
                      <a:pt x="1" y="44"/>
                    </a:lnTo>
                    <a:close/>
                  </a:path>
                </a:pathLst>
              </a:custGeom>
              <a:solidFill>
                <a:srgbClr val="01010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05" name="Google Shape;205;p34"/>
              <p:cNvSpPr/>
              <p:nvPr/>
            </p:nvSpPr>
            <p:spPr>
              <a:xfrm>
                <a:off x="356" y="3647"/>
                <a:ext cx="29" cy="31"/>
              </a:xfrm>
              <a:custGeom>
                <a:rect b="b" l="l" r="r" t="t"/>
                <a:pathLst>
                  <a:path extrusionOk="0" h="32" w="30">
                    <a:moveTo>
                      <a:pt x="6" y="0"/>
                    </a:moveTo>
                    <a:cubicBezTo>
                      <a:pt x="13" y="18"/>
                      <a:pt x="13" y="18"/>
                      <a:pt x="13" y="18"/>
                    </a:cubicBezTo>
                    <a:cubicBezTo>
                      <a:pt x="14" y="21"/>
                      <a:pt x="14" y="24"/>
                      <a:pt x="15" y="26"/>
                    </a:cubicBezTo>
                    <a:cubicBezTo>
                      <a:pt x="15" y="26"/>
                      <a:pt x="15" y="26"/>
                      <a:pt x="15" y="26"/>
                    </a:cubicBezTo>
                    <a:cubicBezTo>
                      <a:pt x="16" y="24"/>
                      <a:pt x="17" y="21"/>
                      <a:pt x="18" y="18"/>
                    </a:cubicBezTo>
                    <a:cubicBezTo>
                      <a:pt x="24" y="0"/>
                      <a:pt x="24" y="0"/>
                      <a:pt x="24" y="0"/>
                    </a:cubicBezTo>
                    <a:cubicBezTo>
                      <a:pt x="30" y="0"/>
                      <a:pt x="30" y="0"/>
                      <a:pt x="30" y="0"/>
                    </a:cubicBezTo>
                    <a:cubicBezTo>
                      <a:pt x="18" y="32"/>
                      <a:pt x="18" y="32"/>
                      <a:pt x="18" y="32"/>
                    </a:cubicBezTo>
                    <a:cubicBezTo>
                      <a:pt x="12" y="32"/>
                      <a:pt x="12" y="32"/>
                      <a:pt x="12" y="32"/>
                    </a:cubicBezTo>
                    <a:cubicBezTo>
                      <a:pt x="0" y="0"/>
                      <a:pt x="0" y="0"/>
                      <a:pt x="0" y="0"/>
                    </a:cubicBezTo>
                    <a:lnTo>
                      <a:pt x="6" y="0"/>
                    </a:lnTo>
                    <a:close/>
                  </a:path>
                </a:pathLst>
              </a:custGeom>
              <a:solidFill>
                <a:srgbClr val="01010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06" name="Google Shape;206;p34"/>
              <p:cNvSpPr/>
              <p:nvPr/>
            </p:nvSpPr>
            <p:spPr>
              <a:xfrm>
                <a:off x="388" y="3647"/>
                <a:ext cx="27" cy="32"/>
              </a:xfrm>
              <a:custGeom>
                <a:rect b="b" l="l" r="r" t="t"/>
                <a:pathLst>
                  <a:path extrusionOk="0" h="33" w="28">
                    <a:moveTo>
                      <a:pt x="6" y="17"/>
                    </a:moveTo>
                    <a:cubicBezTo>
                      <a:pt x="6" y="25"/>
                      <a:pt x="11" y="28"/>
                      <a:pt x="17" y="28"/>
                    </a:cubicBezTo>
                    <a:cubicBezTo>
                      <a:pt x="21" y="28"/>
                      <a:pt x="23" y="27"/>
                      <a:pt x="25" y="27"/>
                    </a:cubicBezTo>
                    <a:cubicBezTo>
                      <a:pt x="26" y="31"/>
                      <a:pt x="26" y="31"/>
                      <a:pt x="26" y="31"/>
                    </a:cubicBezTo>
                    <a:cubicBezTo>
                      <a:pt x="24" y="32"/>
                      <a:pt x="21" y="33"/>
                      <a:pt x="16" y="33"/>
                    </a:cubicBezTo>
                    <a:cubicBezTo>
                      <a:pt x="6" y="33"/>
                      <a:pt x="0" y="26"/>
                      <a:pt x="0" y="17"/>
                    </a:cubicBezTo>
                    <a:cubicBezTo>
                      <a:pt x="0" y="7"/>
                      <a:pt x="6" y="0"/>
                      <a:pt x="15" y="0"/>
                    </a:cubicBezTo>
                    <a:cubicBezTo>
                      <a:pt x="25" y="0"/>
                      <a:pt x="28" y="9"/>
                      <a:pt x="28" y="14"/>
                    </a:cubicBezTo>
                    <a:cubicBezTo>
                      <a:pt x="28" y="16"/>
                      <a:pt x="28" y="17"/>
                      <a:pt x="28" y="17"/>
                    </a:cubicBezTo>
                    <a:lnTo>
                      <a:pt x="6" y="17"/>
                    </a:lnTo>
                    <a:close/>
                    <a:moveTo>
                      <a:pt x="23" y="13"/>
                    </a:moveTo>
                    <a:cubicBezTo>
                      <a:pt x="23" y="9"/>
                      <a:pt x="21" y="4"/>
                      <a:pt x="15" y="4"/>
                    </a:cubicBezTo>
                    <a:cubicBezTo>
                      <a:pt x="9" y="4"/>
                      <a:pt x="6" y="9"/>
                      <a:pt x="6" y="13"/>
                    </a:cubicBezTo>
                    <a:lnTo>
                      <a:pt x="23" y="13"/>
                    </a:lnTo>
                    <a:close/>
                  </a:path>
                </a:pathLst>
              </a:custGeom>
              <a:solidFill>
                <a:srgbClr val="01010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07" name="Google Shape;207;p34"/>
              <p:cNvSpPr/>
              <p:nvPr/>
            </p:nvSpPr>
            <p:spPr>
              <a:xfrm>
                <a:off x="422" y="3647"/>
                <a:ext cx="16" cy="31"/>
              </a:xfrm>
              <a:custGeom>
                <a:rect b="b" l="l" r="r" t="t"/>
                <a:pathLst>
                  <a:path extrusionOk="0" h="32" w="16">
                    <a:moveTo>
                      <a:pt x="1" y="10"/>
                    </a:moveTo>
                    <a:cubicBezTo>
                      <a:pt x="1" y="6"/>
                      <a:pt x="1" y="3"/>
                      <a:pt x="0" y="0"/>
                    </a:cubicBezTo>
                    <a:cubicBezTo>
                      <a:pt x="6" y="0"/>
                      <a:pt x="6" y="0"/>
                      <a:pt x="6" y="0"/>
                    </a:cubicBezTo>
                    <a:cubicBezTo>
                      <a:pt x="6" y="7"/>
                      <a:pt x="6" y="7"/>
                      <a:pt x="6" y="7"/>
                    </a:cubicBezTo>
                    <a:cubicBezTo>
                      <a:pt x="6" y="7"/>
                      <a:pt x="6" y="7"/>
                      <a:pt x="6" y="7"/>
                    </a:cubicBezTo>
                    <a:cubicBezTo>
                      <a:pt x="7" y="2"/>
                      <a:pt x="11" y="0"/>
                      <a:pt x="15" y="0"/>
                    </a:cubicBezTo>
                    <a:cubicBezTo>
                      <a:pt x="15" y="0"/>
                      <a:pt x="16" y="0"/>
                      <a:pt x="16" y="0"/>
                    </a:cubicBezTo>
                    <a:cubicBezTo>
                      <a:pt x="16" y="5"/>
                      <a:pt x="16" y="5"/>
                      <a:pt x="16" y="5"/>
                    </a:cubicBezTo>
                    <a:cubicBezTo>
                      <a:pt x="16" y="5"/>
                      <a:pt x="15" y="5"/>
                      <a:pt x="14" y="5"/>
                    </a:cubicBezTo>
                    <a:cubicBezTo>
                      <a:pt x="10" y="5"/>
                      <a:pt x="7" y="8"/>
                      <a:pt x="7" y="12"/>
                    </a:cubicBezTo>
                    <a:cubicBezTo>
                      <a:pt x="7" y="13"/>
                      <a:pt x="7" y="14"/>
                      <a:pt x="7" y="15"/>
                    </a:cubicBezTo>
                    <a:cubicBezTo>
                      <a:pt x="7" y="32"/>
                      <a:pt x="7" y="32"/>
                      <a:pt x="7" y="32"/>
                    </a:cubicBezTo>
                    <a:cubicBezTo>
                      <a:pt x="1" y="32"/>
                      <a:pt x="1" y="32"/>
                      <a:pt x="1" y="32"/>
                    </a:cubicBezTo>
                    <a:lnTo>
                      <a:pt x="1" y="10"/>
                    </a:lnTo>
                    <a:close/>
                  </a:path>
                </a:pathLst>
              </a:custGeom>
              <a:solidFill>
                <a:srgbClr val="01010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08" name="Google Shape;208;p34"/>
              <p:cNvSpPr/>
              <p:nvPr/>
            </p:nvSpPr>
            <p:spPr>
              <a:xfrm>
                <a:off x="442" y="3647"/>
                <a:ext cx="27" cy="32"/>
              </a:xfrm>
              <a:custGeom>
                <a:rect b="b" l="l" r="r" t="t"/>
                <a:pathLst>
                  <a:path extrusionOk="0" h="33" w="28">
                    <a:moveTo>
                      <a:pt x="5" y="17"/>
                    </a:moveTo>
                    <a:cubicBezTo>
                      <a:pt x="5" y="25"/>
                      <a:pt x="10" y="28"/>
                      <a:pt x="16" y="28"/>
                    </a:cubicBezTo>
                    <a:cubicBezTo>
                      <a:pt x="20" y="28"/>
                      <a:pt x="23" y="27"/>
                      <a:pt x="25" y="27"/>
                    </a:cubicBezTo>
                    <a:cubicBezTo>
                      <a:pt x="26" y="31"/>
                      <a:pt x="26" y="31"/>
                      <a:pt x="26" y="31"/>
                    </a:cubicBezTo>
                    <a:cubicBezTo>
                      <a:pt x="24" y="32"/>
                      <a:pt x="20" y="33"/>
                      <a:pt x="15" y="33"/>
                    </a:cubicBezTo>
                    <a:cubicBezTo>
                      <a:pt x="5" y="33"/>
                      <a:pt x="0" y="26"/>
                      <a:pt x="0" y="17"/>
                    </a:cubicBezTo>
                    <a:cubicBezTo>
                      <a:pt x="0" y="7"/>
                      <a:pt x="5" y="0"/>
                      <a:pt x="14" y="0"/>
                    </a:cubicBezTo>
                    <a:cubicBezTo>
                      <a:pt x="25" y="0"/>
                      <a:pt x="28" y="9"/>
                      <a:pt x="28" y="14"/>
                    </a:cubicBezTo>
                    <a:cubicBezTo>
                      <a:pt x="28" y="16"/>
                      <a:pt x="27" y="17"/>
                      <a:pt x="27" y="17"/>
                    </a:cubicBezTo>
                    <a:lnTo>
                      <a:pt x="5" y="17"/>
                    </a:lnTo>
                    <a:close/>
                    <a:moveTo>
                      <a:pt x="22" y="13"/>
                    </a:moveTo>
                    <a:cubicBezTo>
                      <a:pt x="22" y="9"/>
                      <a:pt x="20" y="4"/>
                      <a:pt x="14" y="4"/>
                    </a:cubicBezTo>
                    <a:cubicBezTo>
                      <a:pt x="8" y="4"/>
                      <a:pt x="6" y="9"/>
                      <a:pt x="5" y="13"/>
                    </a:cubicBezTo>
                    <a:lnTo>
                      <a:pt x="22" y="13"/>
                    </a:lnTo>
                    <a:close/>
                  </a:path>
                </a:pathLst>
              </a:custGeom>
              <a:solidFill>
                <a:srgbClr val="01010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09" name="Google Shape;209;p34"/>
              <p:cNvSpPr/>
              <p:nvPr/>
            </p:nvSpPr>
            <p:spPr>
              <a:xfrm>
                <a:off x="474" y="3633"/>
                <a:ext cx="29" cy="46"/>
              </a:xfrm>
              <a:custGeom>
                <a:rect b="b" l="l" r="r" t="t"/>
                <a:pathLst>
                  <a:path extrusionOk="0" h="47" w="30">
                    <a:moveTo>
                      <a:pt x="30" y="0"/>
                    </a:moveTo>
                    <a:cubicBezTo>
                      <a:pt x="30" y="38"/>
                      <a:pt x="30" y="38"/>
                      <a:pt x="30" y="38"/>
                    </a:cubicBezTo>
                    <a:cubicBezTo>
                      <a:pt x="30" y="41"/>
                      <a:pt x="30" y="44"/>
                      <a:pt x="30" y="46"/>
                    </a:cubicBezTo>
                    <a:cubicBezTo>
                      <a:pt x="25" y="46"/>
                      <a:pt x="25" y="46"/>
                      <a:pt x="25" y="46"/>
                    </a:cubicBezTo>
                    <a:cubicBezTo>
                      <a:pt x="25" y="40"/>
                      <a:pt x="25" y="40"/>
                      <a:pt x="25" y="40"/>
                    </a:cubicBezTo>
                    <a:cubicBezTo>
                      <a:pt x="24" y="40"/>
                      <a:pt x="24" y="40"/>
                      <a:pt x="24" y="40"/>
                    </a:cubicBezTo>
                    <a:cubicBezTo>
                      <a:pt x="23" y="44"/>
                      <a:pt x="19" y="47"/>
                      <a:pt x="14" y="47"/>
                    </a:cubicBezTo>
                    <a:cubicBezTo>
                      <a:pt x="6" y="47"/>
                      <a:pt x="0" y="40"/>
                      <a:pt x="0" y="31"/>
                    </a:cubicBezTo>
                    <a:cubicBezTo>
                      <a:pt x="0" y="20"/>
                      <a:pt x="7" y="14"/>
                      <a:pt x="14" y="14"/>
                    </a:cubicBezTo>
                    <a:cubicBezTo>
                      <a:pt x="19" y="14"/>
                      <a:pt x="23" y="16"/>
                      <a:pt x="24" y="18"/>
                    </a:cubicBezTo>
                    <a:cubicBezTo>
                      <a:pt x="24" y="18"/>
                      <a:pt x="24" y="18"/>
                      <a:pt x="24" y="18"/>
                    </a:cubicBezTo>
                    <a:cubicBezTo>
                      <a:pt x="24" y="0"/>
                      <a:pt x="24" y="0"/>
                      <a:pt x="24" y="0"/>
                    </a:cubicBezTo>
                    <a:lnTo>
                      <a:pt x="30" y="0"/>
                    </a:lnTo>
                    <a:close/>
                    <a:moveTo>
                      <a:pt x="24" y="27"/>
                    </a:moveTo>
                    <a:cubicBezTo>
                      <a:pt x="24" y="26"/>
                      <a:pt x="24" y="25"/>
                      <a:pt x="24" y="25"/>
                    </a:cubicBezTo>
                    <a:cubicBezTo>
                      <a:pt x="23" y="21"/>
                      <a:pt x="20" y="18"/>
                      <a:pt x="16" y="18"/>
                    </a:cubicBezTo>
                    <a:cubicBezTo>
                      <a:pt x="10" y="18"/>
                      <a:pt x="6" y="23"/>
                      <a:pt x="6" y="30"/>
                    </a:cubicBezTo>
                    <a:cubicBezTo>
                      <a:pt x="6" y="37"/>
                      <a:pt x="9" y="42"/>
                      <a:pt x="15" y="42"/>
                    </a:cubicBezTo>
                    <a:cubicBezTo>
                      <a:pt x="19" y="42"/>
                      <a:pt x="23" y="39"/>
                      <a:pt x="24" y="35"/>
                    </a:cubicBezTo>
                    <a:cubicBezTo>
                      <a:pt x="24" y="34"/>
                      <a:pt x="24" y="34"/>
                      <a:pt x="24" y="33"/>
                    </a:cubicBezTo>
                    <a:lnTo>
                      <a:pt x="24" y="27"/>
                    </a:lnTo>
                    <a:close/>
                  </a:path>
                </a:pathLst>
              </a:custGeom>
              <a:solidFill>
                <a:srgbClr val="01010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10" name="Google Shape;210;p34"/>
              <p:cNvSpPr/>
              <p:nvPr/>
            </p:nvSpPr>
            <p:spPr>
              <a:xfrm>
                <a:off x="525" y="3633"/>
                <a:ext cx="29" cy="46"/>
              </a:xfrm>
              <a:custGeom>
                <a:rect b="b" l="l" r="r" t="t"/>
                <a:pathLst>
                  <a:path extrusionOk="0" h="47" w="30">
                    <a:moveTo>
                      <a:pt x="0" y="0"/>
                    </a:moveTo>
                    <a:cubicBezTo>
                      <a:pt x="6" y="0"/>
                      <a:pt x="6" y="0"/>
                      <a:pt x="6" y="0"/>
                    </a:cubicBezTo>
                    <a:cubicBezTo>
                      <a:pt x="6" y="19"/>
                      <a:pt x="6" y="19"/>
                      <a:pt x="6" y="19"/>
                    </a:cubicBezTo>
                    <a:cubicBezTo>
                      <a:pt x="6" y="19"/>
                      <a:pt x="6" y="19"/>
                      <a:pt x="6" y="19"/>
                    </a:cubicBezTo>
                    <a:cubicBezTo>
                      <a:pt x="8" y="16"/>
                      <a:pt x="12" y="14"/>
                      <a:pt x="17" y="14"/>
                    </a:cubicBezTo>
                    <a:cubicBezTo>
                      <a:pt x="25" y="14"/>
                      <a:pt x="30" y="20"/>
                      <a:pt x="30" y="30"/>
                    </a:cubicBezTo>
                    <a:cubicBezTo>
                      <a:pt x="30" y="41"/>
                      <a:pt x="23" y="47"/>
                      <a:pt x="16" y="47"/>
                    </a:cubicBezTo>
                    <a:cubicBezTo>
                      <a:pt x="11" y="47"/>
                      <a:pt x="8" y="45"/>
                      <a:pt x="5" y="41"/>
                    </a:cubicBezTo>
                    <a:cubicBezTo>
                      <a:pt x="5" y="41"/>
                      <a:pt x="5" y="41"/>
                      <a:pt x="5" y="41"/>
                    </a:cubicBezTo>
                    <a:cubicBezTo>
                      <a:pt x="5" y="46"/>
                      <a:pt x="5" y="46"/>
                      <a:pt x="5" y="46"/>
                    </a:cubicBezTo>
                    <a:cubicBezTo>
                      <a:pt x="0" y="46"/>
                      <a:pt x="0" y="46"/>
                      <a:pt x="0" y="46"/>
                    </a:cubicBezTo>
                    <a:cubicBezTo>
                      <a:pt x="0" y="44"/>
                      <a:pt x="0" y="41"/>
                      <a:pt x="0" y="38"/>
                    </a:cubicBezTo>
                    <a:lnTo>
                      <a:pt x="0" y="0"/>
                    </a:lnTo>
                    <a:close/>
                    <a:moveTo>
                      <a:pt x="6" y="33"/>
                    </a:moveTo>
                    <a:cubicBezTo>
                      <a:pt x="6" y="34"/>
                      <a:pt x="6" y="35"/>
                      <a:pt x="6" y="35"/>
                    </a:cubicBezTo>
                    <a:cubicBezTo>
                      <a:pt x="7" y="39"/>
                      <a:pt x="10" y="42"/>
                      <a:pt x="15" y="42"/>
                    </a:cubicBezTo>
                    <a:cubicBezTo>
                      <a:pt x="21" y="42"/>
                      <a:pt x="24" y="37"/>
                      <a:pt x="24" y="30"/>
                    </a:cubicBezTo>
                    <a:cubicBezTo>
                      <a:pt x="24" y="24"/>
                      <a:pt x="21" y="18"/>
                      <a:pt x="15" y="18"/>
                    </a:cubicBezTo>
                    <a:cubicBezTo>
                      <a:pt x="11" y="18"/>
                      <a:pt x="7" y="21"/>
                      <a:pt x="6" y="25"/>
                    </a:cubicBezTo>
                    <a:cubicBezTo>
                      <a:pt x="6" y="26"/>
                      <a:pt x="6" y="27"/>
                      <a:pt x="6" y="28"/>
                    </a:cubicBezTo>
                    <a:lnTo>
                      <a:pt x="6" y="33"/>
                    </a:lnTo>
                    <a:close/>
                  </a:path>
                </a:pathLst>
              </a:custGeom>
              <a:solidFill>
                <a:srgbClr val="01010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11" name="Google Shape;211;p34"/>
              <p:cNvSpPr/>
              <p:nvPr/>
            </p:nvSpPr>
            <p:spPr>
              <a:xfrm>
                <a:off x="557" y="3647"/>
                <a:ext cx="29" cy="45"/>
              </a:xfrm>
              <a:custGeom>
                <a:rect b="b" l="l" r="r" t="t"/>
                <a:pathLst>
                  <a:path extrusionOk="0" h="46" w="30">
                    <a:moveTo>
                      <a:pt x="7" y="0"/>
                    </a:moveTo>
                    <a:cubicBezTo>
                      <a:pt x="13" y="19"/>
                      <a:pt x="13" y="19"/>
                      <a:pt x="13" y="19"/>
                    </a:cubicBezTo>
                    <a:cubicBezTo>
                      <a:pt x="14" y="21"/>
                      <a:pt x="15" y="24"/>
                      <a:pt x="16" y="25"/>
                    </a:cubicBezTo>
                    <a:cubicBezTo>
                      <a:pt x="16" y="25"/>
                      <a:pt x="16" y="25"/>
                      <a:pt x="16" y="25"/>
                    </a:cubicBezTo>
                    <a:cubicBezTo>
                      <a:pt x="16" y="24"/>
                      <a:pt x="17" y="21"/>
                      <a:pt x="18" y="19"/>
                    </a:cubicBezTo>
                    <a:cubicBezTo>
                      <a:pt x="24" y="0"/>
                      <a:pt x="24" y="0"/>
                      <a:pt x="24" y="0"/>
                    </a:cubicBezTo>
                    <a:cubicBezTo>
                      <a:pt x="30" y="0"/>
                      <a:pt x="30" y="0"/>
                      <a:pt x="30" y="0"/>
                    </a:cubicBezTo>
                    <a:cubicBezTo>
                      <a:pt x="21" y="23"/>
                      <a:pt x="21" y="23"/>
                      <a:pt x="21" y="23"/>
                    </a:cubicBezTo>
                    <a:cubicBezTo>
                      <a:pt x="17" y="34"/>
                      <a:pt x="14" y="39"/>
                      <a:pt x="11" y="43"/>
                    </a:cubicBezTo>
                    <a:cubicBezTo>
                      <a:pt x="8" y="45"/>
                      <a:pt x="5" y="46"/>
                      <a:pt x="4" y="46"/>
                    </a:cubicBezTo>
                    <a:cubicBezTo>
                      <a:pt x="2" y="42"/>
                      <a:pt x="2" y="42"/>
                      <a:pt x="2" y="42"/>
                    </a:cubicBezTo>
                    <a:cubicBezTo>
                      <a:pt x="4" y="41"/>
                      <a:pt x="5" y="40"/>
                      <a:pt x="7" y="39"/>
                    </a:cubicBezTo>
                    <a:cubicBezTo>
                      <a:pt x="9" y="37"/>
                      <a:pt x="11" y="35"/>
                      <a:pt x="12" y="32"/>
                    </a:cubicBezTo>
                    <a:cubicBezTo>
                      <a:pt x="12" y="32"/>
                      <a:pt x="12" y="31"/>
                      <a:pt x="12" y="31"/>
                    </a:cubicBezTo>
                    <a:cubicBezTo>
                      <a:pt x="12" y="31"/>
                      <a:pt x="12" y="30"/>
                      <a:pt x="12" y="29"/>
                    </a:cubicBezTo>
                    <a:cubicBezTo>
                      <a:pt x="0" y="0"/>
                      <a:pt x="0" y="0"/>
                      <a:pt x="0" y="0"/>
                    </a:cubicBezTo>
                    <a:lnTo>
                      <a:pt x="7" y="0"/>
                    </a:lnTo>
                    <a:close/>
                  </a:path>
                </a:pathLst>
              </a:custGeom>
              <a:solidFill>
                <a:srgbClr val="01010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12" name="Google Shape;212;p34"/>
              <p:cNvSpPr/>
              <p:nvPr/>
            </p:nvSpPr>
            <p:spPr>
              <a:xfrm>
                <a:off x="1653" y="3634"/>
                <a:ext cx="25" cy="45"/>
              </a:xfrm>
              <a:custGeom>
                <a:rect b="b" l="l" r="r" t="t"/>
                <a:pathLst>
                  <a:path extrusionOk="0" h="46" w="26">
                    <a:moveTo>
                      <a:pt x="1" y="38"/>
                    </a:moveTo>
                    <a:cubicBezTo>
                      <a:pt x="4" y="40"/>
                      <a:pt x="8" y="41"/>
                      <a:pt x="11" y="41"/>
                    </a:cubicBezTo>
                    <a:cubicBezTo>
                      <a:pt x="17" y="41"/>
                      <a:pt x="21" y="38"/>
                      <a:pt x="21" y="33"/>
                    </a:cubicBezTo>
                    <a:cubicBezTo>
                      <a:pt x="21" y="29"/>
                      <a:pt x="18" y="27"/>
                      <a:pt x="12" y="25"/>
                    </a:cubicBezTo>
                    <a:cubicBezTo>
                      <a:pt x="5" y="22"/>
                      <a:pt x="1" y="18"/>
                      <a:pt x="1" y="12"/>
                    </a:cubicBezTo>
                    <a:cubicBezTo>
                      <a:pt x="1" y="5"/>
                      <a:pt x="6" y="0"/>
                      <a:pt x="15" y="0"/>
                    </a:cubicBezTo>
                    <a:cubicBezTo>
                      <a:pt x="19" y="0"/>
                      <a:pt x="23" y="1"/>
                      <a:pt x="25" y="2"/>
                    </a:cubicBezTo>
                    <a:cubicBezTo>
                      <a:pt x="23" y="7"/>
                      <a:pt x="23" y="7"/>
                      <a:pt x="23" y="7"/>
                    </a:cubicBezTo>
                    <a:cubicBezTo>
                      <a:pt x="22" y="6"/>
                      <a:pt x="19" y="5"/>
                      <a:pt x="15" y="5"/>
                    </a:cubicBezTo>
                    <a:cubicBezTo>
                      <a:pt x="9" y="5"/>
                      <a:pt x="6" y="8"/>
                      <a:pt x="6" y="11"/>
                    </a:cubicBezTo>
                    <a:cubicBezTo>
                      <a:pt x="6" y="16"/>
                      <a:pt x="9" y="18"/>
                      <a:pt x="15" y="20"/>
                    </a:cubicBezTo>
                    <a:cubicBezTo>
                      <a:pt x="23" y="23"/>
                      <a:pt x="26" y="26"/>
                      <a:pt x="26" y="33"/>
                    </a:cubicBezTo>
                    <a:cubicBezTo>
                      <a:pt x="26" y="40"/>
                      <a:pt x="21" y="46"/>
                      <a:pt x="11" y="46"/>
                    </a:cubicBezTo>
                    <a:cubicBezTo>
                      <a:pt x="7" y="46"/>
                      <a:pt x="2" y="44"/>
                      <a:pt x="0" y="43"/>
                    </a:cubicBezTo>
                    <a:lnTo>
                      <a:pt x="1" y="38"/>
                    </a:lnTo>
                    <a:close/>
                  </a:path>
                </a:pathLst>
              </a:custGeom>
              <a:solidFill>
                <a:srgbClr val="01010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13" name="Google Shape;213;p34"/>
              <p:cNvSpPr/>
              <p:nvPr/>
            </p:nvSpPr>
            <p:spPr>
              <a:xfrm>
                <a:off x="1687" y="3647"/>
                <a:ext cx="27" cy="32"/>
              </a:xfrm>
              <a:custGeom>
                <a:rect b="b" l="l" r="r" t="t"/>
                <a:pathLst>
                  <a:path extrusionOk="0" h="33" w="27">
                    <a:moveTo>
                      <a:pt x="26" y="23"/>
                    </a:moveTo>
                    <a:cubicBezTo>
                      <a:pt x="26" y="27"/>
                      <a:pt x="26" y="29"/>
                      <a:pt x="27" y="32"/>
                    </a:cubicBezTo>
                    <a:cubicBezTo>
                      <a:pt x="22" y="32"/>
                      <a:pt x="22" y="32"/>
                      <a:pt x="22" y="32"/>
                    </a:cubicBezTo>
                    <a:cubicBezTo>
                      <a:pt x="21" y="27"/>
                      <a:pt x="21" y="27"/>
                      <a:pt x="21" y="27"/>
                    </a:cubicBezTo>
                    <a:cubicBezTo>
                      <a:pt x="21" y="27"/>
                      <a:pt x="21" y="27"/>
                      <a:pt x="21" y="27"/>
                    </a:cubicBezTo>
                    <a:cubicBezTo>
                      <a:pt x="20" y="29"/>
                      <a:pt x="16" y="33"/>
                      <a:pt x="11" y="33"/>
                    </a:cubicBezTo>
                    <a:cubicBezTo>
                      <a:pt x="6" y="33"/>
                      <a:pt x="0" y="30"/>
                      <a:pt x="0" y="19"/>
                    </a:cubicBezTo>
                    <a:cubicBezTo>
                      <a:pt x="0" y="0"/>
                      <a:pt x="0" y="0"/>
                      <a:pt x="0" y="0"/>
                    </a:cubicBezTo>
                    <a:cubicBezTo>
                      <a:pt x="5" y="0"/>
                      <a:pt x="5" y="0"/>
                      <a:pt x="5" y="0"/>
                    </a:cubicBezTo>
                    <a:cubicBezTo>
                      <a:pt x="5" y="18"/>
                      <a:pt x="5" y="18"/>
                      <a:pt x="5" y="18"/>
                    </a:cubicBezTo>
                    <a:cubicBezTo>
                      <a:pt x="5" y="24"/>
                      <a:pt x="7" y="28"/>
                      <a:pt x="12" y="28"/>
                    </a:cubicBezTo>
                    <a:cubicBezTo>
                      <a:pt x="16" y="28"/>
                      <a:pt x="19" y="25"/>
                      <a:pt x="20" y="23"/>
                    </a:cubicBezTo>
                    <a:cubicBezTo>
                      <a:pt x="20" y="22"/>
                      <a:pt x="21" y="21"/>
                      <a:pt x="21" y="20"/>
                    </a:cubicBezTo>
                    <a:cubicBezTo>
                      <a:pt x="21" y="0"/>
                      <a:pt x="21" y="0"/>
                      <a:pt x="21" y="0"/>
                    </a:cubicBezTo>
                    <a:cubicBezTo>
                      <a:pt x="26" y="0"/>
                      <a:pt x="26" y="0"/>
                      <a:pt x="26" y="0"/>
                    </a:cubicBezTo>
                    <a:lnTo>
                      <a:pt x="26" y="23"/>
                    </a:lnTo>
                    <a:close/>
                  </a:path>
                </a:pathLst>
              </a:custGeom>
              <a:solidFill>
                <a:srgbClr val="01010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14" name="Google Shape;214;p34"/>
              <p:cNvSpPr/>
              <p:nvPr/>
            </p:nvSpPr>
            <p:spPr>
              <a:xfrm>
                <a:off x="1722" y="3647"/>
                <a:ext cx="31" cy="44"/>
              </a:xfrm>
              <a:custGeom>
                <a:rect b="b" l="l" r="r" t="t"/>
                <a:pathLst>
                  <a:path extrusionOk="0" h="45" w="31">
                    <a:moveTo>
                      <a:pt x="1" y="11"/>
                    </a:moveTo>
                    <a:cubicBezTo>
                      <a:pt x="1" y="7"/>
                      <a:pt x="1" y="3"/>
                      <a:pt x="0" y="0"/>
                    </a:cubicBezTo>
                    <a:cubicBezTo>
                      <a:pt x="5" y="0"/>
                      <a:pt x="5" y="0"/>
                      <a:pt x="5" y="0"/>
                    </a:cubicBezTo>
                    <a:cubicBezTo>
                      <a:pt x="6" y="6"/>
                      <a:pt x="6" y="6"/>
                      <a:pt x="6" y="6"/>
                    </a:cubicBezTo>
                    <a:cubicBezTo>
                      <a:pt x="6" y="6"/>
                      <a:pt x="6" y="6"/>
                      <a:pt x="6" y="6"/>
                    </a:cubicBezTo>
                    <a:cubicBezTo>
                      <a:pt x="8" y="2"/>
                      <a:pt x="12" y="0"/>
                      <a:pt x="17" y="0"/>
                    </a:cubicBezTo>
                    <a:cubicBezTo>
                      <a:pt x="25" y="0"/>
                      <a:pt x="31" y="6"/>
                      <a:pt x="31" y="16"/>
                    </a:cubicBezTo>
                    <a:cubicBezTo>
                      <a:pt x="31" y="27"/>
                      <a:pt x="24" y="33"/>
                      <a:pt x="16" y="33"/>
                    </a:cubicBezTo>
                    <a:cubicBezTo>
                      <a:pt x="12" y="33"/>
                      <a:pt x="8" y="31"/>
                      <a:pt x="6" y="28"/>
                    </a:cubicBezTo>
                    <a:cubicBezTo>
                      <a:pt x="6" y="28"/>
                      <a:pt x="6" y="28"/>
                      <a:pt x="6" y="28"/>
                    </a:cubicBezTo>
                    <a:cubicBezTo>
                      <a:pt x="6" y="45"/>
                      <a:pt x="6" y="45"/>
                      <a:pt x="6" y="45"/>
                    </a:cubicBezTo>
                    <a:cubicBezTo>
                      <a:pt x="1" y="45"/>
                      <a:pt x="1" y="45"/>
                      <a:pt x="1" y="45"/>
                    </a:cubicBezTo>
                    <a:lnTo>
                      <a:pt x="1" y="11"/>
                    </a:lnTo>
                    <a:close/>
                    <a:moveTo>
                      <a:pt x="6" y="19"/>
                    </a:moveTo>
                    <a:cubicBezTo>
                      <a:pt x="6" y="20"/>
                      <a:pt x="6" y="21"/>
                      <a:pt x="7" y="21"/>
                    </a:cubicBezTo>
                    <a:cubicBezTo>
                      <a:pt x="8" y="25"/>
                      <a:pt x="11" y="28"/>
                      <a:pt x="15" y="28"/>
                    </a:cubicBezTo>
                    <a:cubicBezTo>
                      <a:pt x="21" y="28"/>
                      <a:pt x="25" y="23"/>
                      <a:pt x="25" y="16"/>
                    </a:cubicBezTo>
                    <a:cubicBezTo>
                      <a:pt x="25" y="10"/>
                      <a:pt x="21" y="4"/>
                      <a:pt x="15" y="4"/>
                    </a:cubicBezTo>
                    <a:cubicBezTo>
                      <a:pt x="11" y="4"/>
                      <a:pt x="8" y="7"/>
                      <a:pt x="7" y="11"/>
                    </a:cubicBezTo>
                    <a:cubicBezTo>
                      <a:pt x="7" y="12"/>
                      <a:pt x="6" y="13"/>
                      <a:pt x="6" y="14"/>
                    </a:cubicBezTo>
                    <a:lnTo>
                      <a:pt x="6" y="19"/>
                    </a:lnTo>
                    <a:close/>
                  </a:path>
                </a:pathLst>
              </a:custGeom>
              <a:solidFill>
                <a:srgbClr val="01010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15" name="Google Shape;215;p34"/>
              <p:cNvSpPr/>
              <p:nvPr/>
            </p:nvSpPr>
            <p:spPr>
              <a:xfrm>
                <a:off x="1760" y="3647"/>
                <a:ext cx="30" cy="44"/>
              </a:xfrm>
              <a:custGeom>
                <a:rect b="b" l="l" r="r" t="t"/>
                <a:pathLst>
                  <a:path extrusionOk="0" h="45" w="31">
                    <a:moveTo>
                      <a:pt x="1" y="11"/>
                    </a:moveTo>
                    <a:cubicBezTo>
                      <a:pt x="1" y="7"/>
                      <a:pt x="1" y="3"/>
                      <a:pt x="0" y="0"/>
                    </a:cubicBezTo>
                    <a:cubicBezTo>
                      <a:pt x="6" y="0"/>
                      <a:pt x="6" y="0"/>
                      <a:pt x="6" y="0"/>
                    </a:cubicBezTo>
                    <a:cubicBezTo>
                      <a:pt x="6" y="6"/>
                      <a:pt x="6" y="6"/>
                      <a:pt x="6" y="6"/>
                    </a:cubicBezTo>
                    <a:cubicBezTo>
                      <a:pt x="6" y="6"/>
                      <a:pt x="6" y="6"/>
                      <a:pt x="6" y="6"/>
                    </a:cubicBezTo>
                    <a:cubicBezTo>
                      <a:pt x="8" y="2"/>
                      <a:pt x="12" y="0"/>
                      <a:pt x="17" y="0"/>
                    </a:cubicBezTo>
                    <a:cubicBezTo>
                      <a:pt x="25" y="0"/>
                      <a:pt x="31" y="6"/>
                      <a:pt x="31" y="16"/>
                    </a:cubicBezTo>
                    <a:cubicBezTo>
                      <a:pt x="31" y="27"/>
                      <a:pt x="24" y="33"/>
                      <a:pt x="16" y="33"/>
                    </a:cubicBezTo>
                    <a:cubicBezTo>
                      <a:pt x="12" y="33"/>
                      <a:pt x="8" y="31"/>
                      <a:pt x="7" y="28"/>
                    </a:cubicBezTo>
                    <a:cubicBezTo>
                      <a:pt x="6" y="28"/>
                      <a:pt x="6" y="28"/>
                      <a:pt x="6" y="28"/>
                    </a:cubicBezTo>
                    <a:cubicBezTo>
                      <a:pt x="6" y="45"/>
                      <a:pt x="6" y="45"/>
                      <a:pt x="6" y="45"/>
                    </a:cubicBezTo>
                    <a:cubicBezTo>
                      <a:pt x="1" y="45"/>
                      <a:pt x="1" y="45"/>
                      <a:pt x="1" y="45"/>
                    </a:cubicBezTo>
                    <a:lnTo>
                      <a:pt x="1" y="11"/>
                    </a:lnTo>
                    <a:close/>
                    <a:moveTo>
                      <a:pt x="6" y="19"/>
                    </a:moveTo>
                    <a:cubicBezTo>
                      <a:pt x="6" y="20"/>
                      <a:pt x="7" y="21"/>
                      <a:pt x="7" y="21"/>
                    </a:cubicBezTo>
                    <a:cubicBezTo>
                      <a:pt x="8" y="25"/>
                      <a:pt x="11" y="28"/>
                      <a:pt x="15" y="28"/>
                    </a:cubicBezTo>
                    <a:cubicBezTo>
                      <a:pt x="21" y="28"/>
                      <a:pt x="25" y="23"/>
                      <a:pt x="25" y="16"/>
                    </a:cubicBezTo>
                    <a:cubicBezTo>
                      <a:pt x="25" y="10"/>
                      <a:pt x="22" y="4"/>
                      <a:pt x="16" y="4"/>
                    </a:cubicBezTo>
                    <a:cubicBezTo>
                      <a:pt x="12" y="4"/>
                      <a:pt x="8" y="7"/>
                      <a:pt x="7" y="11"/>
                    </a:cubicBezTo>
                    <a:cubicBezTo>
                      <a:pt x="7" y="12"/>
                      <a:pt x="6" y="13"/>
                      <a:pt x="6" y="14"/>
                    </a:cubicBezTo>
                    <a:lnTo>
                      <a:pt x="6" y="19"/>
                    </a:lnTo>
                    <a:close/>
                  </a:path>
                </a:pathLst>
              </a:custGeom>
              <a:solidFill>
                <a:srgbClr val="01010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16" name="Google Shape;216;p34"/>
              <p:cNvSpPr/>
              <p:nvPr/>
            </p:nvSpPr>
            <p:spPr>
              <a:xfrm>
                <a:off x="1796" y="3647"/>
                <a:ext cx="30" cy="32"/>
              </a:xfrm>
              <a:custGeom>
                <a:rect b="b" l="l" r="r" t="t"/>
                <a:pathLst>
                  <a:path extrusionOk="0" h="33" w="31">
                    <a:moveTo>
                      <a:pt x="31" y="16"/>
                    </a:moveTo>
                    <a:cubicBezTo>
                      <a:pt x="31" y="28"/>
                      <a:pt x="23" y="33"/>
                      <a:pt x="15" y="33"/>
                    </a:cubicBezTo>
                    <a:cubicBezTo>
                      <a:pt x="7" y="33"/>
                      <a:pt x="0" y="26"/>
                      <a:pt x="0" y="16"/>
                    </a:cubicBezTo>
                    <a:cubicBezTo>
                      <a:pt x="0" y="6"/>
                      <a:pt x="7" y="0"/>
                      <a:pt x="16" y="0"/>
                    </a:cubicBezTo>
                    <a:cubicBezTo>
                      <a:pt x="25" y="0"/>
                      <a:pt x="31" y="6"/>
                      <a:pt x="31" y="16"/>
                    </a:cubicBezTo>
                    <a:close/>
                    <a:moveTo>
                      <a:pt x="6" y="16"/>
                    </a:moveTo>
                    <a:cubicBezTo>
                      <a:pt x="6" y="23"/>
                      <a:pt x="10" y="28"/>
                      <a:pt x="15" y="28"/>
                    </a:cubicBezTo>
                    <a:cubicBezTo>
                      <a:pt x="21" y="28"/>
                      <a:pt x="25" y="23"/>
                      <a:pt x="25" y="16"/>
                    </a:cubicBezTo>
                    <a:cubicBezTo>
                      <a:pt x="25" y="11"/>
                      <a:pt x="22" y="4"/>
                      <a:pt x="15" y="4"/>
                    </a:cubicBezTo>
                    <a:cubicBezTo>
                      <a:pt x="9" y="4"/>
                      <a:pt x="6" y="10"/>
                      <a:pt x="6" y="16"/>
                    </a:cubicBezTo>
                    <a:close/>
                  </a:path>
                </a:pathLst>
              </a:custGeom>
              <a:solidFill>
                <a:srgbClr val="01010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17" name="Google Shape;217;p34"/>
              <p:cNvSpPr/>
              <p:nvPr/>
            </p:nvSpPr>
            <p:spPr>
              <a:xfrm>
                <a:off x="1833" y="3647"/>
                <a:ext cx="15" cy="31"/>
              </a:xfrm>
              <a:custGeom>
                <a:rect b="b" l="l" r="r" t="t"/>
                <a:pathLst>
                  <a:path extrusionOk="0" h="32" w="16">
                    <a:moveTo>
                      <a:pt x="1" y="10"/>
                    </a:moveTo>
                    <a:cubicBezTo>
                      <a:pt x="1" y="6"/>
                      <a:pt x="1" y="3"/>
                      <a:pt x="0" y="0"/>
                    </a:cubicBezTo>
                    <a:cubicBezTo>
                      <a:pt x="5" y="0"/>
                      <a:pt x="5" y="0"/>
                      <a:pt x="5" y="0"/>
                    </a:cubicBezTo>
                    <a:cubicBezTo>
                      <a:pt x="6" y="7"/>
                      <a:pt x="6" y="7"/>
                      <a:pt x="6" y="7"/>
                    </a:cubicBezTo>
                    <a:cubicBezTo>
                      <a:pt x="6" y="7"/>
                      <a:pt x="6" y="7"/>
                      <a:pt x="6" y="7"/>
                    </a:cubicBezTo>
                    <a:cubicBezTo>
                      <a:pt x="7" y="2"/>
                      <a:pt x="11" y="0"/>
                      <a:pt x="15" y="0"/>
                    </a:cubicBezTo>
                    <a:cubicBezTo>
                      <a:pt x="15" y="0"/>
                      <a:pt x="16" y="0"/>
                      <a:pt x="16" y="0"/>
                    </a:cubicBezTo>
                    <a:cubicBezTo>
                      <a:pt x="16" y="5"/>
                      <a:pt x="16" y="5"/>
                      <a:pt x="16" y="5"/>
                    </a:cubicBezTo>
                    <a:cubicBezTo>
                      <a:pt x="16" y="5"/>
                      <a:pt x="15" y="5"/>
                      <a:pt x="14" y="5"/>
                    </a:cubicBezTo>
                    <a:cubicBezTo>
                      <a:pt x="10" y="5"/>
                      <a:pt x="7" y="8"/>
                      <a:pt x="7" y="12"/>
                    </a:cubicBezTo>
                    <a:cubicBezTo>
                      <a:pt x="7" y="13"/>
                      <a:pt x="6" y="14"/>
                      <a:pt x="6" y="15"/>
                    </a:cubicBezTo>
                    <a:cubicBezTo>
                      <a:pt x="6" y="32"/>
                      <a:pt x="6" y="32"/>
                      <a:pt x="6" y="32"/>
                    </a:cubicBezTo>
                    <a:cubicBezTo>
                      <a:pt x="1" y="32"/>
                      <a:pt x="1" y="32"/>
                      <a:pt x="1" y="32"/>
                    </a:cubicBezTo>
                    <a:lnTo>
                      <a:pt x="1" y="10"/>
                    </a:lnTo>
                    <a:close/>
                  </a:path>
                </a:pathLst>
              </a:custGeom>
              <a:solidFill>
                <a:srgbClr val="01010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18" name="Google Shape;218;p34"/>
              <p:cNvSpPr/>
              <p:nvPr/>
            </p:nvSpPr>
            <p:spPr>
              <a:xfrm>
                <a:off x="1853" y="3640"/>
                <a:ext cx="19" cy="39"/>
              </a:xfrm>
              <a:custGeom>
                <a:rect b="b" l="l" r="r" t="t"/>
                <a:pathLst>
                  <a:path extrusionOk="0" h="40" w="19">
                    <a:moveTo>
                      <a:pt x="10" y="0"/>
                    </a:moveTo>
                    <a:cubicBezTo>
                      <a:pt x="10" y="7"/>
                      <a:pt x="10" y="7"/>
                      <a:pt x="10" y="7"/>
                    </a:cubicBezTo>
                    <a:cubicBezTo>
                      <a:pt x="19" y="7"/>
                      <a:pt x="19" y="7"/>
                      <a:pt x="19" y="7"/>
                    </a:cubicBezTo>
                    <a:cubicBezTo>
                      <a:pt x="19" y="12"/>
                      <a:pt x="19" y="12"/>
                      <a:pt x="19" y="12"/>
                    </a:cubicBezTo>
                    <a:cubicBezTo>
                      <a:pt x="10" y="12"/>
                      <a:pt x="10" y="12"/>
                      <a:pt x="10" y="12"/>
                    </a:cubicBezTo>
                    <a:cubicBezTo>
                      <a:pt x="10" y="29"/>
                      <a:pt x="10" y="29"/>
                      <a:pt x="10" y="29"/>
                    </a:cubicBezTo>
                    <a:cubicBezTo>
                      <a:pt x="10" y="33"/>
                      <a:pt x="12" y="35"/>
                      <a:pt x="15" y="35"/>
                    </a:cubicBezTo>
                    <a:cubicBezTo>
                      <a:pt x="16" y="35"/>
                      <a:pt x="17" y="35"/>
                      <a:pt x="18" y="34"/>
                    </a:cubicBezTo>
                    <a:cubicBezTo>
                      <a:pt x="18" y="39"/>
                      <a:pt x="18" y="39"/>
                      <a:pt x="18" y="39"/>
                    </a:cubicBezTo>
                    <a:cubicBezTo>
                      <a:pt x="17" y="39"/>
                      <a:pt x="15" y="40"/>
                      <a:pt x="13" y="40"/>
                    </a:cubicBezTo>
                    <a:cubicBezTo>
                      <a:pt x="11" y="40"/>
                      <a:pt x="8" y="39"/>
                      <a:pt x="7" y="37"/>
                    </a:cubicBezTo>
                    <a:cubicBezTo>
                      <a:pt x="5" y="35"/>
                      <a:pt x="5" y="33"/>
                      <a:pt x="5" y="29"/>
                    </a:cubicBezTo>
                    <a:cubicBezTo>
                      <a:pt x="5" y="12"/>
                      <a:pt x="5" y="12"/>
                      <a:pt x="5" y="12"/>
                    </a:cubicBezTo>
                    <a:cubicBezTo>
                      <a:pt x="0" y="12"/>
                      <a:pt x="0" y="12"/>
                      <a:pt x="0" y="12"/>
                    </a:cubicBezTo>
                    <a:cubicBezTo>
                      <a:pt x="0" y="7"/>
                      <a:pt x="0" y="7"/>
                      <a:pt x="0" y="7"/>
                    </a:cubicBezTo>
                    <a:cubicBezTo>
                      <a:pt x="5" y="7"/>
                      <a:pt x="5" y="7"/>
                      <a:pt x="5" y="7"/>
                    </a:cubicBezTo>
                    <a:cubicBezTo>
                      <a:pt x="5" y="1"/>
                      <a:pt x="5" y="1"/>
                      <a:pt x="5" y="1"/>
                    </a:cubicBezTo>
                    <a:lnTo>
                      <a:pt x="10" y="0"/>
                    </a:lnTo>
                    <a:close/>
                  </a:path>
                </a:pathLst>
              </a:custGeom>
              <a:solidFill>
                <a:srgbClr val="01010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19" name="Google Shape;219;p34"/>
              <p:cNvSpPr/>
              <p:nvPr/>
            </p:nvSpPr>
            <p:spPr>
              <a:xfrm>
                <a:off x="1875" y="3647"/>
                <a:ext cx="27" cy="32"/>
              </a:xfrm>
              <a:custGeom>
                <a:rect b="b" l="l" r="r" t="t"/>
                <a:pathLst>
                  <a:path extrusionOk="0" h="33" w="28">
                    <a:moveTo>
                      <a:pt x="6" y="17"/>
                    </a:moveTo>
                    <a:cubicBezTo>
                      <a:pt x="6" y="25"/>
                      <a:pt x="11" y="28"/>
                      <a:pt x="17" y="28"/>
                    </a:cubicBezTo>
                    <a:cubicBezTo>
                      <a:pt x="21" y="28"/>
                      <a:pt x="24" y="27"/>
                      <a:pt x="26" y="27"/>
                    </a:cubicBezTo>
                    <a:cubicBezTo>
                      <a:pt x="27" y="31"/>
                      <a:pt x="27" y="31"/>
                      <a:pt x="27" y="31"/>
                    </a:cubicBezTo>
                    <a:cubicBezTo>
                      <a:pt x="25" y="32"/>
                      <a:pt x="21" y="33"/>
                      <a:pt x="16" y="33"/>
                    </a:cubicBezTo>
                    <a:cubicBezTo>
                      <a:pt x="6" y="33"/>
                      <a:pt x="0" y="26"/>
                      <a:pt x="0" y="17"/>
                    </a:cubicBezTo>
                    <a:cubicBezTo>
                      <a:pt x="0" y="7"/>
                      <a:pt x="6" y="0"/>
                      <a:pt x="15" y="0"/>
                    </a:cubicBezTo>
                    <a:cubicBezTo>
                      <a:pt x="26" y="0"/>
                      <a:pt x="28" y="9"/>
                      <a:pt x="28" y="14"/>
                    </a:cubicBezTo>
                    <a:cubicBezTo>
                      <a:pt x="28" y="16"/>
                      <a:pt x="28" y="17"/>
                      <a:pt x="28" y="17"/>
                    </a:cubicBezTo>
                    <a:lnTo>
                      <a:pt x="6" y="17"/>
                    </a:lnTo>
                    <a:close/>
                    <a:moveTo>
                      <a:pt x="23" y="13"/>
                    </a:moveTo>
                    <a:cubicBezTo>
                      <a:pt x="23" y="9"/>
                      <a:pt x="21" y="4"/>
                      <a:pt x="15" y="4"/>
                    </a:cubicBezTo>
                    <a:cubicBezTo>
                      <a:pt x="9" y="4"/>
                      <a:pt x="7" y="9"/>
                      <a:pt x="6" y="13"/>
                    </a:cubicBezTo>
                    <a:lnTo>
                      <a:pt x="23" y="13"/>
                    </a:lnTo>
                    <a:close/>
                  </a:path>
                </a:pathLst>
              </a:custGeom>
              <a:solidFill>
                <a:srgbClr val="01010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20" name="Google Shape;220;p34"/>
              <p:cNvSpPr/>
              <p:nvPr/>
            </p:nvSpPr>
            <p:spPr>
              <a:xfrm>
                <a:off x="1908" y="3633"/>
                <a:ext cx="29" cy="46"/>
              </a:xfrm>
              <a:custGeom>
                <a:rect b="b" l="l" r="r" t="t"/>
                <a:pathLst>
                  <a:path extrusionOk="0" h="47" w="30">
                    <a:moveTo>
                      <a:pt x="30" y="0"/>
                    </a:moveTo>
                    <a:cubicBezTo>
                      <a:pt x="30" y="38"/>
                      <a:pt x="30" y="38"/>
                      <a:pt x="30" y="38"/>
                    </a:cubicBezTo>
                    <a:cubicBezTo>
                      <a:pt x="30" y="41"/>
                      <a:pt x="30" y="44"/>
                      <a:pt x="30" y="46"/>
                    </a:cubicBezTo>
                    <a:cubicBezTo>
                      <a:pt x="25" y="46"/>
                      <a:pt x="25" y="46"/>
                      <a:pt x="25" y="46"/>
                    </a:cubicBezTo>
                    <a:cubicBezTo>
                      <a:pt x="25" y="40"/>
                      <a:pt x="25" y="40"/>
                      <a:pt x="25" y="40"/>
                    </a:cubicBezTo>
                    <a:cubicBezTo>
                      <a:pt x="24" y="40"/>
                      <a:pt x="24" y="40"/>
                      <a:pt x="24" y="40"/>
                    </a:cubicBezTo>
                    <a:cubicBezTo>
                      <a:pt x="23" y="44"/>
                      <a:pt x="19" y="47"/>
                      <a:pt x="14" y="47"/>
                    </a:cubicBezTo>
                    <a:cubicBezTo>
                      <a:pt x="6" y="47"/>
                      <a:pt x="0" y="40"/>
                      <a:pt x="0" y="31"/>
                    </a:cubicBezTo>
                    <a:cubicBezTo>
                      <a:pt x="0" y="20"/>
                      <a:pt x="7" y="14"/>
                      <a:pt x="14" y="14"/>
                    </a:cubicBezTo>
                    <a:cubicBezTo>
                      <a:pt x="19" y="14"/>
                      <a:pt x="22" y="16"/>
                      <a:pt x="24" y="18"/>
                    </a:cubicBezTo>
                    <a:cubicBezTo>
                      <a:pt x="24" y="18"/>
                      <a:pt x="24" y="18"/>
                      <a:pt x="24" y="18"/>
                    </a:cubicBezTo>
                    <a:cubicBezTo>
                      <a:pt x="24" y="0"/>
                      <a:pt x="24" y="0"/>
                      <a:pt x="24" y="0"/>
                    </a:cubicBezTo>
                    <a:lnTo>
                      <a:pt x="30" y="0"/>
                    </a:lnTo>
                    <a:close/>
                    <a:moveTo>
                      <a:pt x="24" y="27"/>
                    </a:moveTo>
                    <a:cubicBezTo>
                      <a:pt x="24" y="26"/>
                      <a:pt x="24" y="25"/>
                      <a:pt x="24" y="25"/>
                    </a:cubicBezTo>
                    <a:cubicBezTo>
                      <a:pt x="23" y="21"/>
                      <a:pt x="20" y="18"/>
                      <a:pt x="15" y="18"/>
                    </a:cubicBezTo>
                    <a:cubicBezTo>
                      <a:pt x="9" y="18"/>
                      <a:pt x="6" y="23"/>
                      <a:pt x="6" y="30"/>
                    </a:cubicBezTo>
                    <a:cubicBezTo>
                      <a:pt x="6" y="37"/>
                      <a:pt x="9" y="42"/>
                      <a:pt x="15" y="42"/>
                    </a:cubicBezTo>
                    <a:cubicBezTo>
                      <a:pt x="19" y="42"/>
                      <a:pt x="23" y="39"/>
                      <a:pt x="24" y="35"/>
                    </a:cubicBezTo>
                    <a:cubicBezTo>
                      <a:pt x="24" y="34"/>
                      <a:pt x="24" y="34"/>
                      <a:pt x="24" y="33"/>
                    </a:cubicBezTo>
                    <a:lnTo>
                      <a:pt x="24" y="27"/>
                    </a:lnTo>
                    <a:close/>
                  </a:path>
                </a:pathLst>
              </a:custGeom>
              <a:solidFill>
                <a:srgbClr val="01010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21" name="Google Shape;221;p34"/>
              <p:cNvSpPr/>
              <p:nvPr/>
            </p:nvSpPr>
            <p:spPr>
              <a:xfrm>
                <a:off x="1959" y="3633"/>
                <a:ext cx="29" cy="46"/>
              </a:xfrm>
              <a:custGeom>
                <a:rect b="b" l="l" r="r" t="t"/>
                <a:pathLst>
                  <a:path extrusionOk="0" h="47" w="30">
                    <a:moveTo>
                      <a:pt x="0" y="0"/>
                    </a:moveTo>
                    <a:cubicBezTo>
                      <a:pt x="6" y="0"/>
                      <a:pt x="6" y="0"/>
                      <a:pt x="6" y="0"/>
                    </a:cubicBezTo>
                    <a:cubicBezTo>
                      <a:pt x="6" y="19"/>
                      <a:pt x="6" y="19"/>
                      <a:pt x="6" y="19"/>
                    </a:cubicBezTo>
                    <a:cubicBezTo>
                      <a:pt x="6" y="19"/>
                      <a:pt x="6" y="19"/>
                      <a:pt x="6" y="19"/>
                    </a:cubicBezTo>
                    <a:cubicBezTo>
                      <a:pt x="8" y="16"/>
                      <a:pt x="11" y="14"/>
                      <a:pt x="17" y="14"/>
                    </a:cubicBezTo>
                    <a:cubicBezTo>
                      <a:pt x="24" y="14"/>
                      <a:pt x="30" y="20"/>
                      <a:pt x="30" y="30"/>
                    </a:cubicBezTo>
                    <a:cubicBezTo>
                      <a:pt x="30" y="41"/>
                      <a:pt x="23" y="47"/>
                      <a:pt x="16" y="47"/>
                    </a:cubicBezTo>
                    <a:cubicBezTo>
                      <a:pt x="11" y="47"/>
                      <a:pt x="7" y="45"/>
                      <a:pt x="5" y="41"/>
                    </a:cubicBezTo>
                    <a:cubicBezTo>
                      <a:pt x="5" y="41"/>
                      <a:pt x="5" y="41"/>
                      <a:pt x="5" y="41"/>
                    </a:cubicBezTo>
                    <a:cubicBezTo>
                      <a:pt x="5" y="46"/>
                      <a:pt x="5" y="46"/>
                      <a:pt x="5" y="46"/>
                    </a:cubicBezTo>
                    <a:cubicBezTo>
                      <a:pt x="0" y="46"/>
                      <a:pt x="0" y="46"/>
                      <a:pt x="0" y="46"/>
                    </a:cubicBezTo>
                    <a:cubicBezTo>
                      <a:pt x="0" y="44"/>
                      <a:pt x="0" y="41"/>
                      <a:pt x="0" y="38"/>
                    </a:cubicBezTo>
                    <a:lnTo>
                      <a:pt x="0" y="0"/>
                    </a:lnTo>
                    <a:close/>
                    <a:moveTo>
                      <a:pt x="6" y="33"/>
                    </a:moveTo>
                    <a:cubicBezTo>
                      <a:pt x="6" y="34"/>
                      <a:pt x="6" y="35"/>
                      <a:pt x="6" y="35"/>
                    </a:cubicBezTo>
                    <a:cubicBezTo>
                      <a:pt x="7" y="39"/>
                      <a:pt x="10" y="42"/>
                      <a:pt x="15" y="42"/>
                    </a:cubicBezTo>
                    <a:cubicBezTo>
                      <a:pt x="21" y="42"/>
                      <a:pt x="24" y="37"/>
                      <a:pt x="24" y="30"/>
                    </a:cubicBezTo>
                    <a:cubicBezTo>
                      <a:pt x="24" y="24"/>
                      <a:pt x="21" y="18"/>
                      <a:pt x="15" y="18"/>
                    </a:cubicBezTo>
                    <a:cubicBezTo>
                      <a:pt x="11" y="18"/>
                      <a:pt x="7" y="21"/>
                      <a:pt x="6" y="25"/>
                    </a:cubicBezTo>
                    <a:cubicBezTo>
                      <a:pt x="6" y="26"/>
                      <a:pt x="6" y="27"/>
                      <a:pt x="6" y="28"/>
                    </a:cubicBezTo>
                    <a:lnTo>
                      <a:pt x="6" y="33"/>
                    </a:lnTo>
                    <a:close/>
                  </a:path>
                </a:pathLst>
              </a:custGeom>
              <a:solidFill>
                <a:srgbClr val="01010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22" name="Google Shape;222;p34"/>
              <p:cNvSpPr/>
              <p:nvPr/>
            </p:nvSpPr>
            <p:spPr>
              <a:xfrm>
                <a:off x="1991" y="3647"/>
                <a:ext cx="29" cy="45"/>
              </a:xfrm>
              <a:custGeom>
                <a:rect b="b" l="l" r="r" t="t"/>
                <a:pathLst>
                  <a:path extrusionOk="0" h="46" w="30">
                    <a:moveTo>
                      <a:pt x="7" y="0"/>
                    </a:moveTo>
                    <a:cubicBezTo>
                      <a:pt x="13" y="19"/>
                      <a:pt x="13" y="19"/>
                      <a:pt x="13" y="19"/>
                    </a:cubicBezTo>
                    <a:cubicBezTo>
                      <a:pt x="14" y="21"/>
                      <a:pt x="15" y="24"/>
                      <a:pt x="15" y="25"/>
                    </a:cubicBezTo>
                    <a:cubicBezTo>
                      <a:pt x="16" y="25"/>
                      <a:pt x="16" y="25"/>
                      <a:pt x="16" y="25"/>
                    </a:cubicBezTo>
                    <a:cubicBezTo>
                      <a:pt x="16" y="24"/>
                      <a:pt x="17" y="21"/>
                      <a:pt x="18" y="19"/>
                    </a:cubicBezTo>
                    <a:cubicBezTo>
                      <a:pt x="24" y="0"/>
                      <a:pt x="24" y="0"/>
                      <a:pt x="24" y="0"/>
                    </a:cubicBezTo>
                    <a:cubicBezTo>
                      <a:pt x="30" y="0"/>
                      <a:pt x="30" y="0"/>
                      <a:pt x="30" y="0"/>
                    </a:cubicBezTo>
                    <a:cubicBezTo>
                      <a:pt x="21" y="23"/>
                      <a:pt x="21" y="23"/>
                      <a:pt x="21" y="23"/>
                    </a:cubicBezTo>
                    <a:cubicBezTo>
                      <a:pt x="17" y="34"/>
                      <a:pt x="14" y="39"/>
                      <a:pt x="11" y="43"/>
                    </a:cubicBezTo>
                    <a:cubicBezTo>
                      <a:pt x="8" y="45"/>
                      <a:pt x="5" y="46"/>
                      <a:pt x="3" y="46"/>
                    </a:cubicBezTo>
                    <a:cubicBezTo>
                      <a:pt x="2" y="42"/>
                      <a:pt x="2" y="42"/>
                      <a:pt x="2" y="42"/>
                    </a:cubicBezTo>
                    <a:cubicBezTo>
                      <a:pt x="3" y="41"/>
                      <a:pt x="5" y="40"/>
                      <a:pt x="7" y="39"/>
                    </a:cubicBezTo>
                    <a:cubicBezTo>
                      <a:pt x="9" y="37"/>
                      <a:pt x="11" y="35"/>
                      <a:pt x="12" y="32"/>
                    </a:cubicBezTo>
                    <a:cubicBezTo>
                      <a:pt x="12" y="32"/>
                      <a:pt x="12" y="31"/>
                      <a:pt x="12" y="31"/>
                    </a:cubicBezTo>
                    <a:cubicBezTo>
                      <a:pt x="12" y="31"/>
                      <a:pt x="12" y="30"/>
                      <a:pt x="12" y="29"/>
                    </a:cubicBezTo>
                    <a:cubicBezTo>
                      <a:pt x="0" y="0"/>
                      <a:pt x="0" y="0"/>
                      <a:pt x="0" y="0"/>
                    </a:cubicBezTo>
                    <a:lnTo>
                      <a:pt x="7" y="0"/>
                    </a:lnTo>
                    <a:close/>
                  </a:path>
                </a:pathLst>
              </a:custGeom>
              <a:solidFill>
                <a:srgbClr val="01010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23" name="Google Shape;223;p34"/>
              <p:cNvSpPr/>
              <p:nvPr/>
            </p:nvSpPr>
            <p:spPr>
              <a:xfrm>
                <a:off x="1411" y="3626"/>
                <a:ext cx="0" cy="600"/>
              </a:xfrm>
              <a:prstGeom prst="rect">
                <a:avLst/>
              </a:prstGeom>
              <a:solidFill>
                <a:srgbClr val="01010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24" name="Google Shape;224;p34"/>
              <p:cNvSpPr/>
              <p:nvPr/>
            </p:nvSpPr>
            <p:spPr>
              <a:xfrm>
                <a:off x="1411" y="3626"/>
                <a:ext cx="2" cy="454"/>
              </a:xfrm>
              <a:custGeom>
                <a:rect b="b" l="l" r="r" t="t"/>
                <a:pathLst>
                  <a:path extrusionOk="0" h="454" w="2">
                    <a:moveTo>
                      <a:pt x="0" y="0"/>
                    </a:moveTo>
                    <a:lnTo>
                      <a:pt x="0" y="454"/>
                    </a:lnTo>
                    <a:lnTo>
                      <a:pt x="2" y="454"/>
                    </a:lnTo>
                    <a:lnTo>
                      <a:pt x="2" y="0"/>
                    </a:lnTo>
                  </a:path>
                </a:pathLst>
              </a:cu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grpSp>
          <p:nvGrpSpPr>
            <p:cNvPr id="225" name="Google Shape;225;p34"/>
            <p:cNvGrpSpPr/>
            <p:nvPr/>
          </p:nvGrpSpPr>
          <p:grpSpPr>
            <a:xfrm>
              <a:off x="2606042" y="6000027"/>
              <a:ext cx="1218453" cy="529665"/>
              <a:chOff x="3838222" y="4771850"/>
              <a:chExt cx="2412301" cy="1048634"/>
            </a:xfrm>
          </p:grpSpPr>
          <p:sp>
            <p:nvSpPr>
              <p:cNvPr id="226" name="Google Shape;226;p34"/>
              <p:cNvSpPr/>
              <p:nvPr/>
            </p:nvSpPr>
            <p:spPr>
              <a:xfrm>
                <a:off x="3838222" y="4778638"/>
                <a:ext cx="1354800" cy="5175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227" name="Google Shape;227;p34"/>
              <p:cNvPicPr preferRelativeResize="0"/>
              <p:nvPr/>
            </p:nvPicPr>
            <p:blipFill rotWithShape="1">
              <a:blip r:embed="rId2">
                <a:alphaModFix/>
              </a:blip>
              <a:srcRect b="0" l="0" r="0" t="0"/>
              <a:stretch/>
            </p:blipFill>
            <p:spPr>
              <a:xfrm>
                <a:off x="3838222" y="4771850"/>
                <a:ext cx="2412301" cy="1048634"/>
              </a:xfrm>
              <a:prstGeom prst="rect">
                <a:avLst/>
              </a:prstGeom>
              <a:noFill/>
              <a:ln>
                <a:noFill/>
              </a:ln>
            </p:spPr>
          </p:pic>
        </p:grpSp>
      </p:grpSp>
      <p:sp>
        <p:nvSpPr>
          <p:cNvPr id="228" name="Google Shape;228;p34"/>
          <p:cNvSpPr txBox="1"/>
          <p:nvPr>
            <p:ph type="ctrTitle"/>
          </p:nvPr>
        </p:nvSpPr>
        <p:spPr>
          <a:xfrm>
            <a:off x="838200" y="1749778"/>
            <a:ext cx="5464200" cy="1218300"/>
          </a:xfrm>
          <a:prstGeom prst="rect">
            <a:avLst/>
          </a:prstGeom>
          <a:noFill/>
          <a:ln>
            <a:noFill/>
          </a:ln>
        </p:spPr>
        <p:txBody>
          <a:bodyPr anchorCtr="0" anchor="b" bIns="45700" lIns="91425" spcFirstLastPara="1" rIns="91425" wrap="square" tIns="45700">
            <a:noAutofit/>
          </a:bodyPr>
          <a:lstStyle>
            <a:lvl1pPr lvl="0" rtl="0" algn="l">
              <a:lnSpc>
                <a:spcPct val="90000"/>
              </a:lnSpc>
              <a:spcBef>
                <a:spcPts val="0"/>
              </a:spcBef>
              <a:spcAft>
                <a:spcPts val="0"/>
              </a:spcAft>
              <a:buClr>
                <a:schemeClr val="dk2"/>
              </a:buClr>
              <a:buSzPts val="4000"/>
              <a:buFont typeface="Georgia"/>
              <a:buNone/>
              <a:defRPr i="1" sz="4000">
                <a:solidFill>
                  <a:schemeClr val="dk2"/>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29" name="Google Shape;229;p34"/>
          <p:cNvSpPr txBox="1"/>
          <p:nvPr>
            <p:ph idx="1" type="subTitle"/>
          </p:nvPr>
        </p:nvSpPr>
        <p:spPr>
          <a:xfrm>
            <a:off x="838200" y="3013252"/>
            <a:ext cx="5464200" cy="723300"/>
          </a:xfrm>
          <a:prstGeom prst="rect">
            <a:avLst/>
          </a:prstGeom>
          <a:noFill/>
          <a:ln>
            <a:noFill/>
          </a:ln>
        </p:spPr>
        <p:txBody>
          <a:bodyPr anchorCtr="0" anchor="t" bIns="45700" lIns="91425" spcFirstLastPara="1" rIns="91425" wrap="square" tIns="45700">
            <a:noAutofit/>
          </a:bodyPr>
          <a:lstStyle>
            <a:lvl1pPr lvl="0" rtl="0" algn="l">
              <a:lnSpc>
                <a:spcPct val="90000"/>
              </a:lnSpc>
              <a:spcBef>
                <a:spcPts val="1000"/>
              </a:spcBef>
              <a:spcAft>
                <a:spcPts val="0"/>
              </a:spcAft>
              <a:buClr>
                <a:schemeClr val="dk1"/>
              </a:buClr>
              <a:buSzPts val="2000"/>
              <a:buNone/>
              <a:defRPr sz="2000"/>
            </a:lvl1pPr>
            <a:lvl2pPr lvl="1" rtl="0" algn="ctr">
              <a:lnSpc>
                <a:spcPct val="90000"/>
              </a:lnSpc>
              <a:spcBef>
                <a:spcPts val="500"/>
              </a:spcBef>
              <a:spcAft>
                <a:spcPts val="0"/>
              </a:spcAft>
              <a:buClr>
                <a:schemeClr val="dk1"/>
              </a:buClr>
              <a:buSzPts val="2000"/>
              <a:buNone/>
              <a:defRPr sz="2000"/>
            </a:lvl2pPr>
            <a:lvl3pPr lvl="2" rtl="0" algn="ctr">
              <a:lnSpc>
                <a:spcPct val="90000"/>
              </a:lnSpc>
              <a:spcBef>
                <a:spcPts val="500"/>
              </a:spcBef>
              <a:spcAft>
                <a:spcPts val="0"/>
              </a:spcAft>
              <a:buClr>
                <a:schemeClr val="dk1"/>
              </a:buClr>
              <a:buSzPts val="1800"/>
              <a:buNone/>
              <a:defRPr sz="1800"/>
            </a:lvl3pPr>
            <a:lvl4pPr lvl="3" rtl="0" algn="ctr">
              <a:lnSpc>
                <a:spcPct val="90000"/>
              </a:lnSpc>
              <a:spcBef>
                <a:spcPts val="500"/>
              </a:spcBef>
              <a:spcAft>
                <a:spcPts val="0"/>
              </a:spcAft>
              <a:buClr>
                <a:schemeClr val="dk1"/>
              </a:buClr>
              <a:buSzPts val="1600"/>
              <a:buNone/>
              <a:defRPr sz="1600"/>
            </a:lvl4pPr>
            <a:lvl5pPr lvl="4" rtl="0" algn="ctr">
              <a:lnSpc>
                <a:spcPct val="90000"/>
              </a:lnSpc>
              <a:spcBef>
                <a:spcPts val="500"/>
              </a:spcBef>
              <a:spcAft>
                <a:spcPts val="0"/>
              </a:spcAft>
              <a:buClr>
                <a:schemeClr val="dk1"/>
              </a:buClr>
              <a:buSzPts val="1600"/>
              <a:buNone/>
              <a:defRPr sz="1600"/>
            </a:lvl5pPr>
            <a:lvl6pPr lvl="5" rtl="0" algn="ctr">
              <a:lnSpc>
                <a:spcPct val="90000"/>
              </a:lnSpc>
              <a:spcBef>
                <a:spcPts val="500"/>
              </a:spcBef>
              <a:spcAft>
                <a:spcPts val="0"/>
              </a:spcAft>
              <a:buClr>
                <a:schemeClr val="dk1"/>
              </a:buClr>
              <a:buSzPts val="1600"/>
              <a:buNone/>
              <a:defRPr sz="1600"/>
            </a:lvl6pPr>
            <a:lvl7pPr lvl="6" rtl="0" algn="ctr">
              <a:lnSpc>
                <a:spcPct val="90000"/>
              </a:lnSpc>
              <a:spcBef>
                <a:spcPts val="500"/>
              </a:spcBef>
              <a:spcAft>
                <a:spcPts val="0"/>
              </a:spcAft>
              <a:buClr>
                <a:schemeClr val="dk1"/>
              </a:buClr>
              <a:buSzPts val="1600"/>
              <a:buNone/>
              <a:defRPr sz="1600"/>
            </a:lvl7pPr>
            <a:lvl8pPr lvl="7" rtl="0" algn="ctr">
              <a:lnSpc>
                <a:spcPct val="90000"/>
              </a:lnSpc>
              <a:spcBef>
                <a:spcPts val="500"/>
              </a:spcBef>
              <a:spcAft>
                <a:spcPts val="0"/>
              </a:spcAft>
              <a:buClr>
                <a:schemeClr val="dk1"/>
              </a:buClr>
              <a:buSzPts val="1600"/>
              <a:buNone/>
              <a:defRPr sz="1600"/>
            </a:lvl8pPr>
            <a:lvl9pPr lvl="8" rtl="0" algn="ctr">
              <a:lnSpc>
                <a:spcPct val="90000"/>
              </a:lnSpc>
              <a:spcBef>
                <a:spcPts val="500"/>
              </a:spcBef>
              <a:spcAft>
                <a:spcPts val="0"/>
              </a:spcAft>
              <a:buClr>
                <a:schemeClr val="dk1"/>
              </a:buClr>
              <a:buSzPts val="1600"/>
              <a:buNone/>
              <a:defRPr sz="1600"/>
            </a:lvl9pPr>
          </a:lstStyle>
          <a:p/>
        </p:txBody>
      </p:sp>
      <p:sp>
        <p:nvSpPr>
          <p:cNvPr id="230" name="Google Shape;230;p34"/>
          <p:cNvSpPr txBox="1"/>
          <p:nvPr>
            <p:ph idx="12" type="sldNum"/>
          </p:nvPr>
        </p:nvSpPr>
        <p:spPr>
          <a:xfrm>
            <a:off x="887984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231" name="Google Shape;231;p34"/>
          <p:cNvSpPr txBox="1"/>
          <p:nvPr>
            <p:ph idx="2" type="body"/>
          </p:nvPr>
        </p:nvSpPr>
        <p:spPr>
          <a:xfrm>
            <a:off x="838200" y="3830991"/>
            <a:ext cx="3338400" cy="365100"/>
          </a:xfrm>
          <a:prstGeom prst="rect">
            <a:avLst/>
          </a:prstGeom>
          <a:noFill/>
          <a:ln>
            <a:noFill/>
          </a:ln>
        </p:spPr>
        <p:txBody>
          <a:bodyPr anchorCtr="0" anchor="t" bIns="45700" lIns="91425" spcFirstLastPara="1" rIns="91425" wrap="square" tIns="45700">
            <a:noAutofit/>
          </a:bodyPr>
          <a:lstStyle>
            <a:lvl1pPr indent="-228600" lvl="0" marL="457200" rtl="0" algn="l">
              <a:lnSpc>
                <a:spcPct val="90000"/>
              </a:lnSpc>
              <a:spcBef>
                <a:spcPts val="1000"/>
              </a:spcBef>
              <a:spcAft>
                <a:spcPts val="0"/>
              </a:spcAft>
              <a:buClr>
                <a:schemeClr val="dk1"/>
              </a:buClr>
              <a:buSzPts val="2000"/>
              <a:buNone/>
              <a:defRPr sz="2000"/>
            </a:lvl1pPr>
            <a:lvl2pPr indent="-228600" lvl="1" marL="914400" rtl="0" algn="l">
              <a:lnSpc>
                <a:spcPct val="90000"/>
              </a:lnSpc>
              <a:spcBef>
                <a:spcPts val="500"/>
              </a:spcBef>
              <a:spcAft>
                <a:spcPts val="0"/>
              </a:spcAft>
              <a:buClr>
                <a:schemeClr val="dk1"/>
              </a:buClr>
              <a:buSzPts val="2000"/>
              <a:buNone/>
              <a:defRPr sz="2000"/>
            </a:lvl2pPr>
            <a:lvl3pPr indent="-228600" lvl="2" marL="1371600" rtl="0" algn="l">
              <a:lnSpc>
                <a:spcPct val="90000"/>
              </a:lnSpc>
              <a:spcBef>
                <a:spcPts val="500"/>
              </a:spcBef>
              <a:spcAft>
                <a:spcPts val="0"/>
              </a:spcAft>
              <a:buClr>
                <a:schemeClr val="dk1"/>
              </a:buClr>
              <a:buSzPts val="2000"/>
              <a:buNone/>
              <a:defRPr sz="2000"/>
            </a:lvl3pPr>
            <a:lvl4pPr indent="-228600" lvl="3" marL="1828800" rtl="0" algn="l">
              <a:lnSpc>
                <a:spcPct val="90000"/>
              </a:lnSpc>
              <a:spcBef>
                <a:spcPts val="500"/>
              </a:spcBef>
              <a:spcAft>
                <a:spcPts val="0"/>
              </a:spcAft>
              <a:buClr>
                <a:schemeClr val="dk1"/>
              </a:buClr>
              <a:buSzPts val="2000"/>
              <a:buNone/>
              <a:defRPr sz="2000"/>
            </a:lvl4pPr>
            <a:lvl5pPr indent="-228600" lvl="4" marL="2286000" rtl="0" algn="l">
              <a:lnSpc>
                <a:spcPct val="90000"/>
              </a:lnSpc>
              <a:spcBef>
                <a:spcPts val="500"/>
              </a:spcBef>
              <a:spcAft>
                <a:spcPts val="0"/>
              </a:spcAft>
              <a:buClr>
                <a:schemeClr val="dk1"/>
              </a:buClr>
              <a:buSzPts val="2000"/>
              <a:buNone/>
              <a:defRPr sz="2000"/>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232" name="Google Shape;232;p34"/>
          <p:cNvSpPr/>
          <p:nvPr>
            <p:ph idx="3" type="pic"/>
          </p:nvPr>
        </p:nvSpPr>
        <p:spPr>
          <a:xfrm>
            <a:off x="6977063" y="334963"/>
            <a:ext cx="3949800" cy="30939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pic>
        <p:nvPicPr>
          <p:cNvPr id="233" name="Google Shape;233;p34"/>
          <p:cNvPicPr preferRelativeResize="0"/>
          <p:nvPr/>
        </p:nvPicPr>
        <p:blipFill rotWithShape="1">
          <a:blip r:embed="rId3">
            <a:alphaModFix/>
          </a:blip>
          <a:srcRect b="0" l="0" r="0" t="0"/>
          <a:stretch/>
        </p:blipFill>
        <p:spPr>
          <a:xfrm>
            <a:off x="445842" y="381003"/>
            <a:ext cx="1176694" cy="948910"/>
          </a:xfrm>
          <a:prstGeom prst="rect">
            <a:avLst/>
          </a:prstGeom>
          <a:noFill/>
          <a:ln>
            <a:noFill/>
          </a:ln>
        </p:spPr>
      </p:pic>
      <p:sp>
        <p:nvSpPr>
          <p:cNvPr id="234" name="Google Shape;234;p34"/>
          <p:cNvSpPr/>
          <p:nvPr>
            <p:ph idx="4" type="pic"/>
          </p:nvPr>
        </p:nvSpPr>
        <p:spPr>
          <a:xfrm>
            <a:off x="7956550" y="3473450"/>
            <a:ext cx="3838500" cy="30003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Yellow" showMasterSp="0">
  <p:cSld name="Title Slide Yellow">
    <p:bg>
      <p:bgPr>
        <a:solidFill>
          <a:schemeClr val="accent2"/>
        </a:solidFill>
      </p:bgPr>
    </p:bg>
    <p:spTree>
      <p:nvGrpSpPr>
        <p:cNvPr id="235" name="Shape 235"/>
        <p:cNvGrpSpPr/>
        <p:nvPr/>
      </p:nvGrpSpPr>
      <p:grpSpPr>
        <a:xfrm>
          <a:off x="0" y="0"/>
          <a:ext cx="0" cy="0"/>
          <a:chOff x="0" y="0"/>
          <a:chExt cx="0" cy="0"/>
        </a:xfrm>
      </p:grpSpPr>
      <p:grpSp>
        <p:nvGrpSpPr>
          <p:cNvPr id="236" name="Google Shape;236;p35"/>
          <p:cNvGrpSpPr/>
          <p:nvPr/>
        </p:nvGrpSpPr>
        <p:grpSpPr>
          <a:xfrm>
            <a:off x="393700" y="5756271"/>
            <a:ext cx="3430795" cy="952500"/>
            <a:chOff x="393700" y="5756271"/>
            <a:chExt cx="3430795" cy="952500"/>
          </a:xfrm>
        </p:grpSpPr>
        <p:grpSp>
          <p:nvGrpSpPr>
            <p:cNvPr id="237" name="Google Shape;237;p35"/>
            <p:cNvGrpSpPr/>
            <p:nvPr/>
          </p:nvGrpSpPr>
          <p:grpSpPr>
            <a:xfrm>
              <a:off x="393700" y="5756271"/>
              <a:ext cx="2813089" cy="952500"/>
              <a:chOff x="248" y="3626"/>
              <a:chExt cx="1772" cy="600"/>
            </a:xfrm>
          </p:grpSpPr>
          <p:sp>
            <p:nvSpPr>
              <p:cNvPr id="238" name="Google Shape;238;p35"/>
              <p:cNvSpPr/>
              <p:nvPr/>
            </p:nvSpPr>
            <p:spPr>
              <a:xfrm>
                <a:off x="248" y="3782"/>
                <a:ext cx="292" cy="296"/>
              </a:xfrm>
              <a:custGeom>
                <a:rect b="b" l="l" r="r" t="t"/>
                <a:pathLst>
                  <a:path extrusionOk="0" h="302" w="299">
                    <a:moveTo>
                      <a:pt x="149" y="302"/>
                    </a:moveTo>
                    <a:cubicBezTo>
                      <a:pt x="67" y="302"/>
                      <a:pt x="0" y="234"/>
                      <a:pt x="0" y="151"/>
                    </a:cubicBezTo>
                    <a:cubicBezTo>
                      <a:pt x="0" y="68"/>
                      <a:pt x="67" y="0"/>
                      <a:pt x="149" y="0"/>
                    </a:cubicBezTo>
                    <a:cubicBezTo>
                      <a:pt x="232" y="0"/>
                      <a:pt x="299" y="68"/>
                      <a:pt x="299" y="151"/>
                    </a:cubicBezTo>
                    <a:cubicBezTo>
                      <a:pt x="299" y="234"/>
                      <a:pt x="232" y="302"/>
                      <a:pt x="149" y="302"/>
                    </a:cubicBezTo>
                    <a:moveTo>
                      <a:pt x="149" y="231"/>
                    </a:moveTo>
                    <a:cubicBezTo>
                      <a:pt x="193" y="231"/>
                      <a:pt x="228" y="195"/>
                      <a:pt x="228" y="151"/>
                    </a:cubicBezTo>
                    <a:cubicBezTo>
                      <a:pt x="228" y="107"/>
                      <a:pt x="193" y="71"/>
                      <a:pt x="149" y="71"/>
                    </a:cubicBezTo>
                    <a:cubicBezTo>
                      <a:pt x="106" y="71"/>
                      <a:pt x="70" y="107"/>
                      <a:pt x="70" y="151"/>
                    </a:cubicBezTo>
                    <a:cubicBezTo>
                      <a:pt x="70" y="195"/>
                      <a:pt x="106" y="231"/>
                      <a:pt x="149" y="231"/>
                    </a:cubicBezTo>
                  </a:path>
                </a:pathLst>
              </a:custGeom>
              <a:solidFill>
                <a:srgbClr val="E51B4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39" name="Google Shape;239;p35"/>
              <p:cNvSpPr/>
              <p:nvPr/>
            </p:nvSpPr>
            <p:spPr>
              <a:xfrm>
                <a:off x="684" y="3803"/>
                <a:ext cx="66" cy="68"/>
              </a:xfrm>
              <a:custGeom>
                <a:rect b="b" l="l" r="r" t="t"/>
                <a:pathLst>
                  <a:path extrusionOk="0" h="69" w="68">
                    <a:moveTo>
                      <a:pt x="68" y="36"/>
                    </a:moveTo>
                    <a:cubicBezTo>
                      <a:pt x="68" y="15"/>
                      <a:pt x="54" y="0"/>
                      <a:pt x="33" y="0"/>
                    </a:cubicBezTo>
                    <a:cubicBezTo>
                      <a:pt x="12" y="0"/>
                      <a:pt x="0" y="17"/>
                      <a:pt x="0" y="35"/>
                    </a:cubicBezTo>
                    <a:cubicBezTo>
                      <a:pt x="0" y="54"/>
                      <a:pt x="13" y="69"/>
                      <a:pt x="33" y="69"/>
                    </a:cubicBezTo>
                    <a:cubicBezTo>
                      <a:pt x="47" y="69"/>
                      <a:pt x="56" y="65"/>
                      <a:pt x="63" y="55"/>
                    </a:cubicBezTo>
                    <a:cubicBezTo>
                      <a:pt x="50" y="48"/>
                      <a:pt x="50" y="48"/>
                      <a:pt x="50" y="48"/>
                    </a:cubicBezTo>
                    <a:cubicBezTo>
                      <a:pt x="45" y="53"/>
                      <a:pt x="40" y="55"/>
                      <a:pt x="33" y="55"/>
                    </a:cubicBezTo>
                    <a:cubicBezTo>
                      <a:pt x="24" y="55"/>
                      <a:pt x="17" y="49"/>
                      <a:pt x="15" y="40"/>
                    </a:cubicBezTo>
                    <a:cubicBezTo>
                      <a:pt x="68" y="40"/>
                      <a:pt x="68" y="40"/>
                      <a:pt x="68" y="40"/>
                    </a:cubicBezTo>
                    <a:cubicBezTo>
                      <a:pt x="68" y="38"/>
                      <a:pt x="68" y="37"/>
                      <a:pt x="68" y="36"/>
                    </a:cubicBezTo>
                    <a:moveTo>
                      <a:pt x="51" y="27"/>
                    </a:moveTo>
                    <a:cubicBezTo>
                      <a:pt x="16" y="27"/>
                      <a:pt x="16" y="27"/>
                      <a:pt x="16" y="27"/>
                    </a:cubicBezTo>
                    <a:cubicBezTo>
                      <a:pt x="19" y="18"/>
                      <a:pt x="25" y="14"/>
                      <a:pt x="33" y="14"/>
                    </a:cubicBezTo>
                    <a:cubicBezTo>
                      <a:pt x="42" y="14"/>
                      <a:pt x="49" y="19"/>
                      <a:pt x="51" y="27"/>
                    </a:cubicBezTo>
                  </a:path>
                </a:pathLst>
              </a:custGeom>
              <a:solidFill>
                <a:srgbClr val="01010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40" name="Google Shape;240;p35"/>
              <p:cNvSpPr/>
              <p:nvPr/>
            </p:nvSpPr>
            <p:spPr>
              <a:xfrm>
                <a:off x="621" y="3781"/>
                <a:ext cx="56" cy="89"/>
              </a:xfrm>
              <a:custGeom>
                <a:rect b="b" l="l" r="r" t="t"/>
                <a:pathLst>
                  <a:path extrusionOk="0" h="91" w="57">
                    <a:moveTo>
                      <a:pt x="41" y="91"/>
                    </a:moveTo>
                    <a:cubicBezTo>
                      <a:pt x="57" y="91"/>
                      <a:pt x="57" y="91"/>
                      <a:pt x="57" y="91"/>
                    </a:cubicBezTo>
                    <a:cubicBezTo>
                      <a:pt x="57" y="47"/>
                      <a:pt x="57" y="47"/>
                      <a:pt x="57" y="47"/>
                    </a:cubicBezTo>
                    <a:cubicBezTo>
                      <a:pt x="57" y="31"/>
                      <a:pt x="47" y="23"/>
                      <a:pt x="35" y="23"/>
                    </a:cubicBezTo>
                    <a:cubicBezTo>
                      <a:pt x="28" y="23"/>
                      <a:pt x="22" y="26"/>
                      <a:pt x="16" y="32"/>
                    </a:cubicBezTo>
                    <a:cubicBezTo>
                      <a:pt x="16" y="0"/>
                      <a:pt x="16" y="0"/>
                      <a:pt x="16" y="0"/>
                    </a:cubicBezTo>
                    <a:cubicBezTo>
                      <a:pt x="0" y="0"/>
                      <a:pt x="0" y="0"/>
                      <a:pt x="0" y="0"/>
                    </a:cubicBezTo>
                    <a:cubicBezTo>
                      <a:pt x="0" y="91"/>
                      <a:pt x="0" y="91"/>
                      <a:pt x="0" y="91"/>
                    </a:cubicBezTo>
                    <a:cubicBezTo>
                      <a:pt x="16" y="91"/>
                      <a:pt x="16" y="91"/>
                      <a:pt x="16" y="91"/>
                    </a:cubicBezTo>
                    <a:cubicBezTo>
                      <a:pt x="16" y="63"/>
                      <a:pt x="16" y="63"/>
                      <a:pt x="16" y="63"/>
                    </a:cubicBezTo>
                    <a:cubicBezTo>
                      <a:pt x="16" y="56"/>
                      <a:pt x="16" y="50"/>
                      <a:pt x="19" y="45"/>
                    </a:cubicBezTo>
                    <a:cubicBezTo>
                      <a:pt x="22" y="41"/>
                      <a:pt x="25" y="38"/>
                      <a:pt x="30" y="38"/>
                    </a:cubicBezTo>
                    <a:cubicBezTo>
                      <a:pt x="40" y="38"/>
                      <a:pt x="41" y="46"/>
                      <a:pt x="41" y="60"/>
                    </a:cubicBezTo>
                    <a:lnTo>
                      <a:pt x="41" y="91"/>
                    </a:lnTo>
                    <a:close/>
                  </a:path>
                </a:pathLst>
              </a:custGeom>
              <a:solidFill>
                <a:srgbClr val="01010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41" name="Google Shape;241;p35"/>
              <p:cNvSpPr/>
              <p:nvPr/>
            </p:nvSpPr>
            <p:spPr>
              <a:xfrm>
                <a:off x="562" y="3782"/>
                <a:ext cx="51" cy="88"/>
              </a:xfrm>
              <a:custGeom>
                <a:rect b="b" l="l" r="r" t="t"/>
                <a:pathLst>
                  <a:path extrusionOk="0" h="88" w="51">
                    <a:moveTo>
                      <a:pt x="34" y="17"/>
                    </a:moveTo>
                    <a:lnTo>
                      <a:pt x="51" y="17"/>
                    </a:lnTo>
                    <a:lnTo>
                      <a:pt x="51" y="0"/>
                    </a:lnTo>
                    <a:lnTo>
                      <a:pt x="50" y="0"/>
                    </a:lnTo>
                    <a:lnTo>
                      <a:pt x="3" y="0"/>
                    </a:lnTo>
                    <a:lnTo>
                      <a:pt x="0" y="0"/>
                    </a:lnTo>
                    <a:lnTo>
                      <a:pt x="0" y="17"/>
                    </a:lnTo>
                    <a:lnTo>
                      <a:pt x="17" y="17"/>
                    </a:lnTo>
                    <a:lnTo>
                      <a:pt x="17" y="88"/>
                    </a:lnTo>
                    <a:lnTo>
                      <a:pt x="34" y="88"/>
                    </a:lnTo>
                    <a:lnTo>
                      <a:pt x="34" y="17"/>
                    </a:lnTo>
                    <a:close/>
                  </a:path>
                </a:pathLst>
              </a:custGeom>
              <a:solidFill>
                <a:srgbClr val="01010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42" name="Google Shape;242;p35"/>
              <p:cNvSpPr/>
              <p:nvPr/>
            </p:nvSpPr>
            <p:spPr>
              <a:xfrm>
                <a:off x="817" y="3886"/>
                <a:ext cx="46" cy="87"/>
              </a:xfrm>
              <a:custGeom>
                <a:rect b="b" l="l" r="r" t="t"/>
                <a:pathLst>
                  <a:path extrusionOk="0" h="87" w="46">
                    <a:moveTo>
                      <a:pt x="46" y="24"/>
                    </a:moveTo>
                    <a:lnTo>
                      <a:pt x="30" y="24"/>
                    </a:lnTo>
                    <a:lnTo>
                      <a:pt x="30" y="0"/>
                    </a:lnTo>
                    <a:lnTo>
                      <a:pt x="13" y="0"/>
                    </a:lnTo>
                    <a:lnTo>
                      <a:pt x="13" y="24"/>
                    </a:lnTo>
                    <a:lnTo>
                      <a:pt x="0" y="24"/>
                    </a:lnTo>
                    <a:lnTo>
                      <a:pt x="0" y="37"/>
                    </a:lnTo>
                    <a:lnTo>
                      <a:pt x="13" y="37"/>
                    </a:lnTo>
                    <a:lnTo>
                      <a:pt x="13" y="87"/>
                    </a:lnTo>
                    <a:lnTo>
                      <a:pt x="30" y="87"/>
                    </a:lnTo>
                    <a:lnTo>
                      <a:pt x="30" y="37"/>
                    </a:lnTo>
                    <a:lnTo>
                      <a:pt x="46" y="37"/>
                    </a:lnTo>
                    <a:lnTo>
                      <a:pt x="46" y="24"/>
                    </a:lnTo>
                    <a:close/>
                  </a:path>
                </a:pathLst>
              </a:custGeom>
              <a:solidFill>
                <a:srgbClr val="01010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43" name="Google Shape;243;p35"/>
              <p:cNvSpPr/>
              <p:nvPr/>
            </p:nvSpPr>
            <p:spPr>
              <a:xfrm>
                <a:off x="868" y="3884"/>
                <a:ext cx="57" cy="89"/>
              </a:xfrm>
              <a:custGeom>
                <a:rect b="b" l="l" r="r" t="t"/>
                <a:pathLst>
                  <a:path extrusionOk="0" h="91" w="58">
                    <a:moveTo>
                      <a:pt x="41" y="91"/>
                    </a:moveTo>
                    <a:cubicBezTo>
                      <a:pt x="58" y="91"/>
                      <a:pt x="58" y="91"/>
                      <a:pt x="58" y="91"/>
                    </a:cubicBezTo>
                    <a:cubicBezTo>
                      <a:pt x="58" y="48"/>
                      <a:pt x="58" y="48"/>
                      <a:pt x="58" y="48"/>
                    </a:cubicBezTo>
                    <a:cubicBezTo>
                      <a:pt x="58" y="32"/>
                      <a:pt x="48" y="24"/>
                      <a:pt x="35" y="24"/>
                    </a:cubicBezTo>
                    <a:cubicBezTo>
                      <a:pt x="28" y="24"/>
                      <a:pt x="22" y="27"/>
                      <a:pt x="16" y="32"/>
                    </a:cubicBezTo>
                    <a:cubicBezTo>
                      <a:pt x="16" y="0"/>
                      <a:pt x="16" y="0"/>
                      <a:pt x="16" y="0"/>
                    </a:cubicBezTo>
                    <a:cubicBezTo>
                      <a:pt x="0" y="0"/>
                      <a:pt x="0" y="0"/>
                      <a:pt x="0" y="0"/>
                    </a:cubicBezTo>
                    <a:cubicBezTo>
                      <a:pt x="0" y="91"/>
                      <a:pt x="0" y="91"/>
                      <a:pt x="0" y="91"/>
                    </a:cubicBezTo>
                    <a:cubicBezTo>
                      <a:pt x="16" y="91"/>
                      <a:pt x="16" y="91"/>
                      <a:pt x="16" y="91"/>
                    </a:cubicBezTo>
                    <a:cubicBezTo>
                      <a:pt x="16" y="63"/>
                      <a:pt x="16" y="63"/>
                      <a:pt x="16" y="63"/>
                    </a:cubicBezTo>
                    <a:cubicBezTo>
                      <a:pt x="16" y="57"/>
                      <a:pt x="16" y="51"/>
                      <a:pt x="19" y="45"/>
                    </a:cubicBezTo>
                    <a:cubicBezTo>
                      <a:pt x="22" y="41"/>
                      <a:pt x="26" y="39"/>
                      <a:pt x="30" y="39"/>
                    </a:cubicBezTo>
                    <a:cubicBezTo>
                      <a:pt x="40" y="39"/>
                      <a:pt x="41" y="47"/>
                      <a:pt x="41" y="60"/>
                    </a:cubicBezTo>
                    <a:lnTo>
                      <a:pt x="41" y="91"/>
                    </a:lnTo>
                    <a:close/>
                  </a:path>
                </a:pathLst>
              </a:custGeom>
              <a:solidFill>
                <a:srgbClr val="01010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44" name="Google Shape;244;p35"/>
              <p:cNvSpPr/>
              <p:nvPr/>
            </p:nvSpPr>
            <p:spPr>
              <a:xfrm>
                <a:off x="794" y="3884"/>
                <a:ext cx="0" cy="0"/>
              </a:xfrm>
              <a:prstGeom prst="rect">
                <a:avLst/>
              </a:prstGeom>
              <a:solidFill>
                <a:srgbClr val="01010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45" name="Google Shape;245;p35"/>
              <p:cNvSpPr/>
              <p:nvPr/>
            </p:nvSpPr>
            <p:spPr>
              <a:xfrm>
                <a:off x="720" y="3908"/>
                <a:ext cx="65" cy="67"/>
              </a:xfrm>
              <a:custGeom>
                <a:rect b="b" l="l" r="r" t="t"/>
                <a:pathLst>
                  <a:path extrusionOk="0" h="69" w="67">
                    <a:moveTo>
                      <a:pt x="67" y="67"/>
                    </a:moveTo>
                    <a:cubicBezTo>
                      <a:pt x="67" y="2"/>
                      <a:pt x="67" y="2"/>
                      <a:pt x="67" y="2"/>
                    </a:cubicBezTo>
                    <a:cubicBezTo>
                      <a:pt x="50" y="2"/>
                      <a:pt x="50" y="2"/>
                      <a:pt x="50" y="2"/>
                    </a:cubicBezTo>
                    <a:cubicBezTo>
                      <a:pt x="50" y="9"/>
                      <a:pt x="50" y="9"/>
                      <a:pt x="50" y="9"/>
                    </a:cubicBezTo>
                    <a:cubicBezTo>
                      <a:pt x="45" y="3"/>
                      <a:pt x="38" y="0"/>
                      <a:pt x="30" y="0"/>
                    </a:cubicBezTo>
                    <a:cubicBezTo>
                      <a:pt x="13" y="0"/>
                      <a:pt x="0" y="14"/>
                      <a:pt x="0" y="35"/>
                    </a:cubicBezTo>
                    <a:cubicBezTo>
                      <a:pt x="0" y="55"/>
                      <a:pt x="14" y="69"/>
                      <a:pt x="30" y="69"/>
                    </a:cubicBezTo>
                    <a:cubicBezTo>
                      <a:pt x="39" y="69"/>
                      <a:pt x="45" y="66"/>
                      <a:pt x="50" y="60"/>
                    </a:cubicBezTo>
                    <a:cubicBezTo>
                      <a:pt x="50" y="67"/>
                      <a:pt x="50" y="67"/>
                      <a:pt x="50" y="67"/>
                    </a:cubicBezTo>
                    <a:lnTo>
                      <a:pt x="67" y="67"/>
                    </a:lnTo>
                    <a:close/>
                    <a:moveTo>
                      <a:pt x="51" y="34"/>
                    </a:moveTo>
                    <a:cubicBezTo>
                      <a:pt x="51" y="46"/>
                      <a:pt x="43" y="54"/>
                      <a:pt x="33" y="54"/>
                    </a:cubicBezTo>
                    <a:cubicBezTo>
                      <a:pt x="23" y="54"/>
                      <a:pt x="16" y="46"/>
                      <a:pt x="16" y="34"/>
                    </a:cubicBezTo>
                    <a:cubicBezTo>
                      <a:pt x="16" y="24"/>
                      <a:pt x="23" y="15"/>
                      <a:pt x="33" y="15"/>
                    </a:cubicBezTo>
                    <a:cubicBezTo>
                      <a:pt x="44" y="15"/>
                      <a:pt x="51" y="23"/>
                      <a:pt x="51" y="34"/>
                    </a:cubicBezTo>
                  </a:path>
                </a:pathLst>
              </a:custGeom>
              <a:solidFill>
                <a:srgbClr val="01010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46" name="Google Shape;246;p35"/>
              <p:cNvSpPr/>
              <p:nvPr/>
            </p:nvSpPr>
            <p:spPr>
              <a:xfrm>
                <a:off x="647" y="3908"/>
                <a:ext cx="67" cy="67"/>
              </a:xfrm>
              <a:custGeom>
                <a:rect b="b" l="l" r="r" t="t"/>
                <a:pathLst>
                  <a:path extrusionOk="0" h="69" w="69">
                    <a:moveTo>
                      <a:pt x="69" y="35"/>
                    </a:moveTo>
                    <a:cubicBezTo>
                      <a:pt x="69" y="15"/>
                      <a:pt x="55" y="0"/>
                      <a:pt x="34" y="0"/>
                    </a:cubicBezTo>
                    <a:cubicBezTo>
                      <a:pt x="13" y="0"/>
                      <a:pt x="0" y="17"/>
                      <a:pt x="0" y="34"/>
                    </a:cubicBezTo>
                    <a:cubicBezTo>
                      <a:pt x="0" y="54"/>
                      <a:pt x="14" y="69"/>
                      <a:pt x="34" y="69"/>
                    </a:cubicBezTo>
                    <a:cubicBezTo>
                      <a:pt x="48" y="69"/>
                      <a:pt x="57" y="64"/>
                      <a:pt x="64" y="54"/>
                    </a:cubicBezTo>
                    <a:cubicBezTo>
                      <a:pt x="50" y="48"/>
                      <a:pt x="50" y="48"/>
                      <a:pt x="50" y="48"/>
                    </a:cubicBezTo>
                    <a:cubicBezTo>
                      <a:pt x="46" y="52"/>
                      <a:pt x="41" y="54"/>
                      <a:pt x="34" y="54"/>
                    </a:cubicBezTo>
                    <a:cubicBezTo>
                      <a:pt x="25" y="54"/>
                      <a:pt x="18" y="49"/>
                      <a:pt x="16" y="39"/>
                    </a:cubicBezTo>
                    <a:cubicBezTo>
                      <a:pt x="68" y="39"/>
                      <a:pt x="68" y="39"/>
                      <a:pt x="68" y="39"/>
                    </a:cubicBezTo>
                    <a:cubicBezTo>
                      <a:pt x="68" y="38"/>
                      <a:pt x="69" y="37"/>
                      <a:pt x="69" y="35"/>
                    </a:cubicBezTo>
                    <a:moveTo>
                      <a:pt x="52" y="26"/>
                    </a:moveTo>
                    <a:cubicBezTo>
                      <a:pt x="17" y="26"/>
                      <a:pt x="17" y="26"/>
                      <a:pt x="17" y="26"/>
                    </a:cubicBezTo>
                    <a:cubicBezTo>
                      <a:pt x="20" y="18"/>
                      <a:pt x="26" y="14"/>
                      <a:pt x="34" y="14"/>
                    </a:cubicBezTo>
                    <a:cubicBezTo>
                      <a:pt x="43" y="14"/>
                      <a:pt x="50" y="19"/>
                      <a:pt x="52" y="26"/>
                    </a:cubicBezTo>
                  </a:path>
                </a:pathLst>
              </a:custGeom>
              <a:solidFill>
                <a:srgbClr val="01010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47" name="Google Shape;247;p35"/>
              <p:cNvSpPr/>
              <p:nvPr/>
            </p:nvSpPr>
            <p:spPr>
              <a:xfrm>
                <a:off x="579" y="3887"/>
                <a:ext cx="62" cy="86"/>
              </a:xfrm>
              <a:custGeom>
                <a:rect b="b" l="l" r="r" t="t"/>
                <a:pathLst>
                  <a:path extrusionOk="0" h="86" w="62">
                    <a:moveTo>
                      <a:pt x="17" y="0"/>
                    </a:moveTo>
                    <a:lnTo>
                      <a:pt x="0" y="0"/>
                    </a:lnTo>
                    <a:lnTo>
                      <a:pt x="0" y="86"/>
                    </a:lnTo>
                    <a:lnTo>
                      <a:pt x="17" y="86"/>
                    </a:lnTo>
                    <a:lnTo>
                      <a:pt x="17" y="48"/>
                    </a:lnTo>
                    <a:lnTo>
                      <a:pt x="46" y="48"/>
                    </a:lnTo>
                    <a:lnTo>
                      <a:pt x="46" y="86"/>
                    </a:lnTo>
                    <a:lnTo>
                      <a:pt x="62" y="86"/>
                    </a:lnTo>
                    <a:lnTo>
                      <a:pt x="62" y="0"/>
                    </a:lnTo>
                    <a:lnTo>
                      <a:pt x="46" y="0"/>
                    </a:lnTo>
                    <a:lnTo>
                      <a:pt x="46" y="32"/>
                    </a:lnTo>
                    <a:lnTo>
                      <a:pt x="17" y="32"/>
                    </a:lnTo>
                    <a:lnTo>
                      <a:pt x="17" y="0"/>
                    </a:lnTo>
                    <a:close/>
                  </a:path>
                </a:pathLst>
              </a:custGeom>
              <a:solidFill>
                <a:srgbClr val="01010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48" name="Google Shape;248;p35"/>
              <p:cNvSpPr/>
              <p:nvPr/>
            </p:nvSpPr>
            <p:spPr>
              <a:xfrm>
                <a:off x="970" y="3990"/>
                <a:ext cx="46" cy="88"/>
              </a:xfrm>
              <a:custGeom>
                <a:rect b="b" l="l" r="r" t="t"/>
                <a:pathLst>
                  <a:path extrusionOk="0" h="88" w="46">
                    <a:moveTo>
                      <a:pt x="46" y="37"/>
                    </a:moveTo>
                    <a:lnTo>
                      <a:pt x="30" y="37"/>
                    </a:lnTo>
                    <a:lnTo>
                      <a:pt x="30" y="88"/>
                    </a:lnTo>
                    <a:lnTo>
                      <a:pt x="14" y="88"/>
                    </a:lnTo>
                    <a:lnTo>
                      <a:pt x="14" y="37"/>
                    </a:lnTo>
                    <a:lnTo>
                      <a:pt x="0" y="37"/>
                    </a:lnTo>
                    <a:lnTo>
                      <a:pt x="0" y="23"/>
                    </a:lnTo>
                    <a:lnTo>
                      <a:pt x="14" y="23"/>
                    </a:lnTo>
                    <a:lnTo>
                      <a:pt x="14" y="0"/>
                    </a:lnTo>
                    <a:lnTo>
                      <a:pt x="30" y="0"/>
                    </a:lnTo>
                    <a:lnTo>
                      <a:pt x="30" y="23"/>
                    </a:lnTo>
                    <a:lnTo>
                      <a:pt x="46" y="23"/>
                    </a:lnTo>
                    <a:lnTo>
                      <a:pt x="46" y="37"/>
                    </a:lnTo>
                    <a:close/>
                  </a:path>
                </a:pathLst>
              </a:custGeom>
              <a:solidFill>
                <a:srgbClr val="01010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49" name="Google Shape;249;p35"/>
              <p:cNvSpPr/>
              <p:nvPr/>
            </p:nvSpPr>
            <p:spPr>
              <a:xfrm>
                <a:off x="1118" y="4012"/>
                <a:ext cx="55" cy="66"/>
              </a:xfrm>
              <a:custGeom>
                <a:rect b="b" l="l" r="r" t="t"/>
                <a:pathLst>
                  <a:path extrusionOk="0" h="67" w="57">
                    <a:moveTo>
                      <a:pt x="57" y="67"/>
                    </a:moveTo>
                    <a:cubicBezTo>
                      <a:pt x="57" y="22"/>
                      <a:pt x="57" y="22"/>
                      <a:pt x="57" y="22"/>
                    </a:cubicBezTo>
                    <a:cubicBezTo>
                      <a:pt x="57" y="8"/>
                      <a:pt x="47" y="0"/>
                      <a:pt x="35" y="0"/>
                    </a:cubicBezTo>
                    <a:cubicBezTo>
                      <a:pt x="28" y="0"/>
                      <a:pt x="22" y="3"/>
                      <a:pt x="16" y="8"/>
                    </a:cubicBezTo>
                    <a:cubicBezTo>
                      <a:pt x="16" y="1"/>
                      <a:pt x="16" y="1"/>
                      <a:pt x="16" y="1"/>
                    </a:cubicBezTo>
                    <a:cubicBezTo>
                      <a:pt x="0" y="1"/>
                      <a:pt x="0" y="1"/>
                      <a:pt x="0" y="1"/>
                    </a:cubicBezTo>
                    <a:cubicBezTo>
                      <a:pt x="0" y="67"/>
                      <a:pt x="0" y="67"/>
                      <a:pt x="0" y="67"/>
                    </a:cubicBezTo>
                    <a:cubicBezTo>
                      <a:pt x="16" y="67"/>
                      <a:pt x="16" y="67"/>
                      <a:pt x="16" y="67"/>
                    </a:cubicBezTo>
                    <a:cubicBezTo>
                      <a:pt x="16" y="39"/>
                      <a:pt x="16" y="39"/>
                      <a:pt x="16" y="39"/>
                    </a:cubicBezTo>
                    <a:cubicBezTo>
                      <a:pt x="16" y="32"/>
                      <a:pt x="16" y="26"/>
                      <a:pt x="19" y="21"/>
                    </a:cubicBezTo>
                    <a:cubicBezTo>
                      <a:pt x="21" y="17"/>
                      <a:pt x="25" y="15"/>
                      <a:pt x="30" y="15"/>
                    </a:cubicBezTo>
                    <a:cubicBezTo>
                      <a:pt x="40" y="15"/>
                      <a:pt x="41" y="23"/>
                      <a:pt x="41" y="36"/>
                    </a:cubicBezTo>
                    <a:cubicBezTo>
                      <a:pt x="41" y="67"/>
                      <a:pt x="41" y="67"/>
                      <a:pt x="41" y="67"/>
                    </a:cubicBezTo>
                    <a:lnTo>
                      <a:pt x="57" y="67"/>
                    </a:lnTo>
                    <a:close/>
                  </a:path>
                </a:pathLst>
              </a:custGeom>
              <a:solidFill>
                <a:srgbClr val="01010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50" name="Google Shape;250;p35"/>
              <p:cNvSpPr/>
              <p:nvPr/>
            </p:nvSpPr>
            <p:spPr>
              <a:xfrm>
                <a:off x="1044" y="4012"/>
                <a:ext cx="67" cy="68"/>
              </a:xfrm>
              <a:custGeom>
                <a:rect b="b" l="l" r="r" t="t"/>
                <a:pathLst>
                  <a:path extrusionOk="0" h="69" w="68">
                    <a:moveTo>
                      <a:pt x="68" y="34"/>
                    </a:moveTo>
                    <a:cubicBezTo>
                      <a:pt x="68" y="15"/>
                      <a:pt x="53" y="0"/>
                      <a:pt x="34" y="0"/>
                    </a:cubicBezTo>
                    <a:cubicBezTo>
                      <a:pt x="16" y="0"/>
                      <a:pt x="0" y="14"/>
                      <a:pt x="0" y="34"/>
                    </a:cubicBezTo>
                    <a:cubicBezTo>
                      <a:pt x="0" y="53"/>
                      <a:pt x="15" y="69"/>
                      <a:pt x="34" y="69"/>
                    </a:cubicBezTo>
                    <a:cubicBezTo>
                      <a:pt x="54" y="69"/>
                      <a:pt x="68" y="53"/>
                      <a:pt x="68" y="34"/>
                    </a:cubicBezTo>
                    <a:moveTo>
                      <a:pt x="52" y="34"/>
                    </a:moveTo>
                    <a:cubicBezTo>
                      <a:pt x="52" y="46"/>
                      <a:pt x="44" y="53"/>
                      <a:pt x="34" y="53"/>
                    </a:cubicBezTo>
                    <a:cubicBezTo>
                      <a:pt x="24" y="53"/>
                      <a:pt x="17" y="45"/>
                      <a:pt x="17" y="34"/>
                    </a:cubicBezTo>
                    <a:cubicBezTo>
                      <a:pt x="17" y="23"/>
                      <a:pt x="24" y="15"/>
                      <a:pt x="34" y="15"/>
                    </a:cubicBezTo>
                    <a:cubicBezTo>
                      <a:pt x="45" y="15"/>
                      <a:pt x="52" y="23"/>
                      <a:pt x="52" y="34"/>
                    </a:cubicBezTo>
                  </a:path>
                </a:pathLst>
              </a:custGeom>
              <a:solidFill>
                <a:srgbClr val="01010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51" name="Google Shape;251;p35"/>
              <p:cNvSpPr/>
              <p:nvPr/>
            </p:nvSpPr>
            <p:spPr>
              <a:xfrm>
                <a:off x="1021" y="3987"/>
                <a:ext cx="19" cy="21"/>
              </a:xfrm>
              <a:custGeom>
                <a:rect b="b" l="l" r="r" t="t"/>
                <a:pathLst>
                  <a:path extrusionOk="0" h="22" w="20">
                    <a:moveTo>
                      <a:pt x="20" y="11"/>
                    </a:moveTo>
                    <a:cubicBezTo>
                      <a:pt x="20" y="5"/>
                      <a:pt x="16" y="0"/>
                      <a:pt x="10" y="0"/>
                    </a:cubicBezTo>
                    <a:cubicBezTo>
                      <a:pt x="4" y="0"/>
                      <a:pt x="0" y="5"/>
                      <a:pt x="0" y="10"/>
                    </a:cubicBezTo>
                    <a:cubicBezTo>
                      <a:pt x="0" y="16"/>
                      <a:pt x="4" y="22"/>
                      <a:pt x="10" y="22"/>
                    </a:cubicBezTo>
                    <a:cubicBezTo>
                      <a:pt x="16" y="22"/>
                      <a:pt x="20" y="17"/>
                      <a:pt x="20" y="11"/>
                    </a:cubicBezTo>
                  </a:path>
                </a:pathLst>
              </a:custGeom>
              <a:solidFill>
                <a:srgbClr val="01010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52" name="Google Shape;252;p35"/>
              <p:cNvSpPr/>
              <p:nvPr/>
            </p:nvSpPr>
            <p:spPr>
              <a:xfrm>
                <a:off x="898" y="4012"/>
                <a:ext cx="65" cy="68"/>
              </a:xfrm>
              <a:custGeom>
                <a:rect b="b" l="l" r="r" t="t"/>
                <a:pathLst>
                  <a:path extrusionOk="0" h="69" w="67">
                    <a:moveTo>
                      <a:pt x="67" y="67"/>
                    </a:moveTo>
                    <a:cubicBezTo>
                      <a:pt x="67" y="1"/>
                      <a:pt x="67" y="1"/>
                      <a:pt x="67" y="1"/>
                    </a:cubicBezTo>
                    <a:cubicBezTo>
                      <a:pt x="51" y="1"/>
                      <a:pt x="51" y="1"/>
                      <a:pt x="51" y="1"/>
                    </a:cubicBezTo>
                    <a:cubicBezTo>
                      <a:pt x="51" y="9"/>
                      <a:pt x="51" y="9"/>
                      <a:pt x="51" y="9"/>
                    </a:cubicBezTo>
                    <a:cubicBezTo>
                      <a:pt x="45" y="3"/>
                      <a:pt x="39" y="0"/>
                      <a:pt x="31" y="0"/>
                    </a:cubicBezTo>
                    <a:cubicBezTo>
                      <a:pt x="14" y="0"/>
                      <a:pt x="0" y="14"/>
                      <a:pt x="0" y="34"/>
                    </a:cubicBezTo>
                    <a:cubicBezTo>
                      <a:pt x="0" y="54"/>
                      <a:pt x="15" y="69"/>
                      <a:pt x="31" y="69"/>
                    </a:cubicBezTo>
                    <a:cubicBezTo>
                      <a:pt x="39" y="69"/>
                      <a:pt x="45" y="66"/>
                      <a:pt x="51" y="60"/>
                    </a:cubicBezTo>
                    <a:cubicBezTo>
                      <a:pt x="51" y="67"/>
                      <a:pt x="51" y="67"/>
                      <a:pt x="51" y="67"/>
                    </a:cubicBezTo>
                    <a:lnTo>
                      <a:pt x="67" y="67"/>
                    </a:lnTo>
                    <a:close/>
                    <a:moveTo>
                      <a:pt x="52" y="34"/>
                    </a:moveTo>
                    <a:cubicBezTo>
                      <a:pt x="52" y="46"/>
                      <a:pt x="44" y="54"/>
                      <a:pt x="34" y="54"/>
                    </a:cubicBezTo>
                    <a:cubicBezTo>
                      <a:pt x="24" y="54"/>
                      <a:pt x="17" y="45"/>
                      <a:pt x="17" y="34"/>
                    </a:cubicBezTo>
                    <a:cubicBezTo>
                      <a:pt x="17" y="23"/>
                      <a:pt x="23" y="15"/>
                      <a:pt x="34" y="15"/>
                    </a:cubicBezTo>
                    <a:cubicBezTo>
                      <a:pt x="44" y="15"/>
                      <a:pt x="52" y="22"/>
                      <a:pt x="52" y="34"/>
                    </a:cubicBezTo>
                  </a:path>
                </a:pathLst>
              </a:custGeom>
              <a:solidFill>
                <a:srgbClr val="01010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53" name="Google Shape;253;p35"/>
              <p:cNvSpPr/>
              <p:nvPr/>
            </p:nvSpPr>
            <p:spPr>
              <a:xfrm>
                <a:off x="826" y="3989"/>
                <a:ext cx="66" cy="91"/>
              </a:xfrm>
              <a:custGeom>
                <a:rect b="b" l="l" r="r" t="t"/>
                <a:pathLst>
                  <a:path extrusionOk="0" h="93" w="67">
                    <a:moveTo>
                      <a:pt x="67" y="91"/>
                    </a:moveTo>
                    <a:cubicBezTo>
                      <a:pt x="67" y="0"/>
                      <a:pt x="67" y="0"/>
                      <a:pt x="67" y="0"/>
                    </a:cubicBezTo>
                    <a:cubicBezTo>
                      <a:pt x="51" y="0"/>
                      <a:pt x="51" y="0"/>
                      <a:pt x="51" y="0"/>
                    </a:cubicBezTo>
                    <a:cubicBezTo>
                      <a:pt x="51" y="33"/>
                      <a:pt x="51" y="33"/>
                      <a:pt x="51" y="33"/>
                    </a:cubicBezTo>
                    <a:cubicBezTo>
                      <a:pt x="45" y="27"/>
                      <a:pt x="38" y="24"/>
                      <a:pt x="30" y="24"/>
                    </a:cubicBezTo>
                    <a:cubicBezTo>
                      <a:pt x="14" y="24"/>
                      <a:pt x="0" y="38"/>
                      <a:pt x="0" y="58"/>
                    </a:cubicBezTo>
                    <a:cubicBezTo>
                      <a:pt x="0" y="78"/>
                      <a:pt x="14" y="93"/>
                      <a:pt x="31" y="93"/>
                    </a:cubicBezTo>
                    <a:cubicBezTo>
                      <a:pt x="39" y="93"/>
                      <a:pt x="45" y="90"/>
                      <a:pt x="51" y="84"/>
                    </a:cubicBezTo>
                    <a:cubicBezTo>
                      <a:pt x="51" y="91"/>
                      <a:pt x="51" y="91"/>
                      <a:pt x="51" y="91"/>
                    </a:cubicBezTo>
                    <a:lnTo>
                      <a:pt x="67" y="91"/>
                    </a:lnTo>
                    <a:close/>
                    <a:moveTo>
                      <a:pt x="52" y="58"/>
                    </a:moveTo>
                    <a:cubicBezTo>
                      <a:pt x="52" y="70"/>
                      <a:pt x="44" y="78"/>
                      <a:pt x="34" y="78"/>
                    </a:cubicBezTo>
                    <a:cubicBezTo>
                      <a:pt x="24" y="78"/>
                      <a:pt x="16" y="69"/>
                      <a:pt x="16" y="58"/>
                    </a:cubicBezTo>
                    <a:cubicBezTo>
                      <a:pt x="16" y="47"/>
                      <a:pt x="23" y="39"/>
                      <a:pt x="34" y="39"/>
                    </a:cubicBezTo>
                    <a:cubicBezTo>
                      <a:pt x="44" y="39"/>
                      <a:pt x="52" y="46"/>
                      <a:pt x="52" y="58"/>
                    </a:cubicBezTo>
                  </a:path>
                </a:pathLst>
              </a:custGeom>
              <a:solidFill>
                <a:srgbClr val="01010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54" name="Google Shape;254;p35"/>
              <p:cNvSpPr/>
              <p:nvPr/>
            </p:nvSpPr>
            <p:spPr>
              <a:xfrm>
                <a:off x="764" y="4012"/>
                <a:ext cx="57" cy="66"/>
              </a:xfrm>
              <a:custGeom>
                <a:rect b="b" l="l" r="r" t="t"/>
                <a:pathLst>
                  <a:path extrusionOk="0" h="67" w="58">
                    <a:moveTo>
                      <a:pt x="41" y="67"/>
                    </a:moveTo>
                    <a:cubicBezTo>
                      <a:pt x="58" y="67"/>
                      <a:pt x="58" y="67"/>
                      <a:pt x="58" y="67"/>
                    </a:cubicBezTo>
                    <a:cubicBezTo>
                      <a:pt x="58" y="22"/>
                      <a:pt x="58" y="22"/>
                      <a:pt x="58" y="22"/>
                    </a:cubicBezTo>
                    <a:cubicBezTo>
                      <a:pt x="58" y="8"/>
                      <a:pt x="48" y="0"/>
                      <a:pt x="35" y="0"/>
                    </a:cubicBezTo>
                    <a:cubicBezTo>
                      <a:pt x="28" y="0"/>
                      <a:pt x="23" y="3"/>
                      <a:pt x="16" y="8"/>
                    </a:cubicBezTo>
                    <a:cubicBezTo>
                      <a:pt x="16" y="1"/>
                      <a:pt x="16" y="1"/>
                      <a:pt x="16" y="1"/>
                    </a:cubicBezTo>
                    <a:cubicBezTo>
                      <a:pt x="0" y="1"/>
                      <a:pt x="0" y="1"/>
                      <a:pt x="0" y="1"/>
                    </a:cubicBezTo>
                    <a:cubicBezTo>
                      <a:pt x="0" y="67"/>
                      <a:pt x="0" y="67"/>
                      <a:pt x="0" y="67"/>
                    </a:cubicBezTo>
                    <a:cubicBezTo>
                      <a:pt x="16" y="67"/>
                      <a:pt x="16" y="67"/>
                      <a:pt x="16" y="67"/>
                    </a:cubicBezTo>
                    <a:cubicBezTo>
                      <a:pt x="16" y="39"/>
                      <a:pt x="16" y="39"/>
                      <a:pt x="16" y="39"/>
                    </a:cubicBezTo>
                    <a:cubicBezTo>
                      <a:pt x="16" y="32"/>
                      <a:pt x="16" y="26"/>
                      <a:pt x="20" y="21"/>
                    </a:cubicBezTo>
                    <a:cubicBezTo>
                      <a:pt x="22" y="17"/>
                      <a:pt x="26" y="15"/>
                      <a:pt x="30" y="15"/>
                    </a:cubicBezTo>
                    <a:cubicBezTo>
                      <a:pt x="40" y="15"/>
                      <a:pt x="41" y="23"/>
                      <a:pt x="41" y="36"/>
                    </a:cubicBezTo>
                    <a:lnTo>
                      <a:pt x="41" y="67"/>
                    </a:lnTo>
                    <a:close/>
                  </a:path>
                </a:pathLst>
              </a:custGeom>
              <a:solidFill>
                <a:srgbClr val="01010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55" name="Google Shape;255;p35"/>
              <p:cNvSpPr/>
              <p:nvPr/>
            </p:nvSpPr>
            <p:spPr>
              <a:xfrm>
                <a:off x="579" y="3991"/>
                <a:ext cx="43" cy="87"/>
              </a:xfrm>
              <a:custGeom>
                <a:rect b="b" l="l" r="r" t="t"/>
                <a:pathLst>
                  <a:path extrusionOk="0" h="87" w="43">
                    <a:moveTo>
                      <a:pt x="43" y="0"/>
                    </a:moveTo>
                    <a:lnTo>
                      <a:pt x="0" y="0"/>
                    </a:lnTo>
                    <a:lnTo>
                      <a:pt x="0" y="87"/>
                    </a:lnTo>
                    <a:lnTo>
                      <a:pt x="17" y="87"/>
                    </a:lnTo>
                    <a:lnTo>
                      <a:pt x="17" y="48"/>
                    </a:lnTo>
                    <a:lnTo>
                      <a:pt x="43" y="48"/>
                    </a:lnTo>
                    <a:lnTo>
                      <a:pt x="43" y="32"/>
                    </a:lnTo>
                    <a:lnTo>
                      <a:pt x="17" y="32"/>
                    </a:lnTo>
                    <a:lnTo>
                      <a:pt x="17" y="16"/>
                    </a:lnTo>
                    <a:lnTo>
                      <a:pt x="43" y="16"/>
                    </a:lnTo>
                    <a:lnTo>
                      <a:pt x="43" y="0"/>
                    </a:lnTo>
                    <a:close/>
                  </a:path>
                </a:pathLst>
              </a:custGeom>
              <a:solidFill>
                <a:srgbClr val="01010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56" name="Google Shape;256;p35"/>
              <p:cNvSpPr/>
              <p:nvPr/>
            </p:nvSpPr>
            <p:spPr>
              <a:xfrm>
                <a:off x="628" y="4012"/>
                <a:ext cx="67" cy="68"/>
              </a:xfrm>
              <a:custGeom>
                <a:rect b="b" l="l" r="r" t="t"/>
                <a:pathLst>
                  <a:path extrusionOk="0" h="69" w="68">
                    <a:moveTo>
                      <a:pt x="68" y="34"/>
                    </a:moveTo>
                    <a:cubicBezTo>
                      <a:pt x="68" y="15"/>
                      <a:pt x="53" y="0"/>
                      <a:pt x="34" y="0"/>
                    </a:cubicBezTo>
                    <a:cubicBezTo>
                      <a:pt x="16" y="0"/>
                      <a:pt x="0" y="14"/>
                      <a:pt x="0" y="34"/>
                    </a:cubicBezTo>
                    <a:cubicBezTo>
                      <a:pt x="0" y="53"/>
                      <a:pt x="15" y="69"/>
                      <a:pt x="34" y="69"/>
                    </a:cubicBezTo>
                    <a:cubicBezTo>
                      <a:pt x="54" y="69"/>
                      <a:pt x="68" y="53"/>
                      <a:pt x="68" y="34"/>
                    </a:cubicBezTo>
                    <a:moveTo>
                      <a:pt x="52" y="34"/>
                    </a:moveTo>
                    <a:cubicBezTo>
                      <a:pt x="52" y="46"/>
                      <a:pt x="44" y="53"/>
                      <a:pt x="34" y="53"/>
                    </a:cubicBezTo>
                    <a:cubicBezTo>
                      <a:pt x="23" y="53"/>
                      <a:pt x="17" y="45"/>
                      <a:pt x="17" y="34"/>
                    </a:cubicBezTo>
                    <a:cubicBezTo>
                      <a:pt x="17" y="23"/>
                      <a:pt x="24" y="15"/>
                      <a:pt x="34" y="15"/>
                    </a:cubicBezTo>
                    <a:cubicBezTo>
                      <a:pt x="45" y="15"/>
                      <a:pt x="52" y="23"/>
                      <a:pt x="52" y="34"/>
                    </a:cubicBezTo>
                  </a:path>
                </a:pathLst>
              </a:custGeom>
              <a:solidFill>
                <a:srgbClr val="01010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57" name="Google Shape;257;p35"/>
              <p:cNvSpPr/>
              <p:nvPr/>
            </p:nvSpPr>
            <p:spPr>
              <a:xfrm>
                <a:off x="700" y="4013"/>
                <a:ext cx="56" cy="66"/>
              </a:xfrm>
              <a:custGeom>
                <a:rect b="b" l="l" r="r" t="t"/>
                <a:pathLst>
                  <a:path extrusionOk="0" h="67" w="57">
                    <a:moveTo>
                      <a:pt x="0" y="30"/>
                    </a:moveTo>
                    <a:cubicBezTo>
                      <a:pt x="0" y="36"/>
                      <a:pt x="0" y="39"/>
                      <a:pt x="1" y="44"/>
                    </a:cubicBezTo>
                    <a:cubicBezTo>
                      <a:pt x="3" y="59"/>
                      <a:pt x="13" y="67"/>
                      <a:pt x="29" y="67"/>
                    </a:cubicBezTo>
                    <a:cubicBezTo>
                      <a:pt x="38" y="67"/>
                      <a:pt x="44" y="65"/>
                      <a:pt x="50" y="59"/>
                    </a:cubicBezTo>
                    <a:cubicBezTo>
                      <a:pt x="56" y="52"/>
                      <a:pt x="57" y="43"/>
                      <a:pt x="57" y="31"/>
                    </a:cubicBezTo>
                    <a:cubicBezTo>
                      <a:pt x="57" y="0"/>
                      <a:pt x="57" y="0"/>
                      <a:pt x="57" y="0"/>
                    </a:cubicBezTo>
                    <a:cubicBezTo>
                      <a:pt x="41" y="0"/>
                      <a:pt x="41" y="0"/>
                      <a:pt x="41" y="0"/>
                    </a:cubicBezTo>
                    <a:cubicBezTo>
                      <a:pt x="41" y="35"/>
                      <a:pt x="41" y="35"/>
                      <a:pt x="41" y="35"/>
                    </a:cubicBezTo>
                    <a:cubicBezTo>
                      <a:pt x="41" y="46"/>
                      <a:pt x="37" y="52"/>
                      <a:pt x="29" y="52"/>
                    </a:cubicBezTo>
                    <a:cubicBezTo>
                      <a:pt x="20" y="52"/>
                      <a:pt x="17" y="46"/>
                      <a:pt x="17" y="35"/>
                    </a:cubicBezTo>
                    <a:cubicBezTo>
                      <a:pt x="17" y="0"/>
                      <a:pt x="17" y="0"/>
                      <a:pt x="17" y="0"/>
                    </a:cubicBezTo>
                    <a:cubicBezTo>
                      <a:pt x="0" y="0"/>
                      <a:pt x="0" y="0"/>
                      <a:pt x="0" y="0"/>
                    </a:cubicBezTo>
                    <a:lnTo>
                      <a:pt x="0" y="30"/>
                    </a:lnTo>
                    <a:close/>
                  </a:path>
                </a:pathLst>
              </a:custGeom>
              <a:solidFill>
                <a:srgbClr val="01010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58" name="Google Shape;258;p35"/>
              <p:cNvSpPr/>
              <p:nvPr/>
            </p:nvSpPr>
            <p:spPr>
              <a:xfrm>
                <a:off x="1023" y="4013"/>
                <a:ext cx="0" cy="0"/>
              </a:xfrm>
              <a:prstGeom prst="rect">
                <a:avLst/>
              </a:prstGeom>
              <a:solidFill>
                <a:srgbClr val="01010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59" name="Google Shape;259;p35"/>
              <p:cNvSpPr/>
              <p:nvPr/>
            </p:nvSpPr>
            <p:spPr>
              <a:xfrm>
                <a:off x="253" y="3635"/>
                <a:ext cx="35" cy="43"/>
              </a:xfrm>
              <a:custGeom>
                <a:rect b="b" l="l" r="r" t="t"/>
                <a:pathLst>
                  <a:path extrusionOk="0" h="44" w="36">
                    <a:moveTo>
                      <a:pt x="0" y="1"/>
                    </a:moveTo>
                    <a:cubicBezTo>
                      <a:pt x="3" y="0"/>
                      <a:pt x="7" y="0"/>
                      <a:pt x="12" y="0"/>
                    </a:cubicBezTo>
                    <a:cubicBezTo>
                      <a:pt x="20" y="0"/>
                      <a:pt x="26" y="2"/>
                      <a:pt x="30" y="5"/>
                    </a:cubicBezTo>
                    <a:cubicBezTo>
                      <a:pt x="34" y="9"/>
                      <a:pt x="36" y="14"/>
                      <a:pt x="36" y="21"/>
                    </a:cubicBezTo>
                    <a:cubicBezTo>
                      <a:pt x="36" y="28"/>
                      <a:pt x="34" y="34"/>
                      <a:pt x="30" y="38"/>
                    </a:cubicBezTo>
                    <a:cubicBezTo>
                      <a:pt x="25" y="42"/>
                      <a:pt x="19" y="44"/>
                      <a:pt x="10" y="44"/>
                    </a:cubicBezTo>
                    <a:cubicBezTo>
                      <a:pt x="6" y="44"/>
                      <a:pt x="3" y="44"/>
                      <a:pt x="0" y="44"/>
                    </a:cubicBezTo>
                    <a:lnTo>
                      <a:pt x="0" y="1"/>
                    </a:lnTo>
                    <a:close/>
                    <a:moveTo>
                      <a:pt x="5" y="39"/>
                    </a:moveTo>
                    <a:cubicBezTo>
                      <a:pt x="7" y="40"/>
                      <a:pt x="9" y="40"/>
                      <a:pt x="11" y="40"/>
                    </a:cubicBezTo>
                    <a:cubicBezTo>
                      <a:pt x="23" y="40"/>
                      <a:pt x="30" y="33"/>
                      <a:pt x="30" y="21"/>
                    </a:cubicBezTo>
                    <a:cubicBezTo>
                      <a:pt x="30" y="11"/>
                      <a:pt x="24" y="4"/>
                      <a:pt x="12" y="4"/>
                    </a:cubicBezTo>
                    <a:cubicBezTo>
                      <a:pt x="9" y="4"/>
                      <a:pt x="7" y="4"/>
                      <a:pt x="5" y="5"/>
                    </a:cubicBezTo>
                    <a:lnTo>
                      <a:pt x="5" y="39"/>
                    </a:lnTo>
                    <a:close/>
                  </a:path>
                </a:pathLst>
              </a:custGeom>
              <a:solidFill>
                <a:srgbClr val="01010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60" name="Google Shape;260;p35"/>
              <p:cNvSpPr/>
              <p:nvPr/>
            </p:nvSpPr>
            <p:spPr>
              <a:xfrm>
                <a:off x="294" y="3647"/>
                <a:ext cx="27" cy="32"/>
              </a:xfrm>
              <a:custGeom>
                <a:rect b="b" l="l" r="r" t="t"/>
                <a:pathLst>
                  <a:path extrusionOk="0" h="33" w="28">
                    <a:moveTo>
                      <a:pt x="5" y="17"/>
                    </a:moveTo>
                    <a:cubicBezTo>
                      <a:pt x="6" y="25"/>
                      <a:pt x="10" y="28"/>
                      <a:pt x="16" y="28"/>
                    </a:cubicBezTo>
                    <a:cubicBezTo>
                      <a:pt x="20" y="28"/>
                      <a:pt x="23" y="27"/>
                      <a:pt x="25" y="27"/>
                    </a:cubicBezTo>
                    <a:cubicBezTo>
                      <a:pt x="26" y="31"/>
                      <a:pt x="26" y="31"/>
                      <a:pt x="26" y="31"/>
                    </a:cubicBezTo>
                    <a:cubicBezTo>
                      <a:pt x="24" y="32"/>
                      <a:pt x="20" y="33"/>
                      <a:pt x="15" y="33"/>
                    </a:cubicBezTo>
                    <a:cubicBezTo>
                      <a:pt x="6" y="33"/>
                      <a:pt x="0" y="26"/>
                      <a:pt x="0" y="17"/>
                    </a:cubicBezTo>
                    <a:cubicBezTo>
                      <a:pt x="0" y="7"/>
                      <a:pt x="6" y="0"/>
                      <a:pt x="15" y="0"/>
                    </a:cubicBezTo>
                    <a:cubicBezTo>
                      <a:pt x="25" y="0"/>
                      <a:pt x="28" y="9"/>
                      <a:pt x="28" y="14"/>
                    </a:cubicBezTo>
                    <a:cubicBezTo>
                      <a:pt x="28" y="16"/>
                      <a:pt x="28" y="17"/>
                      <a:pt x="28" y="17"/>
                    </a:cubicBezTo>
                    <a:lnTo>
                      <a:pt x="5" y="17"/>
                    </a:lnTo>
                    <a:close/>
                    <a:moveTo>
                      <a:pt x="22" y="13"/>
                    </a:moveTo>
                    <a:cubicBezTo>
                      <a:pt x="22" y="9"/>
                      <a:pt x="21" y="4"/>
                      <a:pt x="14" y="4"/>
                    </a:cubicBezTo>
                    <a:cubicBezTo>
                      <a:pt x="8" y="4"/>
                      <a:pt x="6" y="9"/>
                      <a:pt x="5" y="13"/>
                    </a:cubicBezTo>
                    <a:lnTo>
                      <a:pt x="22" y="13"/>
                    </a:lnTo>
                    <a:close/>
                  </a:path>
                </a:pathLst>
              </a:custGeom>
              <a:solidFill>
                <a:srgbClr val="01010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61" name="Google Shape;261;p35"/>
              <p:cNvSpPr/>
              <p:nvPr/>
            </p:nvSpPr>
            <p:spPr>
              <a:xfrm>
                <a:off x="328" y="3633"/>
                <a:ext cx="0" cy="0"/>
              </a:xfrm>
              <a:prstGeom prst="rect">
                <a:avLst/>
              </a:prstGeom>
              <a:solidFill>
                <a:srgbClr val="01010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62" name="Google Shape;262;p35"/>
              <p:cNvSpPr/>
              <p:nvPr/>
            </p:nvSpPr>
            <p:spPr>
              <a:xfrm>
                <a:off x="343" y="3635"/>
                <a:ext cx="7" cy="43"/>
              </a:xfrm>
              <a:custGeom>
                <a:rect b="b" l="l" r="r" t="t"/>
                <a:pathLst>
                  <a:path extrusionOk="0" h="44" w="7">
                    <a:moveTo>
                      <a:pt x="7" y="3"/>
                    </a:moveTo>
                    <a:cubicBezTo>
                      <a:pt x="7" y="5"/>
                      <a:pt x="6" y="7"/>
                      <a:pt x="4" y="7"/>
                    </a:cubicBezTo>
                    <a:cubicBezTo>
                      <a:pt x="2" y="7"/>
                      <a:pt x="0" y="5"/>
                      <a:pt x="0" y="3"/>
                    </a:cubicBezTo>
                    <a:cubicBezTo>
                      <a:pt x="0" y="1"/>
                      <a:pt x="2" y="0"/>
                      <a:pt x="4" y="0"/>
                    </a:cubicBezTo>
                    <a:cubicBezTo>
                      <a:pt x="6" y="0"/>
                      <a:pt x="7" y="1"/>
                      <a:pt x="7" y="3"/>
                    </a:cubicBezTo>
                    <a:close/>
                    <a:moveTo>
                      <a:pt x="1" y="44"/>
                    </a:moveTo>
                    <a:cubicBezTo>
                      <a:pt x="1" y="12"/>
                      <a:pt x="1" y="12"/>
                      <a:pt x="1" y="12"/>
                    </a:cubicBezTo>
                    <a:cubicBezTo>
                      <a:pt x="7" y="12"/>
                      <a:pt x="7" y="12"/>
                      <a:pt x="7" y="12"/>
                    </a:cubicBezTo>
                    <a:cubicBezTo>
                      <a:pt x="7" y="44"/>
                      <a:pt x="7" y="44"/>
                      <a:pt x="7" y="44"/>
                    </a:cubicBezTo>
                    <a:lnTo>
                      <a:pt x="1" y="44"/>
                    </a:lnTo>
                    <a:close/>
                  </a:path>
                </a:pathLst>
              </a:custGeom>
              <a:solidFill>
                <a:srgbClr val="01010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63" name="Google Shape;263;p35"/>
              <p:cNvSpPr/>
              <p:nvPr/>
            </p:nvSpPr>
            <p:spPr>
              <a:xfrm>
                <a:off x="356" y="3647"/>
                <a:ext cx="29" cy="31"/>
              </a:xfrm>
              <a:custGeom>
                <a:rect b="b" l="l" r="r" t="t"/>
                <a:pathLst>
                  <a:path extrusionOk="0" h="32" w="30">
                    <a:moveTo>
                      <a:pt x="6" y="0"/>
                    </a:moveTo>
                    <a:cubicBezTo>
                      <a:pt x="13" y="18"/>
                      <a:pt x="13" y="18"/>
                      <a:pt x="13" y="18"/>
                    </a:cubicBezTo>
                    <a:cubicBezTo>
                      <a:pt x="14" y="21"/>
                      <a:pt x="14" y="24"/>
                      <a:pt x="15" y="26"/>
                    </a:cubicBezTo>
                    <a:cubicBezTo>
                      <a:pt x="15" y="26"/>
                      <a:pt x="15" y="26"/>
                      <a:pt x="15" y="26"/>
                    </a:cubicBezTo>
                    <a:cubicBezTo>
                      <a:pt x="16" y="24"/>
                      <a:pt x="17" y="21"/>
                      <a:pt x="18" y="18"/>
                    </a:cubicBezTo>
                    <a:cubicBezTo>
                      <a:pt x="24" y="0"/>
                      <a:pt x="24" y="0"/>
                      <a:pt x="24" y="0"/>
                    </a:cubicBezTo>
                    <a:cubicBezTo>
                      <a:pt x="30" y="0"/>
                      <a:pt x="30" y="0"/>
                      <a:pt x="30" y="0"/>
                    </a:cubicBezTo>
                    <a:cubicBezTo>
                      <a:pt x="18" y="32"/>
                      <a:pt x="18" y="32"/>
                      <a:pt x="18" y="32"/>
                    </a:cubicBezTo>
                    <a:cubicBezTo>
                      <a:pt x="12" y="32"/>
                      <a:pt x="12" y="32"/>
                      <a:pt x="12" y="32"/>
                    </a:cubicBezTo>
                    <a:cubicBezTo>
                      <a:pt x="0" y="0"/>
                      <a:pt x="0" y="0"/>
                      <a:pt x="0" y="0"/>
                    </a:cubicBezTo>
                    <a:lnTo>
                      <a:pt x="6" y="0"/>
                    </a:lnTo>
                    <a:close/>
                  </a:path>
                </a:pathLst>
              </a:custGeom>
              <a:solidFill>
                <a:srgbClr val="01010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64" name="Google Shape;264;p35"/>
              <p:cNvSpPr/>
              <p:nvPr/>
            </p:nvSpPr>
            <p:spPr>
              <a:xfrm>
                <a:off x="388" y="3647"/>
                <a:ext cx="27" cy="32"/>
              </a:xfrm>
              <a:custGeom>
                <a:rect b="b" l="l" r="r" t="t"/>
                <a:pathLst>
                  <a:path extrusionOk="0" h="33" w="28">
                    <a:moveTo>
                      <a:pt x="6" y="17"/>
                    </a:moveTo>
                    <a:cubicBezTo>
                      <a:pt x="6" y="25"/>
                      <a:pt x="11" y="28"/>
                      <a:pt x="17" y="28"/>
                    </a:cubicBezTo>
                    <a:cubicBezTo>
                      <a:pt x="21" y="28"/>
                      <a:pt x="23" y="27"/>
                      <a:pt x="25" y="27"/>
                    </a:cubicBezTo>
                    <a:cubicBezTo>
                      <a:pt x="26" y="31"/>
                      <a:pt x="26" y="31"/>
                      <a:pt x="26" y="31"/>
                    </a:cubicBezTo>
                    <a:cubicBezTo>
                      <a:pt x="24" y="32"/>
                      <a:pt x="21" y="33"/>
                      <a:pt x="16" y="33"/>
                    </a:cubicBezTo>
                    <a:cubicBezTo>
                      <a:pt x="6" y="33"/>
                      <a:pt x="0" y="26"/>
                      <a:pt x="0" y="17"/>
                    </a:cubicBezTo>
                    <a:cubicBezTo>
                      <a:pt x="0" y="7"/>
                      <a:pt x="6" y="0"/>
                      <a:pt x="15" y="0"/>
                    </a:cubicBezTo>
                    <a:cubicBezTo>
                      <a:pt x="25" y="0"/>
                      <a:pt x="28" y="9"/>
                      <a:pt x="28" y="14"/>
                    </a:cubicBezTo>
                    <a:cubicBezTo>
                      <a:pt x="28" y="16"/>
                      <a:pt x="28" y="17"/>
                      <a:pt x="28" y="17"/>
                    </a:cubicBezTo>
                    <a:lnTo>
                      <a:pt x="6" y="17"/>
                    </a:lnTo>
                    <a:close/>
                    <a:moveTo>
                      <a:pt x="23" y="13"/>
                    </a:moveTo>
                    <a:cubicBezTo>
                      <a:pt x="23" y="9"/>
                      <a:pt x="21" y="4"/>
                      <a:pt x="15" y="4"/>
                    </a:cubicBezTo>
                    <a:cubicBezTo>
                      <a:pt x="9" y="4"/>
                      <a:pt x="6" y="9"/>
                      <a:pt x="6" y="13"/>
                    </a:cubicBezTo>
                    <a:lnTo>
                      <a:pt x="23" y="13"/>
                    </a:lnTo>
                    <a:close/>
                  </a:path>
                </a:pathLst>
              </a:custGeom>
              <a:solidFill>
                <a:srgbClr val="01010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65" name="Google Shape;265;p35"/>
              <p:cNvSpPr/>
              <p:nvPr/>
            </p:nvSpPr>
            <p:spPr>
              <a:xfrm>
                <a:off x="422" y="3647"/>
                <a:ext cx="16" cy="31"/>
              </a:xfrm>
              <a:custGeom>
                <a:rect b="b" l="l" r="r" t="t"/>
                <a:pathLst>
                  <a:path extrusionOk="0" h="32" w="16">
                    <a:moveTo>
                      <a:pt x="1" y="10"/>
                    </a:moveTo>
                    <a:cubicBezTo>
                      <a:pt x="1" y="6"/>
                      <a:pt x="1" y="3"/>
                      <a:pt x="0" y="0"/>
                    </a:cubicBezTo>
                    <a:cubicBezTo>
                      <a:pt x="6" y="0"/>
                      <a:pt x="6" y="0"/>
                      <a:pt x="6" y="0"/>
                    </a:cubicBezTo>
                    <a:cubicBezTo>
                      <a:pt x="6" y="7"/>
                      <a:pt x="6" y="7"/>
                      <a:pt x="6" y="7"/>
                    </a:cubicBezTo>
                    <a:cubicBezTo>
                      <a:pt x="6" y="7"/>
                      <a:pt x="6" y="7"/>
                      <a:pt x="6" y="7"/>
                    </a:cubicBezTo>
                    <a:cubicBezTo>
                      <a:pt x="7" y="2"/>
                      <a:pt x="11" y="0"/>
                      <a:pt x="15" y="0"/>
                    </a:cubicBezTo>
                    <a:cubicBezTo>
                      <a:pt x="15" y="0"/>
                      <a:pt x="16" y="0"/>
                      <a:pt x="16" y="0"/>
                    </a:cubicBezTo>
                    <a:cubicBezTo>
                      <a:pt x="16" y="5"/>
                      <a:pt x="16" y="5"/>
                      <a:pt x="16" y="5"/>
                    </a:cubicBezTo>
                    <a:cubicBezTo>
                      <a:pt x="16" y="5"/>
                      <a:pt x="15" y="5"/>
                      <a:pt x="14" y="5"/>
                    </a:cubicBezTo>
                    <a:cubicBezTo>
                      <a:pt x="10" y="5"/>
                      <a:pt x="7" y="8"/>
                      <a:pt x="7" y="12"/>
                    </a:cubicBezTo>
                    <a:cubicBezTo>
                      <a:pt x="7" y="13"/>
                      <a:pt x="7" y="14"/>
                      <a:pt x="7" y="15"/>
                    </a:cubicBezTo>
                    <a:cubicBezTo>
                      <a:pt x="7" y="32"/>
                      <a:pt x="7" y="32"/>
                      <a:pt x="7" y="32"/>
                    </a:cubicBezTo>
                    <a:cubicBezTo>
                      <a:pt x="1" y="32"/>
                      <a:pt x="1" y="32"/>
                      <a:pt x="1" y="32"/>
                    </a:cubicBezTo>
                    <a:lnTo>
                      <a:pt x="1" y="10"/>
                    </a:lnTo>
                    <a:close/>
                  </a:path>
                </a:pathLst>
              </a:custGeom>
              <a:solidFill>
                <a:srgbClr val="01010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66" name="Google Shape;266;p35"/>
              <p:cNvSpPr/>
              <p:nvPr/>
            </p:nvSpPr>
            <p:spPr>
              <a:xfrm>
                <a:off x="442" y="3647"/>
                <a:ext cx="27" cy="32"/>
              </a:xfrm>
              <a:custGeom>
                <a:rect b="b" l="l" r="r" t="t"/>
                <a:pathLst>
                  <a:path extrusionOk="0" h="33" w="28">
                    <a:moveTo>
                      <a:pt x="5" y="17"/>
                    </a:moveTo>
                    <a:cubicBezTo>
                      <a:pt x="5" y="25"/>
                      <a:pt x="10" y="28"/>
                      <a:pt x="16" y="28"/>
                    </a:cubicBezTo>
                    <a:cubicBezTo>
                      <a:pt x="20" y="28"/>
                      <a:pt x="23" y="27"/>
                      <a:pt x="25" y="27"/>
                    </a:cubicBezTo>
                    <a:cubicBezTo>
                      <a:pt x="26" y="31"/>
                      <a:pt x="26" y="31"/>
                      <a:pt x="26" y="31"/>
                    </a:cubicBezTo>
                    <a:cubicBezTo>
                      <a:pt x="24" y="32"/>
                      <a:pt x="20" y="33"/>
                      <a:pt x="15" y="33"/>
                    </a:cubicBezTo>
                    <a:cubicBezTo>
                      <a:pt x="5" y="33"/>
                      <a:pt x="0" y="26"/>
                      <a:pt x="0" y="17"/>
                    </a:cubicBezTo>
                    <a:cubicBezTo>
                      <a:pt x="0" y="7"/>
                      <a:pt x="5" y="0"/>
                      <a:pt x="14" y="0"/>
                    </a:cubicBezTo>
                    <a:cubicBezTo>
                      <a:pt x="25" y="0"/>
                      <a:pt x="28" y="9"/>
                      <a:pt x="28" y="14"/>
                    </a:cubicBezTo>
                    <a:cubicBezTo>
                      <a:pt x="28" y="16"/>
                      <a:pt x="27" y="17"/>
                      <a:pt x="27" y="17"/>
                    </a:cubicBezTo>
                    <a:lnTo>
                      <a:pt x="5" y="17"/>
                    </a:lnTo>
                    <a:close/>
                    <a:moveTo>
                      <a:pt x="22" y="13"/>
                    </a:moveTo>
                    <a:cubicBezTo>
                      <a:pt x="22" y="9"/>
                      <a:pt x="20" y="4"/>
                      <a:pt x="14" y="4"/>
                    </a:cubicBezTo>
                    <a:cubicBezTo>
                      <a:pt x="8" y="4"/>
                      <a:pt x="6" y="9"/>
                      <a:pt x="5" y="13"/>
                    </a:cubicBezTo>
                    <a:lnTo>
                      <a:pt x="22" y="13"/>
                    </a:lnTo>
                    <a:close/>
                  </a:path>
                </a:pathLst>
              </a:custGeom>
              <a:solidFill>
                <a:srgbClr val="01010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67" name="Google Shape;267;p35"/>
              <p:cNvSpPr/>
              <p:nvPr/>
            </p:nvSpPr>
            <p:spPr>
              <a:xfrm>
                <a:off x="474" y="3633"/>
                <a:ext cx="29" cy="46"/>
              </a:xfrm>
              <a:custGeom>
                <a:rect b="b" l="l" r="r" t="t"/>
                <a:pathLst>
                  <a:path extrusionOk="0" h="47" w="30">
                    <a:moveTo>
                      <a:pt x="30" y="0"/>
                    </a:moveTo>
                    <a:cubicBezTo>
                      <a:pt x="30" y="38"/>
                      <a:pt x="30" y="38"/>
                      <a:pt x="30" y="38"/>
                    </a:cubicBezTo>
                    <a:cubicBezTo>
                      <a:pt x="30" y="41"/>
                      <a:pt x="30" y="44"/>
                      <a:pt x="30" y="46"/>
                    </a:cubicBezTo>
                    <a:cubicBezTo>
                      <a:pt x="25" y="46"/>
                      <a:pt x="25" y="46"/>
                      <a:pt x="25" y="46"/>
                    </a:cubicBezTo>
                    <a:cubicBezTo>
                      <a:pt x="25" y="40"/>
                      <a:pt x="25" y="40"/>
                      <a:pt x="25" y="40"/>
                    </a:cubicBezTo>
                    <a:cubicBezTo>
                      <a:pt x="24" y="40"/>
                      <a:pt x="24" y="40"/>
                      <a:pt x="24" y="40"/>
                    </a:cubicBezTo>
                    <a:cubicBezTo>
                      <a:pt x="23" y="44"/>
                      <a:pt x="19" y="47"/>
                      <a:pt x="14" y="47"/>
                    </a:cubicBezTo>
                    <a:cubicBezTo>
                      <a:pt x="6" y="47"/>
                      <a:pt x="0" y="40"/>
                      <a:pt x="0" y="31"/>
                    </a:cubicBezTo>
                    <a:cubicBezTo>
                      <a:pt x="0" y="20"/>
                      <a:pt x="7" y="14"/>
                      <a:pt x="14" y="14"/>
                    </a:cubicBezTo>
                    <a:cubicBezTo>
                      <a:pt x="19" y="14"/>
                      <a:pt x="23" y="16"/>
                      <a:pt x="24" y="18"/>
                    </a:cubicBezTo>
                    <a:cubicBezTo>
                      <a:pt x="24" y="18"/>
                      <a:pt x="24" y="18"/>
                      <a:pt x="24" y="18"/>
                    </a:cubicBezTo>
                    <a:cubicBezTo>
                      <a:pt x="24" y="0"/>
                      <a:pt x="24" y="0"/>
                      <a:pt x="24" y="0"/>
                    </a:cubicBezTo>
                    <a:lnTo>
                      <a:pt x="30" y="0"/>
                    </a:lnTo>
                    <a:close/>
                    <a:moveTo>
                      <a:pt x="24" y="27"/>
                    </a:moveTo>
                    <a:cubicBezTo>
                      <a:pt x="24" y="26"/>
                      <a:pt x="24" y="25"/>
                      <a:pt x="24" y="25"/>
                    </a:cubicBezTo>
                    <a:cubicBezTo>
                      <a:pt x="23" y="21"/>
                      <a:pt x="20" y="18"/>
                      <a:pt x="16" y="18"/>
                    </a:cubicBezTo>
                    <a:cubicBezTo>
                      <a:pt x="10" y="18"/>
                      <a:pt x="6" y="23"/>
                      <a:pt x="6" y="30"/>
                    </a:cubicBezTo>
                    <a:cubicBezTo>
                      <a:pt x="6" y="37"/>
                      <a:pt x="9" y="42"/>
                      <a:pt x="15" y="42"/>
                    </a:cubicBezTo>
                    <a:cubicBezTo>
                      <a:pt x="19" y="42"/>
                      <a:pt x="23" y="39"/>
                      <a:pt x="24" y="35"/>
                    </a:cubicBezTo>
                    <a:cubicBezTo>
                      <a:pt x="24" y="34"/>
                      <a:pt x="24" y="34"/>
                      <a:pt x="24" y="33"/>
                    </a:cubicBezTo>
                    <a:lnTo>
                      <a:pt x="24" y="27"/>
                    </a:lnTo>
                    <a:close/>
                  </a:path>
                </a:pathLst>
              </a:custGeom>
              <a:solidFill>
                <a:srgbClr val="01010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68" name="Google Shape;268;p35"/>
              <p:cNvSpPr/>
              <p:nvPr/>
            </p:nvSpPr>
            <p:spPr>
              <a:xfrm>
                <a:off x="525" y="3633"/>
                <a:ext cx="29" cy="46"/>
              </a:xfrm>
              <a:custGeom>
                <a:rect b="b" l="l" r="r" t="t"/>
                <a:pathLst>
                  <a:path extrusionOk="0" h="47" w="30">
                    <a:moveTo>
                      <a:pt x="0" y="0"/>
                    </a:moveTo>
                    <a:cubicBezTo>
                      <a:pt x="6" y="0"/>
                      <a:pt x="6" y="0"/>
                      <a:pt x="6" y="0"/>
                    </a:cubicBezTo>
                    <a:cubicBezTo>
                      <a:pt x="6" y="19"/>
                      <a:pt x="6" y="19"/>
                      <a:pt x="6" y="19"/>
                    </a:cubicBezTo>
                    <a:cubicBezTo>
                      <a:pt x="6" y="19"/>
                      <a:pt x="6" y="19"/>
                      <a:pt x="6" y="19"/>
                    </a:cubicBezTo>
                    <a:cubicBezTo>
                      <a:pt x="8" y="16"/>
                      <a:pt x="12" y="14"/>
                      <a:pt x="17" y="14"/>
                    </a:cubicBezTo>
                    <a:cubicBezTo>
                      <a:pt x="25" y="14"/>
                      <a:pt x="30" y="20"/>
                      <a:pt x="30" y="30"/>
                    </a:cubicBezTo>
                    <a:cubicBezTo>
                      <a:pt x="30" y="41"/>
                      <a:pt x="23" y="47"/>
                      <a:pt x="16" y="47"/>
                    </a:cubicBezTo>
                    <a:cubicBezTo>
                      <a:pt x="11" y="47"/>
                      <a:pt x="8" y="45"/>
                      <a:pt x="5" y="41"/>
                    </a:cubicBezTo>
                    <a:cubicBezTo>
                      <a:pt x="5" y="41"/>
                      <a:pt x="5" y="41"/>
                      <a:pt x="5" y="41"/>
                    </a:cubicBezTo>
                    <a:cubicBezTo>
                      <a:pt x="5" y="46"/>
                      <a:pt x="5" y="46"/>
                      <a:pt x="5" y="46"/>
                    </a:cubicBezTo>
                    <a:cubicBezTo>
                      <a:pt x="0" y="46"/>
                      <a:pt x="0" y="46"/>
                      <a:pt x="0" y="46"/>
                    </a:cubicBezTo>
                    <a:cubicBezTo>
                      <a:pt x="0" y="44"/>
                      <a:pt x="0" y="41"/>
                      <a:pt x="0" y="38"/>
                    </a:cubicBezTo>
                    <a:lnTo>
                      <a:pt x="0" y="0"/>
                    </a:lnTo>
                    <a:close/>
                    <a:moveTo>
                      <a:pt x="6" y="33"/>
                    </a:moveTo>
                    <a:cubicBezTo>
                      <a:pt x="6" y="34"/>
                      <a:pt x="6" y="35"/>
                      <a:pt x="6" y="35"/>
                    </a:cubicBezTo>
                    <a:cubicBezTo>
                      <a:pt x="7" y="39"/>
                      <a:pt x="10" y="42"/>
                      <a:pt x="15" y="42"/>
                    </a:cubicBezTo>
                    <a:cubicBezTo>
                      <a:pt x="21" y="42"/>
                      <a:pt x="24" y="37"/>
                      <a:pt x="24" y="30"/>
                    </a:cubicBezTo>
                    <a:cubicBezTo>
                      <a:pt x="24" y="24"/>
                      <a:pt x="21" y="18"/>
                      <a:pt x="15" y="18"/>
                    </a:cubicBezTo>
                    <a:cubicBezTo>
                      <a:pt x="11" y="18"/>
                      <a:pt x="7" y="21"/>
                      <a:pt x="6" y="25"/>
                    </a:cubicBezTo>
                    <a:cubicBezTo>
                      <a:pt x="6" y="26"/>
                      <a:pt x="6" y="27"/>
                      <a:pt x="6" y="28"/>
                    </a:cubicBezTo>
                    <a:lnTo>
                      <a:pt x="6" y="33"/>
                    </a:lnTo>
                    <a:close/>
                  </a:path>
                </a:pathLst>
              </a:custGeom>
              <a:solidFill>
                <a:srgbClr val="01010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69" name="Google Shape;269;p35"/>
              <p:cNvSpPr/>
              <p:nvPr/>
            </p:nvSpPr>
            <p:spPr>
              <a:xfrm>
                <a:off x="557" y="3647"/>
                <a:ext cx="29" cy="45"/>
              </a:xfrm>
              <a:custGeom>
                <a:rect b="b" l="l" r="r" t="t"/>
                <a:pathLst>
                  <a:path extrusionOk="0" h="46" w="30">
                    <a:moveTo>
                      <a:pt x="7" y="0"/>
                    </a:moveTo>
                    <a:cubicBezTo>
                      <a:pt x="13" y="19"/>
                      <a:pt x="13" y="19"/>
                      <a:pt x="13" y="19"/>
                    </a:cubicBezTo>
                    <a:cubicBezTo>
                      <a:pt x="14" y="21"/>
                      <a:pt x="15" y="24"/>
                      <a:pt x="16" y="25"/>
                    </a:cubicBezTo>
                    <a:cubicBezTo>
                      <a:pt x="16" y="25"/>
                      <a:pt x="16" y="25"/>
                      <a:pt x="16" y="25"/>
                    </a:cubicBezTo>
                    <a:cubicBezTo>
                      <a:pt x="16" y="24"/>
                      <a:pt x="17" y="21"/>
                      <a:pt x="18" y="19"/>
                    </a:cubicBezTo>
                    <a:cubicBezTo>
                      <a:pt x="24" y="0"/>
                      <a:pt x="24" y="0"/>
                      <a:pt x="24" y="0"/>
                    </a:cubicBezTo>
                    <a:cubicBezTo>
                      <a:pt x="30" y="0"/>
                      <a:pt x="30" y="0"/>
                      <a:pt x="30" y="0"/>
                    </a:cubicBezTo>
                    <a:cubicBezTo>
                      <a:pt x="21" y="23"/>
                      <a:pt x="21" y="23"/>
                      <a:pt x="21" y="23"/>
                    </a:cubicBezTo>
                    <a:cubicBezTo>
                      <a:pt x="17" y="34"/>
                      <a:pt x="14" y="39"/>
                      <a:pt x="11" y="43"/>
                    </a:cubicBezTo>
                    <a:cubicBezTo>
                      <a:pt x="8" y="45"/>
                      <a:pt x="5" y="46"/>
                      <a:pt x="4" y="46"/>
                    </a:cubicBezTo>
                    <a:cubicBezTo>
                      <a:pt x="2" y="42"/>
                      <a:pt x="2" y="42"/>
                      <a:pt x="2" y="42"/>
                    </a:cubicBezTo>
                    <a:cubicBezTo>
                      <a:pt x="4" y="41"/>
                      <a:pt x="5" y="40"/>
                      <a:pt x="7" y="39"/>
                    </a:cubicBezTo>
                    <a:cubicBezTo>
                      <a:pt x="9" y="37"/>
                      <a:pt x="11" y="35"/>
                      <a:pt x="12" y="32"/>
                    </a:cubicBezTo>
                    <a:cubicBezTo>
                      <a:pt x="12" y="32"/>
                      <a:pt x="12" y="31"/>
                      <a:pt x="12" y="31"/>
                    </a:cubicBezTo>
                    <a:cubicBezTo>
                      <a:pt x="12" y="31"/>
                      <a:pt x="12" y="30"/>
                      <a:pt x="12" y="29"/>
                    </a:cubicBezTo>
                    <a:cubicBezTo>
                      <a:pt x="0" y="0"/>
                      <a:pt x="0" y="0"/>
                      <a:pt x="0" y="0"/>
                    </a:cubicBezTo>
                    <a:lnTo>
                      <a:pt x="7" y="0"/>
                    </a:lnTo>
                    <a:close/>
                  </a:path>
                </a:pathLst>
              </a:custGeom>
              <a:solidFill>
                <a:srgbClr val="01010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70" name="Google Shape;270;p35"/>
              <p:cNvSpPr/>
              <p:nvPr/>
            </p:nvSpPr>
            <p:spPr>
              <a:xfrm>
                <a:off x="1653" y="3634"/>
                <a:ext cx="25" cy="45"/>
              </a:xfrm>
              <a:custGeom>
                <a:rect b="b" l="l" r="r" t="t"/>
                <a:pathLst>
                  <a:path extrusionOk="0" h="46" w="26">
                    <a:moveTo>
                      <a:pt x="1" y="38"/>
                    </a:moveTo>
                    <a:cubicBezTo>
                      <a:pt x="4" y="40"/>
                      <a:pt x="8" y="41"/>
                      <a:pt x="11" y="41"/>
                    </a:cubicBezTo>
                    <a:cubicBezTo>
                      <a:pt x="17" y="41"/>
                      <a:pt x="21" y="38"/>
                      <a:pt x="21" y="33"/>
                    </a:cubicBezTo>
                    <a:cubicBezTo>
                      <a:pt x="21" y="29"/>
                      <a:pt x="18" y="27"/>
                      <a:pt x="12" y="25"/>
                    </a:cubicBezTo>
                    <a:cubicBezTo>
                      <a:pt x="5" y="22"/>
                      <a:pt x="1" y="18"/>
                      <a:pt x="1" y="12"/>
                    </a:cubicBezTo>
                    <a:cubicBezTo>
                      <a:pt x="1" y="5"/>
                      <a:pt x="6" y="0"/>
                      <a:pt x="15" y="0"/>
                    </a:cubicBezTo>
                    <a:cubicBezTo>
                      <a:pt x="19" y="0"/>
                      <a:pt x="23" y="1"/>
                      <a:pt x="25" y="2"/>
                    </a:cubicBezTo>
                    <a:cubicBezTo>
                      <a:pt x="23" y="7"/>
                      <a:pt x="23" y="7"/>
                      <a:pt x="23" y="7"/>
                    </a:cubicBezTo>
                    <a:cubicBezTo>
                      <a:pt x="22" y="6"/>
                      <a:pt x="19" y="5"/>
                      <a:pt x="15" y="5"/>
                    </a:cubicBezTo>
                    <a:cubicBezTo>
                      <a:pt x="9" y="5"/>
                      <a:pt x="6" y="8"/>
                      <a:pt x="6" y="11"/>
                    </a:cubicBezTo>
                    <a:cubicBezTo>
                      <a:pt x="6" y="16"/>
                      <a:pt x="9" y="18"/>
                      <a:pt x="15" y="20"/>
                    </a:cubicBezTo>
                    <a:cubicBezTo>
                      <a:pt x="23" y="23"/>
                      <a:pt x="26" y="26"/>
                      <a:pt x="26" y="33"/>
                    </a:cubicBezTo>
                    <a:cubicBezTo>
                      <a:pt x="26" y="40"/>
                      <a:pt x="21" y="46"/>
                      <a:pt x="11" y="46"/>
                    </a:cubicBezTo>
                    <a:cubicBezTo>
                      <a:pt x="7" y="46"/>
                      <a:pt x="2" y="44"/>
                      <a:pt x="0" y="43"/>
                    </a:cubicBezTo>
                    <a:lnTo>
                      <a:pt x="1" y="38"/>
                    </a:lnTo>
                    <a:close/>
                  </a:path>
                </a:pathLst>
              </a:custGeom>
              <a:solidFill>
                <a:srgbClr val="01010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71" name="Google Shape;271;p35"/>
              <p:cNvSpPr/>
              <p:nvPr/>
            </p:nvSpPr>
            <p:spPr>
              <a:xfrm>
                <a:off x="1687" y="3647"/>
                <a:ext cx="27" cy="32"/>
              </a:xfrm>
              <a:custGeom>
                <a:rect b="b" l="l" r="r" t="t"/>
                <a:pathLst>
                  <a:path extrusionOk="0" h="33" w="27">
                    <a:moveTo>
                      <a:pt x="26" y="23"/>
                    </a:moveTo>
                    <a:cubicBezTo>
                      <a:pt x="26" y="27"/>
                      <a:pt x="26" y="29"/>
                      <a:pt x="27" y="32"/>
                    </a:cubicBezTo>
                    <a:cubicBezTo>
                      <a:pt x="22" y="32"/>
                      <a:pt x="22" y="32"/>
                      <a:pt x="22" y="32"/>
                    </a:cubicBezTo>
                    <a:cubicBezTo>
                      <a:pt x="21" y="27"/>
                      <a:pt x="21" y="27"/>
                      <a:pt x="21" y="27"/>
                    </a:cubicBezTo>
                    <a:cubicBezTo>
                      <a:pt x="21" y="27"/>
                      <a:pt x="21" y="27"/>
                      <a:pt x="21" y="27"/>
                    </a:cubicBezTo>
                    <a:cubicBezTo>
                      <a:pt x="20" y="29"/>
                      <a:pt x="16" y="33"/>
                      <a:pt x="11" y="33"/>
                    </a:cubicBezTo>
                    <a:cubicBezTo>
                      <a:pt x="6" y="33"/>
                      <a:pt x="0" y="30"/>
                      <a:pt x="0" y="19"/>
                    </a:cubicBezTo>
                    <a:cubicBezTo>
                      <a:pt x="0" y="0"/>
                      <a:pt x="0" y="0"/>
                      <a:pt x="0" y="0"/>
                    </a:cubicBezTo>
                    <a:cubicBezTo>
                      <a:pt x="5" y="0"/>
                      <a:pt x="5" y="0"/>
                      <a:pt x="5" y="0"/>
                    </a:cubicBezTo>
                    <a:cubicBezTo>
                      <a:pt x="5" y="18"/>
                      <a:pt x="5" y="18"/>
                      <a:pt x="5" y="18"/>
                    </a:cubicBezTo>
                    <a:cubicBezTo>
                      <a:pt x="5" y="24"/>
                      <a:pt x="7" y="28"/>
                      <a:pt x="12" y="28"/>
                    </a:cubicBezTo>
                    <a:cubicBezTo>
                      <a:pt x="16" y="28"/>
                      <a:pt x="19" y="25"/>
                      <a:pt x="20" y="23"/>
                    </a:cubicBezTo>
                    <a:cubicBezTo>
                      <a:pt x="20" y="22"/>
                      <a:pt x="21" y="21"/>
                      <a:pt x="21" y="20"/>
                    </a:cubicBezTo>
                    <a:cubicBezTo>
                      <a:pt x="21" y="0"/>
                      <a:pt x="21" y="0"/>
                      <a:pt x="21" y="0"/>
                    </a:cubicBezTo>
                    <a:cubicBezTo>
                      <a:pt x="26" y="0"/>
                      <a:pt x="26" y="0"/>
                      <a:pt x="26" y="0"/>
                    </a:cubicBezTo>
                    <a:lnTo>
                      <a:pt x="26" y="23"/>
                    </a:lnTo>
                    <a:close/>
                  </a:path>
                </a:pathLst>
              </a:custGeom>
              <a:solidFill>
                <a:srgbClr val="01010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72" name="Google Shape;272;p35"/>
              <p:cNvSpPr/>
              <p:nvPr/>
            </p:nvSpPr>
            <p:spPr>
              <a:xfrm>
                <a:off x="1722" y="3647"/>
                <a:ext cx="31" cy="44"/>
              </a:xfrm>
              <a:custGeom>
                <a:rect b="b" l="l" r="r" t="t"/>
                <a:pathLst>
                  <a:path extrusionOk="0" h="45" w="31">
                    <a:moveTo>
                      <a:pt x="1" y="11"/>
                    </a:moveTo>
                    <a:cubicBezTo>
                      <a:pt x="1" y="7"/>
                      <a:pt x="1" y="3"/>
                      <a:pt x="0" y="0"/>
                    </a:cubicBezTo>
                    <a:cubicBezTo>
                      <a:pt x="5" y="0"/>
                      <a:pt x="5" y="0"/>
                      <a:pt x="5" y="0"/>
                    </a:cubicBezTo>
                    <a:cubicBezTo>
                      <a:pt x="6" y="6"/>
                      <a:pt x="6" y="6"/>
                      <a:pt x="6" y="6"/>
                    </a:cubicBezTo>
                    <a:cubicBezTo>
                      <a:pt x="6" y="6"/>
                      <a:pt x="6" y="6"/>
                      <a:pt x="6" y="6"/>
                    </a:cubicBezTo>
                    <a:cubicBezTo>
                      <a:pt x="8" y="2"/>
                      <a:pt x="12" y="0"/>
                      <a:pt x="17" y="0"/>
                    </a:cubicBezTo>
                    <a:cubicBezTo>
                      <a:pt x="25" y="0"/>
                      <a:pt x="31" y="6"/>
                      <a:pt x="31" y="16"/>
                    </a:cubicBezTo>
                    <a:cubicBezTo>
                      <a:pt x="31" y="27"/>
                      <a:pt x="24" y="33"/>
                      <a:pt x="16" y="33"/>
                    </a:cubicBezTo>
                    <a:cubicBezTo>
                      <a:pt x="12" y="33"/>
                      <a:pt x="8" y="31"/>
                      <a:pt x="6" y="28"/>
                    </a:cubicBezTo>
                    <a:cubicBezTo>
                      <a:pt x="6" y="28"/>
                      <a:pt x="6" y="28"/>
                      <a:pt x="6" y="28"/>
                    </a:cubicBezTo>
                    <a:cubicBezTo>
                      <a:pt x="6" y="45"/>
                      <a:pt x="6" y="45"/>
                      <a:pt x="6" y="45"/>
                    </a:cubicBezTo>
                    <a:cubicBezTo>
                      <a:pt x="1" y="45"/>
                      <a:pt x="1" y="45"/>
                      <a:pt x="1" y="45"/>
                    </a:cubicBezTo>
                    <a:lnTo>
                      <a:pt x="1" y="11"/>
                    </a:lnTo>
                    <a:close/>
                    <a:moveTo>
                      <a:pt x="6" y="19"/>
                    </a:moveTo>
                    <a:cubicBezTo>
                      <a:pt x="6" y="20"/>
                      <a:pt x="6" y="21"/>
                      <a:pt x="7" y="21"/>
                    </a:cubicBezTo>
                    <a:cubicBezTo>
                      <a:pt x="8" y="25"/>
                      <a:pt x="11" y="28"/>
                      <a:pt x="15" y="28"/>
                    </a:cubicBezTo>
                    <a:cubicBezTo>
                      <a:pt x="21" y="28"/>
                      <a:pt x="25" y="23"/>
                      <a:pt x="25" y="16"/>
                    </a:cubicBezTo>
                    <a:cubicBezTo>
                      <a:pt x="25" y="10"/>
                      <a:pt x="21" y="4"/>
                      <a:pt x="15" y="4"/>
                    </a:cubicBezTo>
                    <a:cubicBezTo>
                      <a:pt x="11" y="4"/>
                      <a:pt x="8" y="7"/>
                      <a:pt x="7" y="11"/>
                    </a:cubicBezTo>
                    <a:cubicBezTo>
                      <a:pt x="7" y="12"/>
                      <a:pt x="6" y="13"/>
                      <a:pt x="6" y="14"/>
                    </a:cubicBezTo>
                    <a:lnTo>
                      <a:pt x="6" y="19"/>
                    </a:lnTo>
                    <a:close/>
                  </a:path>
                </a:pathLst>
              </a:custGeom>
              <a:solidFill>
                <a:srgbClr val="01010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73" name="Google Shape;273;p35"/>
              <p:cNvSpPr/>
              <p:nvPr/>
            </p:nvSpPr>
            <p:spPr>
              <a:xfrm>
                <a:off x="1760" y="3647"/>
                <a:ext cx="30" cy="44"/>
              </a:xfrm>
              <a:custGeom>
                <a:rect b="b" l="l" r="r" t="t"/>
                <a:pathLst>
                  <a:path extrusionOk="0" h="45" w="31">
                    <a:moveTo>
                      <a:pt x="1" y="11"/>
                    </a:moveTo>
                    <a:cubicBezTo>
                      <a:pt x="1" y="7"/>
                      <a:pt x="1" y="3"/>
                      <a:pt x="0" y="0"/>
                    </a:cubicBezTo>
                    <a:cubicBezTo>
                      <a:pt x="6" y="0"/>
                      <a:pt x="6" y="0"/>
                      <a:pt x="6" y="0"/>
                    </a:cubicBezTo>
                    <a:cubicBezTo>
                      <a:pt x="6" y="6"/>
                      <a:pt x="6" y="6"/>
                      <a:pt x="6" y="6"/>
                    </a:cubicBezTo>
                    <a:cubicBezTo>
                      <a:pt x="6" y="6"/>
                      <a:pt x="6" y="6"/>
                      <a:pt x="6" y="6"/>
                    </a:cubicBezTo>
                    <a:cubicBezTo>
                      <a:pt x="8" y="2"/>
                      <a:pt x="12" y="0"/>
                      <a:pt x="17" y="0"/>
                    </a:cubicBezTo>
                    <a:cubicBezTo>
                      <a:pt x="25" y="0"/>
                      <a:pt x="31" y="6"/>
                      <a:pt x="31" y="16"/>
                    </a:cubicBezTo>
                    <a:cubicBezTo>
                      <a:pt x="31" y="27"/>
                      <a:pt x="24" y="33"/>
                      <a:pt x="16" y="33"/>
                    </a:cubicBezTo>
                    <a:cubicBezTo>
                      <a:pt x="12" y="33"/>
                      <a:pt x="8" y="31"/>
                      <a:pt x="7" y="28"/>
                    </a:cubicBezTo>
                    <a:cubicBezTo>
                      <a:pt x="6" y="28"/>
                      <a:pt x="6" y="28"/>
                      <a:pt x="6" y="28"/>
                    </a:cubicBezTo>
                    <a:cubicBezTo>
                      <a:pt x="6" y="45"/>
                      <a:pt x="6" y="45"/>
                      <a:pt x="6" y="45"/>
                    </a:cubicBezTo>
                    <a:cubicBezTo>
                      <a:pt x="1" y="45"/>
                      <a:pt x="1" y="45"/>
                      <a:pt x="1" y="45"/>
                    </a:cubicBezTo>
                    <a:lnTo>
                      <a:pt x="1" y="11"/>
                    </a:lnTo>
                    <a:close/>
                    <a:moveTo>
                      <a:pt x="6" y="19"/>
                    </a:moveTo>
                    <a:cubicBezTo>
                      <a:pt x="6" y="20"/>
                      <a:pt x="7" y="21"/>
                      <a:pt x="7" y="21"/>
                    </a:cubicBezTo>
                    <a:cubicBezTo>
                      <a:pt x="8" y="25"/>
                      <a:pt x="11" y="28"/>
                      <a:pt x="15" y="28"/>
                    </a:cubicBezTo>
                    <a:cubicBezTo>
                      <a:pt x="21" y="28"/>
                      <a:pt x="25" y="23"/>
                      <a:pt x="25" y="16"/>
                    </a:cubicBezTo>
                    <a:cubicBezTo>
                      <a:pt x="25" y="10"/>
                      <a:pt x="22" y="4"/>
                      <a:pt x="16" y="4"/>
                    </a:cubicBezTo>
                    <a:cubicBezTo>
                      <a:pt x="12" y="4"/>
                      <a:pt x="8" y="7"/>
                      <a:pt x="7" y="11"/>
                    </a:cubicBezTo>
                    <a:cubicBezTo>
                      <a:pt x="7" y="12"/>
                      <a:pt x="6" y="13"/>
                      <a:pt x="6" y="14"/>
                    </a:cubicBezTo>
                    <a:lnTo>
                      <a:pt x="6" y="19"/>
                    </a:lnTo>
                    <a:close/>
                  </a:path>
                </a:pathLst>
              </a:custGeom>
              <a:solidFill>
                <a:srgbClr val="01010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74" name="Google Shape;274;p35"/>
              <p:cNvSpPr/>
              <p:nvPr/>
            </p:nvSpPr>
            <p:spPr>
              <a:xfrm>
                <a:off x="1796" y="3647"/>
                <a:ext cx="30" cy="32"/>
              </a:xfrm>
              <a:custGeom>
                <a:rect b="b" l="l" r="r" t="t"/>
                <a:pathLst>
                  <a:path extrusionOk="0" h="33" w="31">
                    <a:moveTo>
                      <a:pt x="31" y="16"/>
                    </a:moveTo>
                    <a:cubicBezTo>
                      <a:pt x="31" y="28"/>
                      <a:pt x="23" y="33"/>
                      <a:pt x="15" y="33"/>
                    </a:cubicBezTo>
                    <a:cubicBezTo>
                      <a:pt x="7" y="33"/>
                      <a:pt x="0" y="26"/>
                      <a:pt x="0" y="16"/>
                    </a:cubicBezTo>
                    <a:cubicBezTo>
                      <a:pt x="0" y="6"/>
                      <a:pt x="7" y="0"/>
                      <a:pt x="16" y="0"/>
                    </a:cubicBezTo>
                    <a:cubicBezTo>
                      <a:pt x="25" y="0"/>
                      <a:pt x="31" y="6"/>
                      <a:pt x="31" y="16"/>
                    </a:cubicBezTo>
                    <a:close/>
                    <a:moveTo>
                      <a:pt x="6" y="16"/>
                    </a:moveTo>
                    <a:cubicBezTo>
                      <a:pt x="6" y="23"/>
                      <a:pt x="10" y="28"/>
                      <a:pt x="15" y="28"/>
                    </a:cubicBezTo>
                    <a:cubicBezTo>
                      <a:pt x="21" y="28"/>
                      <a:pt x="25" y="23"/>
                      <a:pt x="25" y="16"/>
                    </a:cubicBezTo>
                    <a:cubicBezTo>
                      <a:pt x="25" y="11"/>
                      <a:pt x="22" y="4"/>
                      <a:pt x="15" y="4"/>
                    </a:cubicBezTo>
                    <a:cubicBezTo>
                      <a:pt x="9" y="4"/>
                      <a:pt x="6" y="10"/>
                      <a:pt x="6" y="16"/>
                    </a:cubicBezTo>
                    <a:close/>
                  </a:path>
                </a:pathLst>
              </a:custGeom>
              <a:solidFill>
                <a:srgbClr val="01010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75" name="Google Shape;275;p35"/>
              <p:cNvSpPr/>
              <p:nvPr/>
            </p:nvSpPr>
            <p:spPr>
              <a:xfrm>
                <a:off x="1833" y="3647"/>
                <a:ext cx="15" cy="31"/>
              </a:xfrm>
              <a:custGeom>
                <a:rect b="b" l="l" r="r" t="t"/>
                <a:pathLst>
                  <a:path extrusionOk="0" h="32" w="16">
                    <a:moveTo>
                      <a:pt x="1" y="10"/>
                    </a:moveTo>
                    <a:cubicBezTo>
                      <a:pt x="1" y="6"/>
                      <a:pt x="1" y="3"/>
                      <a:pt x="0" y="0"/>
                    </a:cubicBezTo>
                    <a:cubicBezTo>
                      <a:pt x="5" y="0"/>
                      <a:pt x="5" y="0"/>
                      <a:pt x="5" y="0"/>
                    </a:cubicBezTo>
                    <a:cubicBezTo>
                      <a:pt x="6" y="7"/>
                      <a:pt x="6" y="7"/>
                      <a:pt x="6" y="7"/>
                    </a:cubicBezTo>
                    <a:cubicBezTo>
                      <a:pt x="6" y="7"/>
                      <a:pt x="6" y="7"/>
                      <a:pt x="6" y="7"/>
                    </a:cubicBezTo>
                    <a:cubicBezTo>
                      <a:pt x="7" y="2"/>
                      <a:pt x="11" y="0"/>
                      <a:pt x="15" y="0"/>
                    </a:cubicBezTo>
                    <a:cubicBezTo>
                      <a:pt x="15" y="0"/>
                      <a:pt x="16" y="0"/>
                      <a:pt x="16" y="0"/>
                    </a:cubicBezTo>
                    <a:cubicBezTo>
                      <a:pt x="16" y="5"/>
                      <a:pt x="16" y="5"/>
                      <a:pt x="16" y="5"/>
                    </a:cubicBezTo>
                    <a:cubicBezTo>
                      <a:pt x="16" y="5"/>
                      <a:pt x="15" y="5"/>
                      <a:pt x="14" y="5"/>
                    </a:cubicBezTo>
                    <a:cubicBezTo>
                      <a:pt x="10" y="5"/>
                      <a:pt x="7" y="8"/>
                      <a:pt x="7" y="12"/>
                    </a:cubicBezTo>
                    <a:cubicBezTo>
                      <a:pt x="7" y="13"/>
                      <a:pt x="6" y="14"/>
                      <a:pt x="6" y="15"/>
                    </a:cubicBezTo>
                    <a:cubicBezTo>
                      <a:pt x="6" y="32"/>
                      <a:pt x="6" y="32"/>
                      <a:pt x="6" y="32"/>
                    </a:cubicBezTo>
                    <a:cubicBezTo>
                      <a:pt x="1" y="32"/>
                      <a:pt x="1" y="32"/>
                      <a:pt x="1" y="32"/>
                    </a:cubicBezTo>
                    <a:lnTo>
                      <a:pt x="1" y="10"/>
                    </a:lnTo>
                    <a:close/>
                  </a:path>
                </a:pathLst>
              </a:custGeom>
              <a:solidFill>
                <a:srgbClr val="01010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76" name="Google Shape;276;p35"/>
              <p:cNvSpPr/>
              <p:nvPr/>
            </p:nvSpPr>
            <p:spPr>
              <a:xfrm>
                <a:off x="1853" y="3640"/>
                <a:ext cx="19" cy="39"/>
              </a:xfrm>
              <a:custGeom>
                <a:rect b="b" l="l" r="r" t="t"/>
                <a:pathLst>
                  <a:path extrusionOk="0" h="40" w="19">
                    <a:moveTo>
                      <a:pt x="10" y="0"/>
                    </a:moveTo>
                    <a:cubicBezTo>
                      <a:pt x="10" y="7"/>
                      <a:pt x="10" y="7"/>
                      <a:pt x="10" y="7"/>
                    </a:cubicBezTo>
                    <a:cubicBezTo>
                      <a:pt x="19" y="7"/>
                      <a:pt x="19" y="7"/>
                      <a:pt x="19" y="7"/>
                    </a:cubicBezTo>
                    <a:cubicBezTo>
                      <a:pt x="19" y="12"/>
                      <a:pt x="19" y="12"/>
                      <a:pt x="19" y="12"/>
                    </a:cubicBezTo>
                    <a:cubicBezTo>
                      <a:pt x="10" y="12"/>
                      <a:pt x="10" y="12"/>
                      <a:pt x="10" y="12"/>
                    </a:cubicBezTo>
                    <a:cubicBezTo>
                      <a:pt x="10" y="29"/>
                      <a:pt x="10" y="29"/>
                      <a:pt x="10" y="29"/>
                    </a:cubicBezTo>
                    <a:cubicBezTo>
                      <a:pt x="10" y="33"/>
                      <a:pt x="12" y="35"/>
                      <a:pt x="15" y="35"/>
                    </a:cubicBezTo>
                    <a:cubicBezTo>
                      <a:pt x="16" y="35"/>
                      <a:pt x="17" y="35"/>
                      <a:pt x="18" y="34"/>
                    </a:cubicBezTo>
                    <a:cubicBezTo>
                      <a:pt x="18" y="39"/>
                      <a:pt x="18" y="39"/>
                      <a:pt x="18" y="39"/>
                    </a:cubicBezTo>
                    <a:cubicBezTo>
                      <a:pt x="17" y="39"/>
                      <a:pt x="15" y="40"/>
                      <a:pt x="13" y="40"/>
                    </a:cubicBezTo>
                    <a:cubicBezTo>
                      <a:pt x="11" y="40"/>
                      <a:pt x="8" y="39"/>
                      <a:pt x="7" y="37"/>
                    </a:cubicBezTo>
                    <a:cubicBezTo>
                      <a:pt x="5" y="35"/>
                      <a:pt x="5" y="33"/>
                      <a:pt x="5" y="29"/>
                    </a:cubicBezTo>
                    <a:cubicBezTo>
                      <a:pt x="5" y="12"/>
                      <a:pt x="5" y="12"/>
                      <a:pt x="5" y="12"/>
                    </a:cubicBezTo>
                    <a:cubicBezTo>
                      <a:pt x="0" y="12"/>
                      <a:pt x="0" y="12"/>
                      <a:pt x="0" y="12"/>
                    </a:cubicBezTo>
                    <a:cubicBezTo>
                      <a:pt x="0" y="7"/>
                      <a:pt x="0" y="7"/>
                      <a:pt x="0" y="7"/>
                    </a:cubicBezTo>
                    <a:cubicBezTo>
                      <a:pt x="5" y="7"/>
                      <a:pt x="5" y="7"/>
                      <a:pt x="5" y="7"/>
                    </a:cubicBezTo>
                    <a:cubicBezTo>
                      <a:pt x="5" y="1"/>
                      <a:pt x="5" y="1"/>
                      <a:pt x="5" y="1"/>
                    </a:cubicBezTo>
                    <a:lnTo>
                      <a:pt x="10" y="0"/>
                    </a:lnTo>
                    <a:close/>
                  </a:path>
                </a:pathLst>
              </a:custGeom>
              <a:solidFill>
                <a:srgbClr val="01010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77" name="Google Shape;277;p35"/>
              <p:cNvSpPr/>
              <p:nvPr/>
            </p:nvSpPr>
            <p:spPr>
              <a:xfrm>
                <a:off x="1875" y="3647"/>
                <a:ext cx="27" cy="32"/>
              </a:xfrm>
              <a:custGeom>
                <a:rect b="b" l="l" r="r" t="t"/>
                <a:pathLst>
                  <a:path extrusionOk="0" h="33" w="28">
                    <a:moveTo>
                      <a:pt x="6" y="17"/>
                    </a:moveTo>
                    <a:cubicBezTo>
                      <a:pt x="6" y="25"/>
                      <a:pt x="11" y="28"/>
                      <a:pt x="17" y="28"/>
                    </a:cubicBezTo>
                    <a:cubicBezTo>
                      <a:pt x="21" y="28"/>
                      <a:pt x="24" y="27"/>
                      <a:pt x="26" y="27"/>
                    </a:cubicBezTo>
                    <a:cubicBezTo>
                      <a:pt x="27" y="31"/>
                      <a:pt x="27" y="31"/>
                      <a:pt x="27" y="31"/>
                    </a:cubicBezTo>
                    <a:cubicBezTo>
                      <a:pt x="25" y="32"/>
                      <a:pt x="21" y="33"/>
                      <a:pt x="16" y="33"/>
                    </a:cubicBezTo>
                    <a:cubicBezTo>
                      <a:pt x="6" y="33"/>
                      <a:pt x="0" y="26"/>
                      <a:pt x="0" y="17"/>
                    </a:cubicBezTo>
                    <a:cubicBezTo>
                      <a:pt x="0" y="7"/>
                      <a:pt x="6" y="0"/>
                      <a:pt x="15" y="0"/>
                    </a:cubicBezTo>
                    <a:cubicBezTo>
                      <a:pt x="26" y="0"/>
                      <a:pt x="28" y="9"/>
                      <a:pt x="28" y="14"/>
                    </a:cubicBezTo>
                    <a:cubicBezTo>
                      <a:pt x="28" y="16"/>
                      <a:pt x="28" y="17"/>
                      <a:pt x="28" y="17"/>
                    </a:cubicBezTo>
                    <a:lnTo>
                      <a:pt x="6" y="17"/>
                    </a:lnTo>
                    <a:close/>
                    <a:moveTo>
                      <a:pt x="23" y="13"/>
                    </a:moveTo>
                    <a:cubicBezTo>
                      <a:pt x="23" y="9"/>
                      <a:pt x="21" y="4"/>
                      <a:pt x="15" y="4"/>
                    </a:cubicBezTo>
                    <a:cubicBezTo>
                      <a:pt x="9" y="4"/>
                      <a:pt x="7" y="9"/>
                      <a:pt x="6" y="13"/>
                    </a:cubicBezTo>
                    <a:lnTo>
                      <a:pt x="23" y="13"/>
                    </a:lnTo>
                    <a:close/>
                  </a:path>
                </a:pathLst>
              </a:custGeom>
              <a:solidFill>
                <a:srgbClr val="01010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78" name="Google Shape;278;p35"/>
              <p:cNvSpPr/>
              <p:nvPr/>
            </p:nvSpPr>
            <p:spPr>
              <a:xfrm>
                <a:off x="1908" y="3633"/>
                <a:ext cx="29" cy="46"/>
              </a:xfrm>
              <a:custGeom>
                <a:rect b="b" l="l" r="r" t="t"/>
                <a:pathLst>
                  <a:path extrusionOk="0" h="47" w="30">
                    <a:moveTo>
                      <a:pt x="30" y="0"/>
                    </a:moveTo>
                    <a:cubicBezTo>
                      <a:pt x="30" y="38"/>
                      <a:pt x="30" y="38"/>
                      <a:pt x="30" y="38"/>
                    </a:cubicBezTo>
                    <a:cubicBezTo>
                      <a:pt x="30" y="41"/>
                      <a:pt x="30" y="44"/>
                      <a:pt x="30" y="46"/>
                    </a:cubicBezTo>
                    <a:cubicBezTo>
                      <a:pt x="25" y="46"/>
                      <a:pt x="25" y="46"/>
                      <a:pt x="25" y="46"/>
                    </a:cubicBezTo>
                    <a:cubicBezTo>
                      <a:pt x="25" y="40"/>
                      <a:pt x="25" y="40"/>
                      <a:pt x="25" y="40"/>
                    </a:cubicBezTo>
                    <a:cubicBezTo>
                      <a:pt x="24" y="40"/>
                      <a:pt x="24" y="40"/>
                      <a:pt x="24" y="40"/>
                    </a:cubicBezTo>
                    <a:cubicBezTo>
                      <a:pt x="23" y="44"/>
                      <a:pt x="19" y="47"/>
                      <a:pt x="14" y="47"/>
                    </a:cubicBezTo>
                    <a:cubicBezTo>
                      <a:pt x="6" y="47"/>
                      <a:pt x="0" y="40"/>
                      <a:pt x="0" y="31"/>
                    </a:cubicBezTo>
                    <a:cubicBezTo>
                      <a:pt x="0" y="20"/>
                      <a:pt x="7" y="14"/>
                      <a:pt x="14" y="14"/>
                    </a:cubicBezTo>
                    <a:cubicBezTo>
                      <a:pt x="19" y="14"/>
                      <a:pt x="22" y="16"/>
                      <a:pt x="24" y="18"/>
                    </a:cubicBezTo>
                    <a:cubicBezTo>
                      <a:pt x="24" y="18"/>
                      <a:pt x="24" y="18"/>
                      <a:pt x="24" y="18"/>
                    </a:cubicBezTo>
                    <a:cubicBezTo>
                      <a:pt x="24" y="0"/>
                      <a:pt x="24" y="0"/>
                      <a:pt x="24" y="0"/>
                    </a:cubicBezTo>
                    <a:lnTo>
                      <a:pt x="30" y="0"/>
                    </a:lnTo>
                    <a:close/>
                    <a:moveTo>
                      <a:pt x="24" y="27"/>
                    </a:moveTo>
                    <a:cubicBezTo>
                      <a:pt x="24" y="26"/>
                      <a:pt x="24" y="25"/>
                      <a:pt x="24" y="25"/>
                    </a:cubicBezTo>
                    <a:cubicBezTo>
                      <a:pt x="23" y="21"/>
                      <a:pt x="20" y="18"/>
                      <a:pt x="15" y="18"/>
                    </a:cubicBezTo>
                    <a:cubicBezTo>
                      <a:pt x="9" y="18"/>
                      <a:pt x="6" y="23"/>
                      <a:pt x="6" y="30"/>
                    </a:cubicBezTo>
                    <a:cubicBezTo>
                      <a:pt x="6" y="37"/>
                      <a:pt x="9" y="42"/>
                      <a:pt x="15" y="42"/>
                    </a:cubicBezTo>
                    <a:cubicBezTo>
                      <a:pt x="19" y="42"/>
                      <a:pt x="23" y="39"/>
                      <a:pt x="24" y="35"/>
                    </a:cubicBezTo>
                    <a:cubicBezTo>
                      <a:pt x="24" y="34"/>
                      <a:pt x="24" y="34"/>
                      <a:pt x="24" y="33"/>
                    </a:cubicBezTo>
                    <a:lnTo>
                      <a:pt x="24" y="27"/>
                    </a:lnTo>
                    <a:close/>
                  </a:path>
                </a:pathLst>
              </a:custGeom>
              <a:solidFill>
                <a:srgbClr val="01010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79" name="Google Shape;279;p35"/>
              <p:cNvSpPr/>
              <p:nvPr/>
            </p:nvSpPr>
            <p:spPr>
              <a:xfrm>
                <a:off x="1959" y="3633"/>
                <a:ext cx="29" cy="46"/>
              </a:xfrm>
              <a:custGeom>
                <a:rect b="b" l="l" r="r" t="t"/>
                <a:pathLst>
                  <a:path extrusionOk="0" h="47" w="30">
                    <a:moveTo>
                      <a:pt x="0" y="0"/>
                    </a:moveTo>
                    <a:cubicBezTo>
                      <a:pt x="6" y="0"/>
                      <a:pt x="6" y="0"/>
                      <a:pt x="6" y="0"/>
                    </a:cubicBezTo>
                    <a:cubicBezTo>
                      <a:pt x="6" y="19"/>
                      <a:pt x="6" y="19"/>
                      <a:pt x="6" y="19"/>
                    </a:cubicBezTo>
                    <a:cubicBezTo>
                      <a:pt x="6" y="19"/>
                      <a:pt x="6" y="19"/>
                      <a:pt x="6" y="19"/>
                    </a:cubicBezTo>
                    <a:cubicBezTo>
                      <a:pt x="8" y="16"/>
                      <a:pt x="11" y="14"/>
                      <a:pt x="17" y="14"/>
                    </a:cubicBezTo>
                    <a:cubicBezTo>
                      <a:pt x="24" y="14"/>
                      <a:pt x="30" y="20"/>
                      <a:pt x="30" y="30"/>
                    </a:cubicBezTo>
                    <a:cubicBezTo>
                      <a:pt x="30" y="41"/>
                      <a:pt x="23" y="47"/>
                      <a:pt x="16" y="47"/>
                    </a:cubicBezTo>
                    <a:cubicBezTo>
                      <a:pt x="11" y="47"/>
                      <a:pt x="7" y="45"/>
                      <a:pt x="5" y="41"/>
                    </a:cubicBezTo>
                    <a:cubicBezTo>
                      <a:pt x="5" y="41"/>
                      <a:pt x="5" y="41"/>
                      <a:pt x="5" y="41"/>
                    </a:cubicBezTo>
                    <a:cubicBezTo>
                      <a:pt x="5" y="46"/>
                      <a:pt x="5" y="46"/>
                      <a:pt x="5" y="46"/>
                    </a:cubicBezTo>
                    <a:cubicBezTo>
                      <a:pt x="0" y="46"/>
                      <a:pt x="0" y="46"/>
                      <a:pt x="0" y="46"/>
                    </a:cubicBezTo>
                    <a:cubicBezTo>
                      <a:pt x="0" y="44"/>
                      <a:pt x="0" y="41"/>
                      <a:pt x="0" y="38"/>
                    </a:cubicBezTo>
                    <a:lnTo>
                      <a:pt x="0" y="0"/>
                    </a:lnTo>
                    <a:close/>
                    <a:moveTo>
                      <a:pt x="6" y="33"/>
                    </a:moveTo>
                    <a:cubicBezTo>
                      <a:pt x="6" y="34"/>
                      <a:pt x="6" y="35"/>
                      <a:pt x="6" y="35"/>
                    </a:cubicBezTo>
                    <a:cubicBezTo>
                      <a:pt x="7" y="39"/>
                      <a:pt x="10" y="42"/>
                      <a:pt x="15" y="42"/>
                    </a:cubicBezTo>
                    <a:cubicBezTo>
                      <a:pt x="21" y="42"/>
                      <a:pt x="24" y="37"/>
                      <a:pt x="24" y="30"/>
                    </a:cubicBezTo>
                    <a:cubicBezTo>
                      <a:pt x="24" y="24"/>
                      <a:pt x="21" y="18"/>
                      <a:pt x="15" y="18"/>
                    </a:cubicBezTo>
                    <a:cubicBezTo>
                      <a:pt x="11" y="18"/>
                      <a:pt x="7" y="21"/>
                      <a:pt x="6" y="25"/>
                    </a:cubicBezTo>
                    <a:cubicBezTo>
                      <a:pt x="6" y="26"/>
                      <a:pt x="6" y="27"/>
                      <a:pt x="6" y="28"/>
                    </a:cubicBezTo>
                    <a:lnTo>
                      <a:pt x="6" y="33"/>
                    </a:lnTo>
                    <a:close/>
                  </a:path>
                </a:pathLst>
              </a:custGeom>
              <a:solidFill>
                <a:srgbClr val="01010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80" name="Google Shape;280;p35"/>
              <p:cNvSpPr/>
              <p:nvPr/>
            </p:nvSpPr>
            <p:spPr>
              <a:xfrm>
                <a:off x="1991" y="3647"/>
                <a:ext cx="29" cy="45"/>
              </a:xfrm>
              <a:custGeom>
                <a:rect b="b" l="l" r="r" t="t"/>
                <a:pathLst>
                  <a:path extrusionOk="0" h="46" w="30">
                    <a:moveTo>
                      <a:pt x="7" y="0"/>
                    </a:moveTo>
                    <a:cubicBezTo>
                      <a:pt x="13" y="19"/>
                      <a:pt x="13" y="19"/>
                      <a:pt x="13" y="19"/>
                    </a:cubicBezTo>
                    <a:cubicBezTo>
                      <a:pt x="14" y="21"/>
                      <a:pt x="15" y="24"/>
                      <a:pt x="15" y="25"/>
                    </a:cubicBezTo>
                    <a:cubicBezTo>
                      <a:pt x="16" y="25"/>
                      <a:pt x="16" y="25"/>
                      <a:pt x="16" y="25"/>
                    </a:cubicBezTo>
                    <a:cubicBezTo>
                      <a:pt x="16" y="24"/>
                      <a:pt x="17" y="21"/>
                      <a:pt x="18" y="19"/>
                    </a:cubicBezTo>
                    <a:cubicBezTo>
                      <a:pt x="24" y="0"/>
                      <a:pt x="24" y="0"/>
                      <a:pt x="24" y="0"/>
                    </a:cubicBezTo>
                    <a:cubicBezTo>
                      <a:pt x="30" y="0"/>
                      <a:pt x="30" y="0"/>
                      <a:pt x="30" y="0"/>
                    </a:cubicBezTo>
                    <a:cubicBezTo>
                      <a:pt x="21" y="23"/>
                      <a:pt x="21" y="23"/>
                      <a:pt x="21" y="23"/>
                    </a:cubicBezTo>
                    <a:cubicBezTo>
                      <a:pt x="17" y="34"/>
                      <a:pt x="14" y="39"/>
                      <a:pt x="11" y="43"/>
                    </a:cubicBezTo>
                    <a:cubicBezTo>
                      <a:pt x="8" y="45"/>
                      <a:pt x="5" y="46"/>
                      <a:pt x="3" y="46"/>
                    </a:cubicBezTo>
                    <a:cubicBezTo>
                      <a:pt x="2" y="42"/>
                      <a:pt x="2" y="42"/>
                      <a:pt x="2" y="42"/>
                    </a:cubicBezTo>
                    <a:cubicBezTo>
                      <a:pt x="3" y="41"/>
                      <a:pt x="5" y="40"/>
                      <a:pt x="7" y="39"/>
                    </a:cubicBezTo>
                    <a:cubicBezTo>
                      <a:pt x="9" y="37"/>
                      <a:pt x="11" y="35"/>
                      <a:pt x="12" y="32"/>
                    </a:cubicBezTo>
                    <a:cubicBezTo>
                      <a:pt x="12" y="32"/>
                      <a:pt x="12" y="31"/>
                      <a:pt x="12" y="31"/>
                    </a:cubicBezTo>
                    <a:cubicBezTo>
                      <a:pt x="12" y="31"/>
                      <a:pt x="12" y="30"/>
                      <a:pt x="12" y="29"/>
                    </a:cubicBezTo>
                    <a:cubicBezTo>
                      <a:pt x="0" y="0"/>
                      <a:pt x="0" y="0"/>
                      <a:pt x="0" y="0"/>
                    </a:cubicBezTo>
                    <a:lnTo>
                      <a:pt x="7" y="0"/>
                    </a:lnTo>
                    <a:close/>
                  </a:path>
                </a:pathLst>
              </a:custGeom>
              <a:solidFill>
                <a:srgbClr val="01010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81" name="Google Shape;281;p35"/>
              <p:cNvSpPr/>
              <p:nvPr/>
            </p:nvSpPr>
            <p:spPr>
              <a:xfrm>
                <a:off x="1411" y="3626"/>
                <a:ext cx="0" cy="600"/>
              </a:xfrm>
              <a:prstGeom prst="rect">
                <a:avLst/>
              </a:prstGeom>
              <a:solidFill>
                <a:srgbClr val="01010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82" name="Google Shape;282;p35"/>
              <p:cNvSpPr/>
              <p:nvPr/>
            </p:nvSpPr>
            <p:spPr>
              <a:xfrm>
                <a:off x="1411" y="3626"/>
                <a:ext cx="2" cy="454"/>
              </a:xfrm>
              <a:custGeom>
                <a:rect b="b" l="l" r="r" t="t"/>
                <a:pathLst>
                  <a:path extrusionOk="0" h="454" w="2">
                    <a:moveTo>
                      <a:pt x="0" y="0"/>
                    </a:moveTo>
                    <a:lnTo>
                      <a:pt x="0" y="454"/>
                    </a:lnTo>
                    <a:lnTo>
                      <a:pt x="2" y="454"/>
                    </a:lnTo>
                    <a:lnTo>
                      <a:pt x="2" y="0"/>
                    </a:lnTo>
                  </a:path>
                </a:pathLst>
              </a:cu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grpSp>
          <p:nvGrpSpPr>
            <p:cNvPr id="283" name="Google Shape;283;p35"/>
            <p:cNvGrpSpPr/>
            <p:nvPr/>
          </p:nvGrpSpPr>
          <p:grpSpPr>
            <a:xfrm>
              <a:off x="2606042" y="6000027"/>
              <a:ext cx="1218453" cy="529665"/>
              <a:chOff x="3838222" y="4771850"/>
              <a:chExt cx="2412301" cy="1048634"/>
            </a:xfrm>
          </p:grpSpPr>
          <p:sp>
            <p:nvSpPr>
              <p:cNvPr id="284" name="Google Shape;284;p35"/>
              <p:cNvSpPr/>
              <p:nvPr/>
            </p:nvSpPr>
            <p:spPr>
              <a:xfrm>
                <a:off x="3838222" y="4778638"/>
                <a:ext cx="1354800" cy="5175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285" name="Google Shape;285;p35"/>
              <p:cNvPicPr preferRelativeResize="0"/>
              <p:nvPr/>
            </p:nvPicPr>
            <p:blipFill rotWithShape="1">
              <a:blip r:embed="rId2">
                <a:alphaModFix/>
              </a:blip>
              <a:srcRect b="0" l="0" r="0" t="0"/>
              <a:stretch/>
            </p:blipFill>
            <p:spPr>
              <a:xfrm>
                <a:off x="3838222" y="4771850"/>
                <a:ext cx="2412301" cy="1048634"/>
              </a:xfrm>
              <a:prstGeom prst="rect">
                <a:avLst/>
              </a:prstGeom>
              <a:noFill/>
              <a:ln>
                <a:noFill/>
              </a:ln>
            </p:spPr>
          </p:pic>
        </p:grpSp>
      </p:grpSp>
      <p:sp>
        <p:nvSpPr>
          <p:cNvPr id="286" name="Google Shape;286;p35"/>
          <p:cNvSpPr txBox="1"/>
          <p:nvPr>
            <p:ph type="ctrTitle"/>
          </p:nvPr>
        </p:nvSpPr>
        <p:spPr>
          <a:xfrm>
            <a:off x="838200" y="1749778"/>
            <a:ext cx="6138300" cy="1218300"/>
          </a:xfrm>
          <a:prstGeom prst="rect">
            <a:avLst/>
          </a:prstGeom>
          <a:noFill/>
          <a:ln>
            <a:noFill/>
          </a:ln>
        </p:spPr>
        <p:txBody>
          <a:bodyPr anchorCtr="0" anchor="b" bIns="45700" lIns="91425" spcFirstLastPara="1" rIns="91425" wrap="square" tIns="45700">
            <a:noAutofit/>
          </a:bodyPr>
          <a:lstStyle>
            <a:lvl1pPr lvl="0" rtl="0" algn="l">
              <a:lnSpc>
                <a:spcPct val="90000"/>
              </a:lnSpc>
              <a:spcBef>
                <a:spcPts val="0"/>
              </a:spcBef>
              <a:spcAft>
                <a:spcPts val="0"/>
              </a:spcAft>
              <a:buClr>
                <a:schemeClr val="dk2"/>
              </a:buClr>
              <a:buSzPts val="4000"/>
              <a:buFont typeface="Georgia"/>
              <a:buNone/>
              <a:defRPr i="1" sz="4000">
                <a:solidFill>
                  <a:schemeClr val="dk2"/>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87" name="Google Shape;287;p35"/>
          <p:cNvSpPr txBox="1"/>
          <p:nvPr>
            <p:ph idx="1" type="subTitle"/>
          </p:nvPr>
        </p:nvSpPr>
        <p:spPr>
          <a:xfrm>
            <a:off x="838200" y="3013252"/>
            <a:ext cx="6138300" cy="723300"/>
          </a:xfrm>
          <a:prstGeom prst="rect">
            <a:avLst/>
          </a:prstGeom>
          <a:noFill/>
          <a:ln>
            <a:noFill/>
          </a:ln>
        </p:spPr>
        <p:txBody>
          <a:bodyPr anchorCtr="0" anchor="t" bIns="45700" lIns="91425" spcFirstLastPara="1" rIns="91425" wrap="square" tIns="45700">
            <a:noAutofit/>
          </a:bodyPr>
          <a:lstStyle>
            <a:lvl1pPr lvl="0" rtl="0" algn="l">
              <a:lnSpc>
                <a:spcPct val="90000"/>
              </a:lnSpc>
              <a:spcBef>
                <a:spcPts val="1000"/>
              </a:spcBef>
              <a:spcAft>
                <a:spcPts val="0"/>
              </a:spcAft>
              <a:buClr>
                <a:schemeClr val="dk1"/>
              </a:buClr>
              <a:buSzPts val="2000"/>
              <a:buNone/>
              <a:defRPr sz="2000"/>
            </a:lvl1pPr>
            <a:lvl2pPr lvl="1" rtl="0" algn="ctr">
              <a:lnSpc>
                <a:spcPct val="90000"/>
              </a:lnSpc>
              <a:spcBef>
                <a:spcPts val="500"/>
              </a:spcBef>
              <a:spcAft>
                <a:spcPts val="0"/>
              </a:spcAft>
              <a:buClr>
                <a:schemeClr val="dk1"/>
              </a:buClr>
              <a:buSzPts val="2000"/>
              <a:buNone/>
              <a:defRPr sz="2000"/>
            </a:lvl2pPr>
            <a:lvl3pPr lvl="2" rtl="0" algn="ctr">
              <a:lnSpc>
                <a:spcPct val="90000"/>
              </a:lnSpc>
              <a:spcBef>
                <a:spcPts val="500"/>
              </a:spcBef>
              <a:spcAft>
                <a:spcPts val="0"/>
              </a:spcAft>
              <a:buClr>
                <a:schemeClr val="dk1"/>
              </a:buClr>
              <a:buSzPts val="1800"/>
              <a:buNone/>
              <a:defRPr sz="1800"/>
            </a:lvl3pPr>
            <a:lvl4pPr lvl="3" rtl="0" algn="ctr">
              <a:lnSpc>
                <a:spcPct val="90000"/>
              </a:lnSpc>
              <a:spcBef>
                <a:spcPts val="500"/>
              </a:spcBef>
              <a:spcAft>
                <a:spcPts val="0"/>
              </a:spcAft>
              <a:buClr>
                <a:schemeClr val="dk1"/>
              </a:buClr>
              <a:buSzPts val="1600"/>
              <a:buNone/>
              <a:defRPr sz="1600"/>
            </a:lvl4pPr>
            <a:lvl5pPr lvl="4" rtl="0" algn="ctr">
              <a:lnSpc>
                <a:spcPct val="90000"/>
              </a:lnSpc>
              <a:spcBef>
                <a:spcPts val="500"/>
              </a:spcBef>
              <a:spcAft>
                <a:spcPts val="0"/>
              </a:spcAft>
              <a:buClr>
                <a:schemeClr val="dk1"/>
              </a:buClr>
              <a:buSzPts val="1600"/>
              <a:buNone/>
              <a:defRPr sz="1600"/>
            </a:lvl5pPr>
            <a:lvl6pPr lvl="5" rtl="0" algn="ctr">
              <a:lnSpc>
                <a:spcPct val="90000"/>
              </a:lnSpc>
              <a:spcBef>
                <a:spcPts val="500"/>
              </a:spcBef>
              <a:spcAft>
                <a:spcPts val="0"/>
              </a:spcAft>
              <a:buClr>
                <a:schemeClr val="dk1"/>
              </a:buClr>
              <a:buSzPts val="1600"/>
              <a:buNone/>
              <a:defRPr sz="1600"/>
            </a:lvl6pPr>
            <a:lvl7pPr lvl="6" rtl="0" algn="ctr">
              <a:lnSpc>
                <a:spcPct val="90000"/>
              </a:lnSpc>
              <a:spcBef>
                <a:spcPts val="500"/>
              </a:spcBef>
              <a:spcAft>
                <a:spcPts val="0"/>
              </a:spcAft>
              <a:buClr>
                <a:schemeClr val="dk1"/>
              </a:buClr>
              <a:buSzPts val="1600"/>
              <a:buNone/>
              <a:defRPr sz="1600"/>
            </a:lvl7pPr>
            <a:lvl8pPr lvl="7" rtl="0" algn="ctr">
              <a:lnSpc>
                <a:spcPct val="90000"/>
              </a:lnSpc>
              <a:spcBef>
                <a:spcPts val="500"/>
              </a:spcBef>
              <a:spcAft>
                <a:spcPts val="0"/>
              </a:spcAft>
              <a:buClr>
                <a:schemeClr val="dk1"/>
              </a:buClr>
              <a:buSzPts val="1600"/>
              <a:buNone/>
              <a:defRPr sz="1600"/>
            </a:lvl8pPr>
            <a:lvl9pPr lvl="8" rtl="0" algn="ctr">
              <a:lnSpc>
                <a:spcPct val="90000"/>
              </a:lnSpc>
              <a:spcBef>
                <a:spcPts val="500"/>
              </a:spcBef>
              <a:spcAft>
                <a:spcPts val="0"/>
              </a:spcAft>
              <a:buClr>
                <a:schemeClr val="dk1"/>
              </a:buClr>
              <a:buSzPts val="1600"/>
              <a:buNone/>
              <a:defRPr sz="1600"/>
            </a:lvl9pPr>
          </a:lstStyle>
          <a:p/>
        </p:txBody>
      </p:sp>
      <p:sp>
        <p:nvSpPr>
          <p:cNvPr id="288" name="Google Shape;288;p35"/>
          <p:cNvSpPr txBox="1"/>
          <p:nvPr>
            <p:ph idx="12" type="sldNum"/>
          </p:nvPr>
        </p:nvSpPr>
        <p:spPr>
          <a:xfrm>
            <a:off x="887984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289" name="Google Shape;289;p35"/>
          <p:cNvSpPr txBox="1"/>
          <p:nvPr>
            <p:ph idx="2" type="body"/>
          </p:nvPr>
        </p:nvSpPr>
        <p:spPr>
          <a:xfrm>
            <a:off x="838200" y="3830991"/>
            <a:ext cx="3338400" cy="365100"/>
          </a:xfrm>
          <a:prstGeom prst="rect">
            <a:avLst/>
          </a:prstGeom>
          <a:noFill/>
          <a:ln>
            <a:noFill/>
          </a:ln>
        </p:spPr>
        <p:txBody>
          <a:bodyPr anchorCtr="0" anchor="t" bIns="45700" lIns="91425" spcFirstLastPara="1" rIns="91425" wrap="square" tIns="45700">
            <a:noAutofit/>
          </a:bodyPr>
          <a:lstStyle>
            <a:lvl1pPr indent="-228600" lvl="0" marL="457200" rtl="0" algn="l">
              <a:lnSpc>
                <a:spcPct val="90000"/>
              </a:lnSpc>
              <a:spcBef>
                <a:spcPts val="1000"/>
              </a:spcBef>
              <a:spcAft>
                <a:spcPts val="0"/>
              </a:spcAft>
              <a:buClr>
                <a:schemeClr val="dk1"/>
              </a:buClr>
              <a:buSzPts val="2000"/>
              <a:buNone/>
              <a:defRPr sz="2000"/>
            </a:lvl1pPr>
            <a:lvl2pPr indent="-228600" lvl="1" marL="914400" rtl="0" algn="l">
              <a:lnSpc>
                <a:spcPct val="90000"/>
              </a:lnSpc>
              <a:spcBef>
                <a:spcPts val="500"/>
              </a:spcBef>
              <a:spcAft>
                <a:spcPts val="0"/>
              </a:spcAft>
              <a:buClr>
                <a:schemeClr val="dk1"/>
              </a:buClr>
              <a:buSzPts val="2000"/>
              <a:buNone/>
              <a:defRPr sz="2000"/>
            </a:lvl2pPr>
            <a:lvl3pPr indent="-228600" lvl="2" marL="1371600" rtl="0" algn="l">
              <a:lnSpc>
                <a:spcPct val="90000"/>
              </a:lnSpc>
              <a:spcBef>
                <a:spcPts val="500"/>
              </a:spcBef>
              <a:spcAft>
                <a:spcPts val="0"/>
              </a:spcAft>
              <a:buClr>
                <a:schemeClr val="dk1"/>
              </a:buClr>
              <a:buSzPts val="2000"/>
              <a:buNone/>
              <a:defRPr sz="2000"/>
            </a:lvl3pPr>
            <a:lvl4pPr indent="-228600" lvl="3" marL="1828800" rtl="0" algn="l">
              <a:lnSpc>
                <a:spcPct val="90000"/>
              </a:lnSpc>
              <a:spcBef>
                <a:spcPts val="500"/>
              </a:spcBef>
              <a:spcAft>
                <a:spcPts val="0"/>
              </a:spcAft>
              <a:buClr>
                <a:schemeClr val="dk1"/>
              </a:buClr>
              <a:buSzPts val="2000"/>
              <a:buNone/>
              <a:defRPr sz="2000"/>
            </a:lvl4pPr>
            <a:lvl5pPr indent="-228600" lvl="4" marL="2286000" rtl="0" algn="l">
              <a:lnSpc>
                <a:spcPct val="90000"/>
              </a:lnSpc>
              <a:spcBef>
                <a:spcPts val="500"/>
              </a:spcBef>
              <a:spcAft>
                <a:spcPts val="0"/>
              </a:spcAft>
              <a:buClr>
                <a:schemeClr val="dk1"/>
              </a:buClr>
              <a:buSzPts val="2000"/>
              <a:buNone/>
              <a:defRPr sz="2000"/>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290" name="Google Shape;290;p35"/>
          <p:cNvSpPr/>
          <p:nvPr>
            <p:ph idx="3" type="pic"/>
          </p:nvPr>
        </p:nvSpPr>
        <p:spPr>
          <a:xfrm>
            <a:off x="7478508" y="381003"/>
            <a:ext cx="4319700" cy="60927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pic>
        <p:nvPicPr>
          <p:cNvPr id="291" name="Google Shape;291;p35"/>
          <p:cNvPicPr preferRelativeResize="0"/>
          <p:nvPr/>
        </p:nvPicPr>
        <p:blipFill rotWithShape="1">
          <a:blip r:embed="rId3">
            <a:alphaModFix/>
          </a:blip>
          <a:srcRect b="0" l="0" r="0" t="0"/>
          <a:stretch/>
        </p:blipFill>
        <p:spPr>
          <a:xfrm>
            <a:off x="450367" y="350692"/>
            <a:ext cx="1176694" cy="948910"/>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rents template">
  <p:cSld name="Contrents template">
    <p:spTree>
      <p:nvGrpSpPr>
        <p:cNvPr id="292" name="Shape 292"/>
        <p:cNvGrpSpPr/>
        <p:nvPr/>
      </p:nvGrpSpPr>
      <p:grpSpPr>
        <a:xfrm>
          <a:off x="0" y="0"/>
          <a:ext cx="0" cy="0"/>
          <a:chOff x="0" y="0"/>
          <a:chExt cx="0" cy="0"/>
        </a:xfrm>
      </p:grpSpPr>
      <p:sp>
        <p:nvSpPr>
          <p:cNvPr id="293" name="Google Shape;293;p36"/>
          <p:cNvSpPr txBox="1"/>
          <p:nvPr>
            <p:ph type="title"/>
          </p:nvPr>
        </p:nvSpPr>
        <p:spPr>
          <a:xfrm>
            <a:off x="472440" y="1097280"/>
            <a:ext cx="11150700" cy="591900"/>
          </a:xfrm>
          <a:prstGeom prst="rect">
            <a:avLst/>
          </a:prstGeom>
          <a:noFill/>
          <a:ln>
            <a:noFill/>
          </a:ln>
        </p:spPr>
        <p:txBody>
          <a:bodyPr anchorCtr="0" anchor="t" bIns="45700" lIns="91425" spcFirstLastPara="1" rIns="91425" wrap="square" tIns="45700">
            <a:noAutofit/>
          </a:bodyPr>
          <a:lstStyle>
            <a:lvl1pPr lvl="0" rtl="0" algn="l">
              <a:lnSpc>
                <a:spcPct val="90000"/>
              </a:lnSpc>
              <a:spcBef>
                <a:spcPts val="0"/>
              </a:spcBef>
              <a:spcAft>
                <a:spcPts val="0"/>
              </a:spcAft>
              <a:buClr>
                <a:schemeClr val="dk2"/>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94" name="Google Shape;294;p36"/>
          <p:cNvSpPr txBox="1"/>
          <p:nvPr>
            <p:ph idx="1" type="body"/>
          </p:nvPr>
        </p:nvSpPr>
        <p:spPr>
          <a:xfrm>
            <a:off x="472440" y="1922777"/>
            <a:ext cx="11150700" cy="4183200"/>
          </a:xfrm>
          <a:prstGeom prst="rect">
            <a:avLst/>
          </a:prstGeom>
          <a:noFill/>
          <a:ln>
            <a:noFill/>
          </a:ln>
        </p:spPr>
        <p:txBody>
          <a:bodyPr anchorCtr="0" anchor="t" bIns="45700" lIns="91425" spcFirstLastPara="1" rIns="91425" wrap="square" tIns="45700">
            <a:noAutofit/>
          </a:bodyPr>
          <a:lstStyle>
            <a:lvl1pPr indent="-406400" lvl="0" marL="457200" rtl="0" algn="l">
              <a:lnSpc>
                <a:spcPct val="90000"/>
              </a:lnSpc>
              <a:spcBef>
                <a:spcPts val="1000"/>
              </a:spcBef>
              <a:spcAft>
                <a:spcPts val="0"/>
              </a:spcAft>
              <a:buClr>
                <a:schemeClr val="dk1"/>
              </a:buClr>
              <a:buSzPts val="2800"/>
              <a:buFont typeface="Georgia"/>
              <a:buAutoNum type="arabicPeriod"/>
              <a:defRPr/>
            </a:lvl1pPr>
            <a:lvl2pPr indent="-381000" lvl="1" marL="914400" rtl="0" algn="l">
              <a:lnSpc>
                <a:spcPct val="90000"/>
              </a:lnSpc>
              <a:spcBef>
                <a:spcPts val="500"/>
              </a:spcBef>
              <a:spcAft>
                <a:spcPts val="0"/>
              </a:spcAft>
              <a:buClr>
                <a:schemeClr val="dk1"/>
              </a:buClr>
              <a:buSzPts val="2400"/>
              <a:buFont typeface="Georgia"/>
              <a:buAutoNum type="arabicPeriod"/>
              <a:defRPr/>
            </a:lvl2pPr>
            <a:lvl3pPr indent="-355600" lvl="2" marL="1371600" rtl="0" algn="l">
              <a:lnSpc>
                <a:spcPct val="90000"/>
              </a:lnSpc>
              <a:spcBef>
                <a:spcPts val="500"/>
              </a:spcBef>
              <a:spcAft>
                <a:spcPts val="0"/>
              </a:spcAft>
              <a:buClr>
                <a:schemeClr val="dk1"/>
              </a:buClr>
              <a:buSzPts val="2000"/>
              <a:buFont typeface="Georgia"/>
              <a:buAutoNum type="arabicPeriod"/>
              <a:defRPr/>
            </a:lvl3pPr>
            <a:lvl4pPr indent="-342900" lvl="3" marL="1828800" rtl="0" algn="l">
              <a:lnSpc>
                <a:spcPct val="90000"/>
              </a:lnSpc>
              <a:spcBef>
                <a:spcPts val="500"/>
              </a:spcBef>
              <a:spcAft>
                <a:spcPts val="0"/>
              </a:spcAft>
              <a:buClr>
                <a:schemeClr val="dk1"/>
              </a:buClr>
              <a:buSzPts val="1800"/>
              <a:buFont typeface="Georgia"/>
              <a:buAutoNum type="arabicPeriod"/>
              <a:defRPr/>
            </a:lvl4pPr>
            <a:lvl5pPr indent="-342900" lvl="4" marL="2286000" rtl="0" algn="l">
              <a:lnSpc>
                <a:spcPct val="90000"/>
              </a:lnSpc>
              <a:spcBef>
                <a:spcPts val="500"/>
              </a:spcBef>
              <a:spcAft>
                <a:spcPts val="0"/>
              </a:spcAft>
              <a:buClr>
                <a:schemeClr val="dk1"/>
              </a:buClr>
              <a:buSzPts val="1800"/>
              <a:buFont typeface="Georgia"/>
              <a:buAutoNum type="arabicPeriod"/>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295" name="Google Shape;295;p36"/>
          <p:cNvSpPr txBox="1"/>
          <p:nvPr>
            <p:ph idx="10" type="dt"/>
          </p:nvPr>
        </p:nvSpPr>
        <p:spPr>
          <a:xfrm>
            <a:off x="472440" y="403584"/>
            <a:ext cx="11139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96" name="Google Shape;296;p36"/>
          <p:cNvSpPr txBox="1"/>
          <p:nvPr>
            <p:ph idx="11" type="ftr"/>
          </p:nvPr>
        </p:nvSpPr>
        <p:spPr>
          <a:xfrm>
            <a:off x="1697449" y="392034"/>
            <a:ext cx="3206100" cy="3768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97" name="Google Shape;297;p36"/>
          <p:cNvSpPr txBox="1"/>
          <p:nvPr>
            <p:ph idx="12" type="sldNum"/>
          </p:nvPr>
        </p:nvSpPr>
        <p:spPr>
          <a:xfrm>
            <a:off x="887984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and Image">
  <p:cSld name="Title Content and Image">
    <p:spTree>
      <p:nvGrpSpPr>
        <p:cNvPr id="298" name="Shape 298"/>
        <p:cNvGrpSpPr/>
        <p:nvPr/>
      </p:nvGrpSpPr>
      <p:grpSpPr>
        <a:xfrm>
          <a:off x="0" y="0"/>
          <a:ext cx="0" cy="0"/>
          <a:chOff x="0" y="0"/>
          <a:chExt cx="0" cy="0"/>
        </a:xfrm>
      </p:grpSpPr>
      <p:sp>
        <p:nvSpPr>
          <p:cNvPr id="299" name="Google Shape;299;p37"/>
          <p:cNvSpPr txBox="1"/>
          <p:nvPr>
            <p:ph type="title"/>
          </p:nvPr>
        </p:nvSpPr>
        <p:spPr>
          <a:xfrm>
            <a:off x="472440" y="1097280"/>
            <a:ext cx="11150700" cy="591900"/>
          </a:xfrm>
          <a:prstGeom prst="rect">
            <a:avLst/>
          </a:prstGeom>
          <a:noFill/>
          <a:ln>
            <a:noFill/>
          </a:ln>
        </p:spPr>
        <p:txBody>
          <a:bodyPr anchorCtr="0" anchor="t" bIns="45700" lIns="91425" spcFirstLastPara="1" rIns="91425" wrap="square" tIns="45700">
            <a:noAutofit/>
          </a:bodyPr>
          <a:lstStyle>
            <a:lvl1pPr lvl="0" rtl="0" algn="l">
              <a:lnSpc>
                <a:spcPct val="90000"/>
              </a:lnSpc>
              <a:spcBef>
                <a:spcPts val="0"/>
              </a:spcBef>
              <a:spcAft>
                <a:spcPts val="0"/>
              </a:spcAft>
              <a:buClr>
                <a:schemeClr val="dk2"/>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300" name="Google Shape;300;p37"/>
          <p:cNvSpPr txBox="1"/>
          <p:nvPr>
            <p:ph idx="1" type="body"/>
          </p:nvPr>
        </p:nvSpPr>
        <p:spPr>
          <a:xfrm>
            <a:off x="472440" y="1754505"/>
            <a:ext cx="5800500" cy="43512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301" name="Google Shape;301;p37"/>
          <p:cNvSpPr txBox="1"/>
          <p:nvPr>
            <p:ph idx="10" type="dt"/>
          </p:nvPr>
        </p:nvSpPr>
        <p:spPr>
          <a:xfrm>
            <a:off x="472440" y="403584"/>
            <a:ext cx="11139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302" name="Google Shape;302;p37"/>
          <p:cNvSpPr txBox="1"/>
          <p:nvPr>
            <p:ph idx="11" type="ftr"/>
          </p:nvPr>
        </p:nvSpPr>
        <p:spPr>
          <a:xfrm>
            <a:off x="1697449" y="392034"/>
            <a:ext cx="3206100" cy="3768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303" name="Google Shape;303;p37"/>
          <p:cNvSpPr txBox="1"/>
          <p:nvPr>
            <p:ph idx="12" type="sldNum"/>
          </p:nvPr>
        </p:nvSpPr>
        <p:spPr>
          <a:xfrm>
            <a:off x="887984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304" name="Google Shape;304;p37"/>
          <p:cNvSpPr/>
          <p:nvPr>
            <p:ph idx="2" type="pic"/>
          </p:nvPr>
        </p:nvSpPr>
        <p:spPr>
          <a:xfrm>
            <a:off x="7089775" y="1798638"/>
            <a:ext cx="4533900" cy="31464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howMasterSp="0" type="secHead">
  <p:cSld name="SECTION_HEADER">
    <p:spTree>
      <p:nvGrpSpPr>
        <p:cNvPr id="305" name="Shape 305"/>
        <p:cNvGrpSpPr/>
        <p:nvPr/>
      </p:nvGrpSpPr>
      <p:grpSpPr>
        <a:xfrm>
          <a:off x="0" y="0"/>
          <a:ext cx="0" cy="0"/>
          <a:chOff x="0" y="0"/>
          <a:chExt cx="0" cy="0"/>
        </a:xfrm>
      </p:grpSpPr>
      <p:sp>
        <p:nvSpPr>
          <p:cNvPr id="306" name="Google Shape;306;p38"/>
          <p:cNvSpPr txBox="1"/>
          <p:nvPr>
            <p:ph type="title"/>
          </p:nvPr>
        </p:nvSpPr>
        <p:spPr>
          <a:xfrm>
            <a:off x="831850" y="1631077"/>
            <a:ext cx="10515600" cy="1318500"/>
          </a:xfrm>
          <a:prstGeom prst="rect">
            <a:avLst/>
          </a:prstGeom>
          <a:noFill/>
          <a:ln>
            <a:noFill/>
          </a:ln>
        </p:spPr>
        <p:txBody>
          <a:bodyPr anchorCtr="0" anchor="b" bIns="45700" lIns="91425" spcFirstLastPara="1" rIns="91425" wrap="square" tIns="45700">
            <a:noAutofit/>
          </a:bodyPr>
          <a:lstStyle>
            <a:lvl1pPr lvl="0" rtl="0" algn="l">
              <a:lnSpc>
                <a:spcPct val="90000"/>
              </a:lnSpc>
              <a:spcBef>
                <a:spcPts val="0"/>
              </a:spcBef>
              <a:spcAft>
                <a:spcPts val="0"/>
              </a:spcAft>
              <a:buClr>
                <a:schemeClr val="dk2"/>
              </a:buClr>
              <a:buSzPts val="4000"/>
              <a:buFont typeface="Georgia"/>
              <a:buNone/>
              <a:defRPr sz="4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307" name="Google Shape;307;p38"/>
          <p:cNvSpPr txBox="1"/>
          <p:nvPr>
            <p:ph idx="1" type="body"/>
          </p:nvPr>
        </p:nvSpPr>
        <p:spPr>
          <a:xfrm>
            <a:off x="831850" y="2930010"/>
            <a:ext cx="10515600" cy="1500300"/>
          </a:xfrm>
          <a:prstGeom prst="rect">
            <a:avLst/>
          </a:prstGeom>
          <a:noFill/>
          <a:ln>
            <a:noFill/>
          </a:ln>
        </p:spPr>
        <p:txBody>
          <a:bodyPr anchorCtr="0" anchor="t" bIns="45700" lIns="91425" spcFirstLastPara="1" rIns="91425" wrap="square" tIns="45700">
            <a:noAutofit/>
          </a:bodyPr>
          <a:lstStyle>
            <a:lvl1pPr indent="-228600" lvl="0" marL="457200" rtl="0" algn="l">
              <a:lnSpc>
                <a:spcPct val="90000"/>
              </a:lnSpc>
              <a:spcBef>
                <a:spcPts val="1000"/>
              </a:spcBef>
              <a:spcAft>
                <a:spcPts val="0"/>
              </a:spcAft>
              <a:buClr>
                <a:schemeClr val="accent5"/>
              </a:buClr>
              <a:buSzPts val="4000"/>
              <a:buNone/>
              <a:defRPr i="1" sz="4000">
                <a:solidFill>
                  <a:schemeClr val="accent5"/>
                </a:solidFill>
                <a:latin typeface="Georgia"/>
                <a:ea typeface="Georgia"/>
                <a:cs typeface="Georgia"/>
                <a:sym typeface="Georgia"/>
              </a:defRPr>
            </a:lvl1pPr>
            <a:lvl2pPr indent="-228600" lvl="1" marL="914400" rtl="0" algn="l">
              <a:lnSpc>
                <a:spcPct val="90000"/>
              </a:lnSpc>
              <a:spcBef>
                <a:spcPts val="500"/>
              </a:spcBef>
              <a:spcAft>
                <a:spcPts val="0"/>
              </a:spcAft>
              <a:buClr>
                <a:srgbClr val="888888"/>
              </a:buClr>
              <a:buSzPts val="2000"/>
              <a:buNone/>
              <a:defRPr sz="2000">
                <a:solidFill>
                  <a:srgbClr val="888888"/>
                </a:solidFill>
              </a:defRPr>
            </a:lvl2pPr>
            <a:lvl3pPr indent="-228600" lvl="2" marL="1371600" rtl="0" algn="l">
              <a:lnSpc>
                <a:spcPct val="90000"/>
              </a:lnSpc>
              <a:spcBef>
                <a:spcPts val="500"/>
              </a:spcBef>
              <a:spcAft>
                <a:spcPts val="0"/>
              </a:spcAft>
              <a:buClr>
                <a:srgbClr val="888888"/>
              </a:buClr>
              <a:buSzPts val="1800"/>
              <a:buNone/>
              <a:defRPr sz="1800">
                <a:solidFill>
                  <a:srgbClr val="888888"/>
                </a:solidFill>
              </a:defRPr>
            </a:lvl3pPr>
            <a:lvl4pPr indent="-228600" lvl="3" marL="1828800" rtl="0" algn="l">
              <a:lnSpc>
                <a:spcPct val="90000"/>
              </a:lnSpc>
              <a:spcBef>
                <a:spcPts val="500"/>
              </a:spcBef>
              <a:spcAft>
                <a:spcPts val="0"/>
              </a:spcAft>
              <a:buClr>
                <a:srgbClr val="888888"/>
              </a:buClr>
              <a:buSzPts val="1600"/>
              <a:buNone/>
              <a:defRPr sz="1600">
                <a:solidFill>
                  <a:srgbClr val="888888"/>
                </a:solidFill>
              </a:defRPr>
            </a:lvl4pPr>
            <a:lvl5pPr indent="-228600" lvl="4" marL="2286000" rtl="0" algn="l">
              <a:lnSpc>
                <a:spcPct val="90000"/>
              </a:lnSpc>
              <a:spcBef>
                <a:spcPts val="500"/>
              </a:spcBef>
              <a:spcAft>
                <a:spcPts val="0"/>
              </a:spcAft>
              <a:buClr>
                <a:srgbClr val="888888"/>
              </a:buClr>
              <a:buSzPts val="1600"/>
              <a:buNone/>
              <a:defRPr sz="1600">
                <a:solidFill>
                  <a:srgbClr val="888888"/>
                </a:solidFill>
              </a:defRPr>
            </a:lvl5pPr>
            <a:lvl6pPr indent="-228600" lvl="5" marL="2743200" rtl="0" algn="l">
              <a:lnSpc>
                <a:spcPct val="90000"/>
              </a:lnSpc>
              <a:spcBef>
                <a:spcPts val="500"/>
              </a:spcBef>
              <a:spcAft>
                <a:spcPts val="0"/>
              </a:spcAft>
              <a:buClr>
                <a:srgbClr val="888888"/>
              </a:buClr>
              <a:buSzPts val="1600"/>
              <a:buNone/>
              <a:defRPr sz="1600">
                <a:solidFill>
                  <a:srgbClr val="888888"/>
                </a:solidFill>
              </a:defRPr>
            </a:lvl6pPr>
            <a:lvl7pPr indent="-228600" lvl="6" marL="3200400" rtl="0" algn="l">
              <a:lnSpc>
                <a:spcPct val="90000"/>
              </a:lnSpc>
              <a:spcBef>
                <a:spcPts val="500"/>
              </a:spcBef>
              <a:spcAft>
                <a:spcPts val="0"/>
              </a:spcAft>
              <a:buClr>
                <a:srgbClr val="888888"/>
              </a:buClr>
              <a:buSzPts val="1600"/>
              <a:buNone/>
              <a:defRPr sz="1600">
                <a:solidFill>
                  <a:srgbClr val="888888"/>
                </a:solidFill>
              </a:defRPr>
            </a:lvl7pPr>
            <a:lvl8pPr indent="-228600" lvl="7" marL="3657600" rtl="0" algn="l">
              <a:lnSpc>
                <a:spcPct val="90000"/>
              </a:lnSpc>
              <a:spcBef>
                <a:spcPts val="500"/>
              </a:spcBef>
              <a:spcAft>
                <a:spcPts val="0"/>
              </a:spcAft>
              <a:buClr>
                <a:srgbClr val="888888"/>
              </a:buClr>
              <a:buSzPts val="1600"/>
              <a:buNone/>
              <a:defRPr sz="1600">
                <a:solidFill>
                  <a:srgbClr val="888888"/>
                </a:solidFill>
              </a:defRPr>
            </a:lvl8pPr>
            <a:lvl9pPr indent="-228600" lvl="8" marL="4114800" rtl="0" algn="l">
              <a:lnSpc>
                <a:spcPct val="90000"/>
              </a:lnSpc>
              <a:spcBef>
                <a:spcPts val="500"/>
              </a:spcBef>
              <a:spcAft>
                <a:spcPts val="0"/>
              </a:spcAft>
              <a:buClr>
                <a:srgbClr val="888888"/>
              </a:buClr>
              <a:buSzPts val="1600"/>
              <a:buNone/>
              <a:defRPr sz="1600">
                <a:solidFill>
                  <a:srgbClr val="888888"/>
                </a:solidFill>
              </a:defRPr>
            </a:lvl9pPr>
          </a:lstStyle>
          <a:p/>
        </p:txBody>
      </p:sp>
      <p:sp>
        <p:nvSpPr>
          <p:cNvPr id="308" name="Google Shape;308;p38"/>
          <p:cNvSpPr txBox="1"/>
          <p:nvPr>
            <p:ph idx="10" type="dt"/>
          </p:nvPr>
        </p:nvSpPr>
        <p:spPr>
          <a:xfrm>
            <a:off x="472440" y="403584"/>
            <a:ext cx="11139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309" name="Google Shape;309;p38"/>
          <p:cNvSpPr txBox="1"/>
          <p:nvPr>
            <p:ph idx="11" type="ftr"/>
          </p:nvPr>
        </p:nvSpPr>
        <p:spPr>
          <a:xfrm>
            <a:off x="1697449" y="392034"/>
            <a:ext cx="3206100" cy="3768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310" name="Google Shape;310;p38"/>
          <p:cNvSpPr txBox="1"/>
          <p:nvPr>
            <p:ph idx="12" type="sldNum"/>
          </p:nvPr>
        </p:nvSpPr>
        <p:spPr>
          <a:xfrm>
            <a:off x="887984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11" name="Shape 311"/>
        <p:cNvGrpSpPr/>
        <p:nvPr/>
      </p:nvGrpSpPr>
      <p:grpSpPr>
        <a:xfrm>
          <a:off x="0" y="0"/>
          <a:ext cx="0" cy="0"/>
          <a:chOff x="0" y="0"/>
          <a:chExt cx="0" cy="0"/>
        </a:xfrm>
      </p:grpSpPr>
      <p:sp>
        <p:nvSpPr>
          <p:cNvPr id="312" name="Google Shape;312;p39"/>
          <p:cNvSpPr txBox="1"/>
          <p:nvPr>
            <p:ph type="title"/>
          </p:nvPr>
        </p:nvSpPr>
        <p:spPr>
          <a:xfrm>
            <a:off x="472440" y="1097280"/>
            <a:ext cx="11150700" cy="591900"/>
          </a:xfrm>
          <a:prstGeom prst="rect">
            <a:avLst/>
          </a:prstGeom>
          <a:noFill/>
          <a:ln>
            <a:noFill/>
          </a:ln>
        </p:spPr>
        <p:txBody>
          <a:bodyPr anchorCtr="0" anchor="t" bIns="45700" lIns="91425" spcFirstLastPara="1" rIns="91425" wrap="square" tIns="45700">
            <a:noAutofit/>
          </a:bodyPr>
          <a:lstStyle>
            <a:lvl1pPr lvl="0" rtl="0" algn="l">
              <a:lnSpc>
                <a:spcPct val="90000"/>
              </a:lnSpc>
              <a:spcBef>
                <a:spcPts val="0"/>
              </a:spcBef>
              <a:spcAft>
                <a:spcPts val="0"/>
              </a:spcAft>
              <a:buClr>
                <a:schemeClr val="dk2"/>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313" name="Google Shape;313;p39"/>
          <p:cNvSpPr txBox="1"/>
          <p:nvPr>
            <p:ph idx="1" type="body"/>
          </p:nvPr>
        </p:nvSpPr>
        <p:spPr>
          <a:xfrm>
            <a:off x="472440" y="1825625"/>
            <a:ext cx="5181600" cy="43512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314" name="Google Shape;314;p39"/>
          <p:cNvSpPr txBox="1"/>
          <p:nvPr>
            <p:ph idx="2" type="body"/>
          </p:nvPr>
        </p:nvSpPr>
        <p:spPr>
          <a:xfrm>
            <a:off x="6172200" y="1825625"/>
            <a:ext cx="5181600" cy="43512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315" name="Google Shape;315;p39"/>
          <p:cNvSpPr txBox="1"/>
          <p:nvPr>
            <p:ph idx="10" type="dt"/>
          </p:nvPr>
        </p:nvSpPr>
        <p:spPr>
          <a:xfrm>
            <a:off x="472440" y="403584"/>
            <a:ext cx="11139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316" name="Google Shape;316;p39"/>
          <p:cNvSpPr txBox="1"/>
          <p:nvPr>
            <p:ph idx="11" type="ftr"/>
          </p:nvPr>
        </p:nvSpPr>
        <p:spPr>
          <a:xfrm>
            <a:off x="1697449" y="392034"/>
            <a:ext cx="3206100" cy="3768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317" name="Google Shape;317;p39"/>
          <p:cNvSpPr txBox="1"/>
          <p:nvPr>
            <p:ph idx="12" type="sldNum"/>
          </p:nvPr>
        </p:nvSpPr>
        <p:spPr>
          <a:xfrm>
            <a:off x="887984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p:cSld name="Comparison">
    <p:spTree>
      <p:nvGrpSpPr>
        <p:cNvPr id="318" name="Shape 318"/>
        <p:cNvGrpSpPr/>
        <p:nvPr/>
      </p:nvGrpSpPr>
      <p:grpSpPr>
        <a:xfrm>
          <a:off x="0" y="0"/>
          <a:ext cx="0" cy="0"/>
          <a:chOff x="0" y="0"/>
          <a:chExt cx="0" cy="0"/>
        </a:xfrm>
      </p:grpSpPr>
      <p:sp>
        <p:nvSpPr>
          <p:cNvPr id="319" name="Google Shape;319;p40"/>
          <p:cNvSpPr txBox="1"/>
          <p:nvPr>
            <p:ph idx="1" type="body"/>
          </p:nvPr>
        </p:nvSpPr>
        <p:spPr>
          <a:xfrm>
            <a:off x="472440" y="1681163"/>
            <a:ext cx="5525100" cy="823800"/>
          </a:xfrm>
          <a:prstGeom prst="rect">
            <a:avLst/>
          </a:prstGeom>
          <a:noFill/>
          <a:ln>
            <a:noFill/>
          </a:ln>
        </p:spPr>
        <p:txBody>
          <a:bodyPr anchorCtr="0" anchor="b" bIns="45700" lIns="91425" spcFirstLastPara="1" rIns="91425" wrap="square" tIns="45700">
            <a:noAutofit/>
          </a:bodyPr>
          <a:lstStyle>
            <a:lvl1pPr indent="-228600" lvl="0" marL="457200" rtl="0" algn="l">
              <a:lnSpc>
                <a:spcPct val="90000"/>
              </a:lnSpc>
              <a:spcBef>
                <a:spcPts val="1000"/>
              </a:spcBef>
              <a:spcAft>
                <a:spcPts val="0"/>
              </a:spcAft>
              <a:buClr>
                <a:schemeClr val="dk1"/>
              </a:buClr>
              <a:buSzPts val="2400"/>
              <a:buNone/>
              <a:defRPr b="0" i="1" sz="2400">
                <a:latin typeface="Georgia"/>
                <a:ea typeface="Georgia"/>
                <a:cs typeface="Georgia"/>
                <a:sym typeface="Georgia"/>
              </a:defRPr>
            </a:lvl1pPr>
            <a:lvl2pPr indent="-228600" lvl="1" marL="914400" rtl="0" algn="l">
              <a:lnSpc>
                <a:spcPct val="90000"/>
              </a:lnSpc>
              <a:spcBef>
                <a:spcPts val="500"/>
              </a:spcBef>
              <a:spcAft>
                <a:spcPts val="0"/>
              </a:spcAft>
              <a:buClr>
                <a:schemeClr val="dk1"/>
              </a:buClr>
              <a:buSzPts val="2000"/>
              <a:buNone/>
              <a:defRPr b="1" sz="2000"/>
            </a:lvl2pPr>
            <a:lvl3pPr indent="-228600" lvl="2" marL="1371600" rtl="0" algn="l">
              <a:lnSpc>
                <a:spcPct val="90000"/>
              </a:lnSpc>
              <a:spcBef>
                <a:spcPts val="500"/>
              </a:spcBef>
              <a:spcAft>
                <a:spcPts val="0"/>
              </a:spcAft>
              <a:buClr>
                <a:schemeClr val="dk1"/>
              </a:buClr>
              <a:buSzPts val="1800"/>
              <a:buNone/>
              <a:defRPr b="1" sz="1800"/>
            </a:lvl3pPr>
            <a:lvl4pPr indent="-228600" lvl="3" marL="1828800" rtl="0" algn="l">
              <a:lnSpc>
                <a:spcPct val="90000"/>
              </a:lnSpc>
              <a:spcBef>
                <a:spcPts val="500"/>
              </a:spcBef>
              <a:spcAft>
                <a:spcPts val="0"/>
              </a:spcAft>
              <a:buClr>
                <a:schemeClr val="dk1"/>
              </a:buClr>
              <a:buSzPts val="1600"/>
              <a:buNone/>
              <a:defRPr b="1" sz="1600"/>
            </a:lvl4pPr>
            <a:lvl5pPr indent="-228600" lvl="4" marL="2286000" rtl="0" algn="l">
              <a:lnSpc>
                <a:spcPct val="90000"/>
              </a:lnSpc>
              <a:spcBef>
                <a:spcPts val="500"/>
              </a:spcBef>
              <a:spcAft>
                <a:spcPts val="0"/>
              </a:spcAft>
              <a:buClr>
                <a:schemeClr val="dk1"/>
              </a:buClr>
              <a:buSzPts val="1600"/>
              <a:buNone/>
              <a:defRPr b="1" sz="1600"/>
            </a:lvl5pPr>
            <a:lvl6pPr indent="-228600" lvl="5" marL="2743200" rtl="0" algn="l">
              <a:lnSpc>
                <a:spcPct val="90000"/>
              </a:lnSpc>
              <a:spcBef>
                <a:spcPts val="500"/>
              </a:spcBef>
              <a:spcAft>
                <a:spcPts val="0"/>
              </a:spcAft>
              <a:buClr>
                <a:schemeClr val="dk1"/>
              </a:buClr>
              <a:buSzPts val="1600"/>
              <a:buNone/>
              <a:defRPr b="1" sz="1600"/>
            </a:lvl6pPr>
            <a:lvl7pPr indent="-228600" lvl="6" marL="3200400" rtl="0" algn="l">
              <a:lnSpc>
                <a:spcPct val="90000"/>
              </a:lnSpc>
              <a:spcBef>
                <a:spcPts val="500"/>
              </a:spcBef>
              <a:spcAft>
                <a:spcPts val="0"/>
              </a:spcAft>
              <a:buClr>
                <a:schemeClr val="dk1"/>
              </a:buClr>
              <a:buSzPts val="1600"/>
              <a:buNone/>
              <a:defRPr b="1" sz="1600"/>
            </a:lvl7pPr>
            <a:lvl8pPr indent="-228600" lvl="7" marL="3657600" rtl="0" algn="l">
              <a:lnSpc>
                <a:spcPct val="90000"/>
              </a:lnSpc>
              <a:spcBef>
                <a:spcPts val="500"/>
              </a:spcBef>
              <a:spcAft>
                <a:spcPts val="0"/>
              </a:spcAft>
              <a:buClr>
                <a:schemeClr val="dk1"/>
              </a:buClr>
              <a:buSzPts val="1600"/>
              <a:buNone/>
              <a:defRPr b="1" sz="1600"/>
            </a:lvl8pPr>
            <a:lvl9pPr indent="-228600" lvl="8" marL="4114800" rtl="0" algn="l">
              <a:lnSpc>
                <a:spcPct val="90000"/>
              </a:lnSpc>
              <a:spcBef>
                <a:spcPts val="500"/>
              </a:spcBef>
              <a:spcAft>
                <a:spcPts val="0"/>
              </a:spcAft>
              <a:buClr>
                <a:schemeClr val="dk1"/>
              </a:buClr>
              <a:buSzPts val="1600"/>
              <a:buNone/>
              <a:defRPr b="1" sz="1600"/>
            </a:lvl9pPr>
          </a:lstStyle>
          <a:p/>
        </p:txBody>
      </p:sp>
      <p:sp>
        <p:nvSpPr>
          <p:cNvPr id="320" name="Google Shape;320;p40"/>
          <p:cNvSpPr txBox="1"/>
          <p:nvPr>
            <p:ph idx="2" type="body"/>
          </p:nvPr>
        </p:nvSpPr>
        <p:spPr>
          <a:xfrm>
            <a:off x="472440" y="2505075"/>
            <a:ext cx="5525100" cy="36846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321" name="Google Shape;321;p40"/>
          <p:cNvSpPr txBox="1"/>
          <p:nvPr>
            <p:ph idx="3" type="body"/>
          </p:nvPr>
        </p:nvSpPr>
        <p:spPr>
          <a:xfrm>
            <a:off x="6172200" y="1681163"/>
            <a:ext cx="5450700" cy="823800"/>
          </a:xfrm>
          <a:prstGeom prst="rect">
            <a:avLst/>
          </a:prstGeom>
          <a:noFill/>
          <a:ln>
            <a:noFill/>
          </a:ln>
        </p:spPr>
        <p:txBody>
          <a:bodyPr anchorCtr="0" anchor="b" bIns="45700" lIns="91425" spcFirstLastPara="1" rIns="91425" wrap="square" tIns="45700">
            <a:noAutofit/>
          </a:bodyPr>
          <a:lstStyle>
            <a:lvl1pPr indent="-228600" lvl="0" marL="457200" rtl="0" algn="l">
              <a:lnSpc>
                <a:spcPct val="90000"/>
              </a:lnSpc>
              <a:spcBef>
                <a:spcPts val="1000"/>
              </a:spcBef>
              <a:spcAft>
                <a:spcPts val="0"/>
              </a:spcAft>
              <a:buClr>
                <a:schemeClr val="dk1"/>
              </a:buClr>
              <a:buSzPts val="2400"/>
              <a:buNone/>
              <a:defRPr b="0" i="1" sz="2400">
                <a:latin typeface="Georgia"/>
                <a:ea typeface="Georgia"/>
                <a:cs typeface="Georgia"/>
                <a:sym typeface="Georgia"/>
              </a:defRPr>
            </a:lvl1pPr>
            <a:lvl2pPr indent="-228600" lvl="1" marL="914400" rtl="0" algn="l">
              <a:lnSpc>
                <a:spcPct val="90000"/>
              </a:lnSpc>
              <a:spcBef>
                <a:spcPts val="500"/>
              </a:spcBef>
              <a:spcAft>
                <a:spcPts val="0"/>
              </a:spcAft>
              <a:buClr>
                <a:schemeClr val="dk1"/>
              </a:buClr>
              <a:buSzPts val="2000"/>
              <a:buNone/>
              <a:defRPr b="1" sz="2000"/>
            </a:lvl2pPr>
            <a:lvl3pPr indent="-228600" lvl="2" marL="1371600" rtl="0" algn="l">
              <a:lnSpc>
                <a:spcPct val="90000"/>
              </a:lnSpc>
              <a:spcBef>
                <a:spcPts val="500"/>
              </a:spcBef>
              <a:spcAft>
                <a:spcPts val="0"/>
              </a:spcAft>
              <a:buClr>
                <a:schemeClr val="dk1"/>
              </a:buClr>
              <a:buSzPts val="1800"/>
              <a:buNone/>
              <a:defRPr b="1" sz="1800"/>
            </a:lvl3pPr>
            <a:lvl4pPr indent="-228600" lvl="3" marL="1828800" rtl="0" algn="l">
              <a:lnSpc>
                <a:spcPct val="90000"/>
              </a:lnSpc>
              <a:spcBef>
                <a:spcPts val="500"/>
              </a:spcBef>
              <a:spcAft>
                <a:spcPts val="0"/>
              </a:spcAft>
              <a:buClr>
                <a:schemeClr val="dk1"/>
              </a:buClr>
              <a:buSzPts val="1600"/>
              <a:buNone/>
              <a:defRPr b="1" sz="1600"/>
            </a:lvl4pPr>
            <a:lvl5pPr indent="-228600" lvl="4" marL="2286000" rtl="0" algn="l">
              <a:lnSpc>
                <a:spcPct val="90000"/>
              </a:lnSpc>
              <a:spcBef>
                <a:spcPts val="500"/>
              </a:spcBef>
              <a:spcAft>
                <a:spcPts val="0"/>
              </a:spcAft>
              <a:buClr>
                <a:schemeClr val="dk1"/>
              </a:buClr>
              <a:buSzPts val="1600"/>
              <a:buNone/>
              <a:defRPr b="1" sz="1600"/>
            </a:lvl5pPr>
            <a:lvl6pPr indent="-228600" lvl="5" marL="2743200" rtl="0" algn="l">
              <a:lnSpc>
                <a:spcPct val="90000"/>
              </a:lnSpc>
              <a:spcBef>
                <a:spcPts val="500"/>
              </a:spcBef>
              <a:spcAft>
                <a:spcPts val="0"/>
              </a:spcAft>
              <a:buClr>
                <a:schemeClr val="dk1"/>
              </a:buClr>
              <a:buSzPts val="1600"/>
              <a:buNone/>
              <a:defRPr b="1" sz="1600"/>
            </a:lvl6pPr>
            <a:lvl7pPr indent="-228600" lvl="6" marL="3200400" rtl="0" algn="l">
              <a:lnSpc>
                <a:spcPct val="90000"/>
              </a:lnSpc>
              <a:spcBef>
                <a:spcPts val="500"/>
              </a:spcBef>
              <a:spcAft>
                <a:spcPts val="0"/>
              </a:spcAft>
              <a:buClr>
                <a:schemeClr val="dk1"/>
              </a:buClr>
              <a:buSzPts val="1600"/>
              <a:buNone/>
              <a:defRPr b="1" sz="1600"/>
            </a:lvl7pPr>
            <a:lvl8pPr indent="-228600" lvl="7" marL="3657600" rtl="0" algn="l">
              <a:lnSpc>
                <a:spcPct val="90000"/>
              </a:lnSpc>
              <a:spcBef>
                <a:spcPts val="500"/>
              </a:spcBef>
              <a:spcAft>
                <a:spcPts val="0"/>
              </a:spcAft>
              <a:buClr>
                <a:schemeClr val="dk1"/>
              </a:buClr>
              <a:buSzPts val="1600"/>
              <a:buNone/>
              <a:defRPr b="1" sz="1600"/>
            </a:lvl8pPr>
            <a:lvl9pPr indent="-228600" lvl="8" marL="4114800" rtl="0" algn="l">
              <a:lnSpc>
                <a:spcPct val="90000"/>
              </a:lnSpc>
              <a:spcBef>
                <a:spcPts val="500"/>
              </a:spcBef>
              <a:spcAft>
                <a:spcPts val="0"/>
              </a:spcAft>
              <a:buClr>
                <a:schemeClr val="dk1"/>
              </a:buClr>
              <a:buSzPts val="1600"/>
              <a:buNone/>
              <a:defRPr b="1" sz="1600"/>
            </a:lvl9pPr>
          </a:lstStyle>
          <a:p/>
        </p:txBody>
      </p:sp>
      <p:sp>
        <p:nvSpPr>
          <p:cNvPr id="322" name="Google Shape;322;p40"/>
          <p:cNvSpPr txBox="1"/>
          <p:nvPr>
            <p:ph idx="4" type="body"/>
          </p:nvPr>
        </p:nvSpPr>
        <p:spPr>
          <a:xfrm>
            <a:off x="6172200" y="2505075"/>
            <a:ext cx="5450700" cy="36846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323" name="Google Shape;323;p40"/>
          <p:cNvSpPr txBox="1"/>
          <p:nvPr>
            <p:ph idx="10" type="dt"/>
          </p:nvPr>
        </p:nvSpPr>
        <p:spPr>
          <a:xfrm>
            <a:off x="472440" y="403584"/>
            <a:ext cx="11139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324" name="Google Shape;324;p40"/>
          <p:cNvSpPr txBox="1"/>
          <p:nvPr>
            <p:ph idx="11" type="ftr"/>
          </p:nvPr>
        </p:nvSpPr>
        <p:spPr>
          <a:xfrm>
            <a:off x="1697449" y="392034"/>
            <a:ext cx="3206100" cy="3768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325" name="Google Shape;325;p40"/>
          <p:cNvSpPr txBox="1"/>
          <p:nvPr>
            <p:ph idx="12" type="sldNum"/>
          </p:nvPr>
        </p:nvSpPr>
        <p:spPr>
          <a:xfrm>
            <a:off x="887984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326" name="Google Shape;326;p40"/>
          <p:cNvSpPr txBox="1"/>
          <p:nvPr>
            <p:ph type="title"/>
          </p:nvPr>
        </p:nvSpPr>
        <p:spPr>
          <a:xfrm>
            <a:off x="472440" y="1097280"/>
            <a:ext cx="11150700" cy="591900"/>
          </a:xfrm>
          <a:prstGeom prst="rect">
            <a:avLst/>
          </a:prstGeom>
          <a:noFill/>
          <a:ln>
            <a:noFill/>
          </a:ln>
        </p:spPr>
        <p:txBody>
          <a:bodyPr anchorCtr="0" anchor="t" bIns="45700" lIns="91425" spcFirstLastPara="1" rIns="91425" wrap="square" tIns="45700">
            <a:noAutofit/>
          </a:bodyPr>
          <a:lstStyle>
            <a:lvl1pPr lvl="0" rtl="0" algn="l">
              <a:lnSpc>
                <a:spcPct val="90000"/>
              </a:lnSpc>
              <a:spcBef>
                <a:spcPts val="0"/>
              </a:spcBef>
              <a:spcAft>
                <a:spcPts val="0"/>
              </a:spcAft>
              <a:buClr>
                <a:schemeClr val="dk2"/>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27" name="Shape 327"/>
        <p:cNvGrpSpPr/>
        <p:nvPr/>
      </p:nvGrpSpPr>
      <p:grpSpPr>
        <a:xfrm>
          <a:off x="0" y="0"/>
          <a:ext cx="0" cy="0"/>
          <a:chOff x="0" y="0"/>
          <a:chExt cx="0" cy="0"/>
        </a:xfrm>
      </p:grpSpPr>
      <p:sp>
        <p:nvSpPr>
          <p:cNvPr id="328" name="Google Shape;328;p41"/>
          <p:cNvSpPr txBox="1"/>
          <p:nvPr>
            <p:ph type="title"/>
          </p:nvPr>
        </p:nvSpPr>
        <p:spPr>
          <a:xfrm>
            <a:off x="472440" y="1097280"/>
            <a:ext cx="11150700" cy="591900"/>
          </a:xfrm>
          <a:prstGeom prst="rect">
            <a:avLst/>
          </a:prstGeom>
          <a:noFill/>
          <a:ln>
            <a:noFill/>
          </a:ln>
        </p:spPr>
        <p:txBody>
          <a:bodyPr anchorCtr="0" anchor="t" bIns="45700" lIns="91425" spcFirstLastPara="1" rIns="91425" wrap="square" tIns="45700">
            <a:noAutofit/>
          </a:bodyPr>
          <a:lstStyle>
            <a:lvl1pPr lvl="0" rtl="0" algn="l">
              <a:lnSpc>
                <a:spcPct val="90000"/>
              </a:lnSpc>
              <a:spcBef>
                <a:spcPts val="0"/>
              </a:spcBef>
              <a:spcAft>
                <a:spcPts val="0"/>
              </a:spcAft>
              <a:buClr>
                <a:schemeClr val="dk2"/>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329" name="Google Shape;329;p41"/>
          <p:cNvSpPr txBox="1"/>
          <p:nvPr>
            <p:ph idx="10" type="dt"/>
          </p:nvPr>
        </p:nvSpPr>
        <p:spPr>
          <a:xfrm>
            <a:off x="472440" y="403584"/>
            <a:ext cx="11139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330" name="Google Shape;330;p41"/>
          <p:cNvSpPr txBox="1"/>
          <p:nvPr>
            <p:ph idx="11" type="ftr"/>
          </p:nvPr>
        </p:nvSpPr>
        <p:spPr>
          <a:xfrm>
            <a:off x="1697449" y="392034"/>
            <a:ext cx="3206100" cy="3768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331" name="Google Shape;331;p41"/>
          <p:cNvSpPr txBox="1"/>
          <p:nvPr>
            <p:ph idx="12" type="sldNum"/>
          </p:nvPr>
        </p:nvSpPr>
        <p:spPr>
          <a:xfrm>
            <a:off x="887984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32" name="Shape 332"/>
        <p:cNvGrpSpPr/>
        <p:nvPr/>
      </p:nvGrpSpPr>
      <p:grpSpPr>
        <a:xfrm>
          <a:off x="0" y="0"/>
          <a:ext cx="0" cy="0"/>
          <a:chOff x="0" y="0"/>
          <a:chExt cx="0" cy="0"/>
        </a:xfrm>
      </p:grpSpPr>
      <p:sp>
        <p:nvSpPr>
          <p:cNvPr id="333" name="Google Shape;333;p42"/>
          <p:cNvSpPr txBox="1"/>
          <p:nvPr>
            <p:ph idx="10" type="dt"/>
          </p:nvPr>
        </p:nvSpPr>
        <p:spPr>
          <a:xfrm>
            <a:off x="472440" y="403584"/>
            <a:ext cx="11139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334" name="Google Shape;334;p42"/>
          <p:cNvSpPr txBox="1"/>
          <p:nvPr>
            <p:ph idx="11" type="ftr"/>
          </p:nvPr>
        </p:nvSpPr>
        <p:spPr>
          <a:xfrm>
            <a:off x="1697449" y="392034"/>
            <a:ext cx="3206100" cy="3768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335" name="Google Shape;335;p42"/>
          <p:cNvSpPr txBox="1"/>
          <p:nvPr>
            <p:ph idx="12" type="sldNum"/>
          </p:nvPr>
        </p:nvSpPr>
        <p:spPr>
          <a:xfrm>
            <a:off x="887984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bg>
      <p:bgPr>
        <a:solidFill>
          <a:srgbClr val="B8DCBB"/>
        </a:solidFill>
      </p:bgPr>
    </p:bg>
    <p:spTree>
      <p:nvGrpSpPr>
        <p:cNvPr id="336" name="Shape 336"/>
        <p:cNvGrpSpPr/>
        <p:nvPr/>
      </p:nvGrpSpPr>
      <p:grpSpPr>
        <a:xfrm>
          <a:off x="0" y="0"/>
          <a:ext cx="0" cy="0"/>
          <a:chOff x="0" y="0"/>
          <a:chExt cx="0" cy="0"/>
        </a:xfrm>
      </p:grpSpPr>
      <p:sp>
        <p:nvSpPr>
          <p:cNvPr id="337" name="Google Shape;337;p43"/>
          <p:cNvSpPr txBox="1"/>
          <p:nvPr>
            <p:ph type="title"/>
          </p:nvPr>
        </p:nvSpPr>
        <p:spPr>
          <a:xfrm>
            <a:off x="472440" y="1097280"/>
            <a:ext cx="11150700" cy="857700"/>
          </a:xfrm>
          <a:prstGeom prst="rect">
            <a:avLst/>
          </a:prstGeom>
          <a:noFill/>
          <a:ln>
            <a:noFill/>
          </a:ln>
        </p:spPr>
        <p:txBody>
          <a:bodyPr anchorCtr="0" anchor="t" bIns="45700" lIns="91425" spcFirstLastPara="1" rIns="91425" wrap="square" tIns="45700">
            <a:noAutofit/>
          </a:bodyPr>
          <a:lstStyle>
            <a:lvl1pPr lvl="0" rtl="0" algn="l">
              <a:lnSpc>
                <a:spcPct val="90000"/>
              </a:lnSpc>
              <a:spcBef>
                <a:spcPts val="0"/>
              </a:spcBef>
              <a:spcAft>
                <a:spcPts val="0"/>
              </a:spcAft>
              <a:buClr>
                <a:schemeClr val="dk2"/>
              </a:buClr>
              <a:buSzPts val="5400"/>
              <a:buFont typeface="Georgia"/>
              <a:buNone/>
              <a:defRPr sz="5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338" name="Google Shape;338;p43"/>
          <p:cNvSpPr txBox="1"/>
          <p:nvPr>
            <p:ph idx="12" type="sldNum"/>
          </p:nvPr>
        </p:nvSpPr>
        <p:spPr>
          <a:xfrm>
            <a:off x="887984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grpSp>
        <p:nvGrpSpPr>
          <p:cNvPr id="339" name="Google Shape;339;p43"/>
          <p:cNvGrpSpPr/>
          <p:nvPr/>
        </p:nvGrpSpPr>
        <p:grpSpPr>
          <a:xfrm>
            <a:off x="393700" y="5756271"/>
            <a:ext cx="3430795" cy="952500"/>
            <a:chOff x="393700" y="5756271"/>
            <a:chExt cx="3430795" cy="952500"/>
          </a:xfrm>
        </p:grpSpPr>
        <p:grpSp>
          <p:nvGrpSpPr>
            <p:cNvPr id="340" name="Google Shape;340;p43"/>
            <p:cNvGrpSpPr/>
            <p:nvPr/>
          </p:nvGrpSpPr>
          <p:grpSpPr>
            <a:xfrm>
              <a:off x="393700" y="5756271"/>
              <a:ext cx="2813089" cy="952500"/>
              <a:chOff x="248" y="3626"/>
              <a:chExt cx="1772" cy="600"/>
            </a:xfrm>
          </p:grpSpPr>
          <p:sp>
            <p:nvSpPr>
              <p:cNvPr id="341" name="Google Shape;341;p43"/>
              <p:cNvSpPr/>
              <p:nvPr/>
            </p:nvSpPr>
            <p:spPr>
              <a:xfrm>
                <a:off x="248" y="3782"/>
                <a:ext cx="292" cy="296"/>
              </a:xfrm>
              <a:custGeom>
                <a:rect b="b" l="l" r="r" t="t"/>
                <a:pathLst>
                  <a:path extrusionOk="0" h="302" w="299">
                    <a:moveTo>
                      <a:pt x="149" y="302"/>
                    </a:moveTo>
                    <a:cubicBezTo>
                      <a:pt x="67" y="302"/>
                      <a:pt x="0" y="234"/>
                      <a:pt x="0" y="151"/>
                    </a:cubicBezTo>
                    <a:cubicBezTo>
                      <a:pt x="0" y="68"/>
                      <a:pt x="67" y="0"/>
                      <a:pt x="149" y="0"/>
                    </a:cubicBezTo>
                    <a:cubicBezTo>
                      <a:pt x="232" y="0"/>
                      <a:pt x="299" y="68"/>
                      <a:pt x="299" y="151"/>
                    </a:cubicBezTo>
                    <a:cubicBezTo>
                      <a:pt x="299" y="234"/>
                      <a:pt x="232" y="302"/>
                      <a:pt x="149" y="302"/>
                    </a:cubicBezTo>
                    <a:moveTo>
                      <a:pt x="149" y="231"/>
                    </a:moveTo>
                    <a:cubicBezTo>
                      <a:pt x="193" y="231"/>
                      <a:pt x="228" y="195"/>
                      <a:pt x="228" y="151"/>
                    </a:cubicBezTo>
                    <a:cubicBezTo>
                      <a:pt x="228" y="107"/>
                      <a:pt x="193" y="71"/>
                      <a:pt x="149" y="71"/>
                    </a:cubicBezTo>
                    <a:cubicBezTo>
                      <a:pt x="106" y="71"/>
                      <a:pt x="70" y="107"/>
                      <a:pt x="70" y="151"/>
                    </a:cubicBezTo>
                    <a:cubicBezTo>
                      <a:pt x="70" y="195"/>
                      <a:pt x="106" y="231"/>
                      <a:pt x="149" y="231"/>
                    </a:cubicBezTo>
                  </a:path>
                </a:pathLst>
              </a:custGeom>
              <a:solidFill>
                <a:srgbClr val="E51B4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42" name="Google Shape;342;p43"/>
              <p:cNvSpPr/>
              <p:nvPr/>
            </p:nvSpPr>
            <p:spPr>
              <a:xfrm>
                <a:off x="684" y="3803"/>
                <a:ext cx="66" cy="68"/>
              </a:xfrm>
              <a:custGeom>
                <a:rect b="b" l="l" r="r" t="t"/>
                <a:pathLst>
                  <a:path extrusionOk="0" h="69" w="68">
                    <a:moveTo>
                      <a:pt x="68" y="36"/>
                    </a:moveTo>
                    <a:cubicBezTo>
                      <a:pt x="68" y="15"/>
                      <a:pt x="54" y="0"/>
                      <a:pt x="33" y="0"/>
                    </a:cubicBezTo>
                    <a:cubicBezTo>
                      <a:pt x="12" y="0"/>
                      <a:pt x="0" y="17"/>
                      <a:pt x="0" y="35"/>
                    </a:cubicBezTo>
                    <a:cubicBezTo>
                      <a:pt x="0" y="54"/>
                      <a:pt x="13" y="69"/>
                      <a:pt x="33" y="69"/>
                    </a:cubicBezTo>
                    <a:cubicBezTo>
                      <a:pt x="47" y="69"/>
                      <a:pt x="56" y="65"/>
                      <a:pt x="63" y="55"/>
                    </a:cubicBezTo>
                    <a:cubicBezTo>
                      <a:pt x="50" y="48"/>
                      <a:pt x="50" y="48"/>
                      <a:pt x="50" y="48"/>
                    </a:cubicBezTo>
                    <a:cubicBezTo>
                      <a:pt x="45" y="53"/>
                      <a:pt x="40" y="55"/>
                      <a:pt x="33" y="55"/>
                    </a:cubicBezTo>
                    <a:cubicBezTo>
                      <a:pt x="24" y="55"/>
                      <a:pt x="17" y="49"/>
                      <a:pt x="15" y="40"/>
                    </a:cubicBezTo>
                    <a:cubicBezTo>
                      <a:pt x="68" y="40"/>
                      <a:pt x="68" y="40"/>
                      <a:pt x="68" y="40"/>
                    </a:cubicBezTo>
                    <a:cubicBezTo>
                      <a:pt x="68" y="38"/>
                      <a:pt x="68" y="37"/>
                      <a:pt x="68" y="36"/>
                    </a:cubicBezTo>
                    <a:moveTo>
                      <a:pt x="51" y="27"/>
                    </a:moveTo>
                    <a:cubicBezTo>
                      <a:pt x="16" y="27"/>
                      <a:pt x="16" y="27"/>
                      <a:pt x="16" y="27"/>
                    </a:cubicBezTo>
                    <a:cubicBezTo>
                      <a:pt x="19" y="18"/>
                      <a:pt x="25" y="14"/>
                      <a:pt x="33" y="14"/>
                    </a:cubicBezTo>
                    <a:cubicBezTo>
                      <a:pt x="42" y="14"/>
                      <a:pt x="49" y="19"/>
                      <a:pt x="51" y="27"/>
                    </a:cubicBezTo>
                  </a:path>
                </a:pathLst>
              </a:custGeom>
              <a:solidFill>
                <a:srgbClr val="01010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43" name="Google Shape;343;p43"/>
              <p:cNvSpPr/>
              <p:nvPr/>
            </p:nvSpPr>
            <p:spPr>
              <a:xfrm>
                <a:off x="621" y="3781"/>
                <a:ext cx="56" cy="89"/>
              </a:xfrm>
              <a:custGeom>
                <a:rect b="b" l="l" r="r" t="t"/>
                <a:pathLst>
                  <a:path extrusionOk="0" h="91" w="57">
                    <a:moveTo>
                      <a:pt x="41" y="91"/>
                    </a:moveTo>
                    <a:cubicBezTo>
                      <a:pt x="57" y="91"/>
                      <a:pt x="57" y="91"/>
                      <a:pt x="57" y="91"/>
                    </a:cubicBezTo>
                    <a:cubicBezTo>
                      <a:pt x="57" y="47"/>
                      <a:pt x="57" y="47"/>
                      <a:pt x="57" y="47"/>
                    </a:cubicBezTo>
                    <a:cubicBezTo>
                      <a:pt x="57" y="31"/>
                      <a:pt x="47" y="23"/>
                      <a:pt x="35" y="23"/>
                    </a:cubicBezTo>
                    <a:cubicBezTo>
                      <a:pt x="28" y="23"/>
                      <a:pt x="22" y="26"/>
                      <a:pt x="16" y="32"/>
                    </a:cubicBezTo>
                    <a:cubicBezTo>
                      <a:pt x="16" y="0"/>
                      <a:pt x="16" y="0"/>
                      <a:pt x="16" y="0"/>
                    </a:cubicBezTo>
                    <a:cubicBezTo>
                      <a:pt x="0" y="0"/>
                      <a:pt x="0" y="0"/>
                      <a:pt x="0" y="0"/>
                    </a:cubicBezTo>
                    <a:cubicBezTo>
                      <a:pt x="0" y="91"/>
                      <a:pt x="0" y="91"/>
                      <a:pt x="0" y="91"/>
                    </a:cubicBezTo>
                    <a:cubicBezTo>
                      <a:pt x="16" y="91"/>
                      <a:pt x="16" y="91"/>
                      <a:pt x="16" y="91"/>
                    </a:cubicBezTo>
                    <a:cubicBezTo>
                      <a:pt x="16" y="63"/>
                      <a:pt x="16" y="63"/>
                      <a:pt x="16" y="63"/>
                    </a:cubicBezTo>
                    <a:cubicBezTo>
                      <a:pt x="16" y="56"/>
                      <a:pt x="16" y="50"/>
                      <a:pt x="19" y="45"/>
                    </a:cubicBezTo>
                    <a:cubicBezTo>
                      <a:pt x="22" y="41"/>
                      <a:pt x="25" y="38"/>
                      <a:pt x="30" y="38"/>
                    </a:cubicBezTo>
                    <a:cubicBezTo>
                      <a:pt x="40" y="38"/>
                      <a:pt x="41" y="46"/>
                      <a:pt x="41" y="60"/>
                    </a:cubicBezTo>
                    <a:lnTo>
                      <a:pt x="41" y="91"/>
                    </a:lnTo>
                    <a:close/>
                  </a:path>
                </a:pathLst>
              </a:custGeom>
              <a:solidFill>
                <a:srgbClr val="01010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44" name="Google Shape;344;p43"/>
              <p:cNvSpPr/>
              <p:nvPr/>
            </p:nvSpPr>
            <p:spPr>
              <a:xfrm>
                <a:off x="562" y="3782"/>
                <a:ext cx="51" cy="88"/>
              </a:xfrm>
              <a:custGeom>
                <a:rect b="b" l="l" r="r" t="t"/>
                <a:pathLst>
                  <a:path extrusionOk="0" h="88" w="51">
                    <a:moveTo>
                      <a:pt x="34" y="17"/>
                    </a:moveTo>
                    <a:lnTo>
                      <a:pt x="51" y="17"/>
                    </a:lnTo>
                    <a:lnTo>
                      <a:pt x="51" y="0"/>
                    </a:lnTo>
                    <a:lnTo>
                      <a:pt x="50" y="0"/>
                    </a:lnTo>
                    <a:lnTo>
                      <a:pt x="3" y="0"/>
                    </a:lnTo>
                    <a:lnTo>
                      <a:pt x="0" y="0"/>
                    </a:lnTo>
                    <a:lnTo>
                      <a:pt x="0" y="17"/>
                    </a:lnTo>
                    <a:lnTo>
                      <a:pt x="17" y="17"/>
                    </a:lnTo>
                    <a:lnTo>
                      <a:pt x="17" y="88"/>
                    </a:lnTo>
                    <a:lnTo>
                      <a:pt x="34" y="88"/>
                    </a:lnTo>
                    <a:lnTo>
                      <a:pt x="34" y="17"/>
                    </a:lnTo>
                    <a:close/>
                  </a:path>
                </a:pathLst>
              </a:custGeom>
              <a:solidFill>
                <a:srgbClr val="01010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45" name="Google Shape;345;p43"/>
              <p:cNvSpPr/>
              <p:nvPr/>
            </p:nvSpPr>
            <p:spPr>
              <a:xfrm>
                <a:off x="817" y="3886"/>
                <a:ext cx="46" cy="87"/>
              </a:xfrm>
              <a:custGeom>
                <a:rect b="b" l="l" r="r" t="t"/>
                <a:pathLst>
                  <a:path extrusionOk="0" h="87" w="46">
                    <a:moveTo>
                      <a:pt x="46" y="24"/>
                    </a:moveTo>
                    <a:lnTo>
                      <a:pt x="30" y="24"/>
                    </a:lnTo>
                    <a:lnTo>
                      <a:pt x="30" y="0"/>
                    </a:lnTo>
                    <a:lnTo>
                      <a:pt x="13" y="0"/>
                    </a:lnTo>
                    <a:lnTo>
                      <a:pt x="13" y="24"/>
                    </a:lnTo>
                    <a:lnTo>
                      <a:pt x="0" y="24"/>
                    </a:lnTo>
                    <a:lnTo>
                      <a:pt x="0" y="37"/>
                    </a:lnTo>
                    <a:lnTo>
                      <a:pt x="13" y="37"/>
                    </a:lnTo>
                    <a:lnTo>
                      <a:pt x="13" y="87"/>
                    </a:lnTo>
                    <a:lnTo>
                      <a:pt x="30" y="87"/>
                    </a:lnTo>
                    <a:lnTo>
                      <a:pt x="30" y="37"/>
                    </a:lnTo>
                    <a:lnTo>
                      <a:pt x="46" y="37"/>
                    </a:lnTo>
                    <a:lnTo>
                      <a:pt x="46" y="24"/>
                    </a:lnTo>
                    <a:close/>
                  </a:path>
                </a:pathLst>
              </a:custGeom>
              <a:solidFill>
                <a:srgbClr val="01010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46" name="Google Shape;346;p43"/>
              <p:cNvSpPr/>
              <p:nvPr/>
            </p:nvSpPr>
            <p:spPr>
              <a:xfrm>
                <a:off x="868" y="3884"/>
                <a:ext cx="57" cy="89"/>
              </a:xfrm>
              <a:custGeom>
                <a:rect b="b" l="l" r="r" t="t"/>
                <a:pathLst>
                  <a:path extrusionOk="0" h="91" w="58">
                    <a:moveTo>
                      <a:pt x="41" y="91"/>
                    </a:moveTo>
                    <a:cubicBezTo>
                      <a:pt x="58" y="91"/>
                      <a:pt x="58" y="91"/>
                      <a:pt x="58" y="91"/>
                    </a:cubicBezTo>
                    <a:cubicBezTo>
                      <a:pt x="58" y="48"/>
                      <a:pt x="58" y="48"/>
                      <a:pt x="58" y="48"/>
                    </a:cubicBezTo>
                    <a:cubicBezTo>
                      <a:pt x="58" y="32"/>
                      <a:pt x="48" y="24"/>
                      <a:pt x="35" y="24"/>
                    </a:cubicBezTo>
                    <a:cubicBezTo>
                      <a:pt x="28" y="24"/>
                      <a:pt x="22" y="27"/>
                      <a:pt x="16" y="32"/>
                    </a:cubicBezTo>
                    <a:cubicBezTo>
                      <a:pt x="16" y="0"/>
                      <a:pt x="16" y="0"/>
                      <a:pt x="16" y="0"/>
                    </a:cubicBezTo>
                    <a:cubicBezTo>
                      <a:pt x="0" y="0"/>
                      <a:pt x="0" y="0"/>
                      <a:pt x="0" y="0"/>
                    </a:cubicBezTo>
                    <a:cubicBezTo>
                      <a:pt x="0" y="91"/>
                      <a:pt x="0" y="91"/>
                      <a:pt x="0" y="91"/>
                    </a:cubicBezTo>
                    <a:cubicBezTo>
                      <a:pt x="16" y="91"/>
                      <a:pt x="16" y="91"/>
                      <a:pt x="16" y="91"/>
                    </a:cubicBezTo>
                    <a:cubicBezTo>
                      <a:pt x="16" y="63"/>
                      <a:pt x="16" y="63"/>
                      <a:pt x="16" y="63"/>
                    </a:cubicBezTo>
                    <a:cubicBezTo>
                      <a:pt x="16" y="57"/>
                      <a:pt x="16" y="51"/>
                      <a:pt x="19" y="45"/>
                    </a:cubicBezTo>
                    <a:cubicBezTo>
                      <a:pt x="22" y="41"/>
                      <a:pt x="26" y="39"/>
                      <a:pt x="30" y="39"/>
                    </a:cubicBezTo>
                    <a:cubicBezTo>
                      <a:pt x="40" y="39"/>
                      <a:pt x="41" y="47"/>
                      <a:pt x="41" y="60"/>
                    </a:cubicBezTo>
                    <a:lnTo>
                      <a:pt x="41" y="91"/>
                    </a:lnTo>
                    <a:close/>
                  </a:path>
                </a:pathLst>
              </a:custGeom>
              <a:solidFill>
                <a:srgbClr val="01010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47" name="Google Shape;347;p43"/>
              <p:cNvSpPr/>
              <p:nvPr/>
            </p:nvSpPr>
            <p:spPr>
              <a:xfrm>
                <a:off x="794" y="3884"/>
                <a:ext cx="0" cy="0"/>
              </a:xfrm>
              <a:prstGeom prst="rect">
                <a:avLst/>
              </a:prstGeom>
              <a:solidFill>
                <a:srgbClr val="01010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48" name="Google Shape;348;p43"/>
              <p:cNvSpPr/>
              <p:nvPr/>
            </p:nvSpPr>
            <p:spPr>
              <a:xfrm>
                <a:off x="720" y="3908"/>
                <a:ext cx="65" cy="67"/>
              </a:xfrm>
              <a:custGeom>
                <a:rect b="b" l="l" r="r" t="t"/>
                <a:pathLst>
                  <a:path extrusionOk="0" h="69" w="67">
                    <a:moveTo>
                      <a:pt x="67" y="67"/>
                    </a:moveTo>
                    <a:cubicBezTo>
                      <a:pt x="67" y="2"/>
                      <a:pt x="67" y="2"/>
                      <a:pt x="67" y="2"/>
                    </a:cubicBezTo>
                    <a:cubicBezTo>
                      <a:pt x="50" y="2"/>
                      <a:pt x="50" y="2"/>
                      <a:pt x="50" y="2"/>
                    </a:cubicBezTo>
                    <a:cubicBezTo>
                      <a:pt x="50" y="9"/>
                      <a:pt x="50" y="9"/>
                      <a:pt x="50" y="9"/>
                    </a:cubicBezTo>
                    <a:cubicBezTo>
                      <a:pt x="45" y="3"/>
                      <a:pt x="38" y="0"/>
                      <a:pt x="30" y="0"/>
                    </a:cubicBezTo>
                    <a:cubicBezTo>
                      <a:pt x="13" y="0"/>
                      <a:pt x="0" y="14"/>
                      <a:pt x="0" y="35"/>
                    </a:cubicBezTo>
                    <a:cubicBezTo>
                      <a:pt x="0" y="55"/>
                      <a:pt x="14" y="69"/>
                      <a:pt x="30" y="69"/>
                    </a:cubicBezTo>
                    <a:cubicBezTo>
                      <a:pt x="39" y="69"/>
                      <a:pt x="45" y="66"/>
                      <a:pt x="50" y="60"/>
                    </a:cubicBezTo>
                    <a:cubicBezTo>
                      <a:pt x="50" y="67"/>
                      <a:pt x="50" y="67"/>
                      <a:pt x="50" y="67"/>
                    </a:cubicBezTo>
                    <a:lnTo>
                      <a:pt x="67" y="67"/>
                    </a:lnTo>
                    <a:close/>
                    <a:moveTo>
                      <a:pt x="51" y="34"/>
                    </a:moveTo>
                    <a:cubicBezTo>
                      <a:pt x="51" y="46"/>
                      <a:pt x="43" y="54"/>
                      <a:pt x="33" y="54"/>
                    </a:cubicBezTo>
                    <a:cubicBezTo>
                      <a:pt x="23" y="54"/>
                      <a:pt x="16" y="46"/>
                      <a:pt x="16" y="34"/>
                    </a:cubicBezTo>
                    <a:cubicBezTo>
                      <a:pt x="16" y="24"/>
                      <a:pt x="23" y="15"/>
                      <a:pt x="33" y="15"/>
                    </a:cubicBezTo>
                    <a:cubicBezTo>
                      <a:pt x="44" y="15"/>
                      <a:pt x="51" y="23"/>
                      <a:pt x="51" y="34"/>
                    </a:cubicBezTo>
                  </a:path>
                </a:pathLst>
              </a:custGeom>
              <a:solidFill>
                <a:srgbClr val="01010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49" name="Google Shape;349;p43"/>
              <p:cNvSpPr/>
              <p:nvPr/>
            </p:nvSpPr>
            <p:spPr>
              <a:xfrm>
                <a:off x="647" y="3908"/>
                <a:ext cx="67" cy="67"/>
              </a:xfrm>
              <a:custGeom>
                <a:rect b="b" l="l" r="r" t="t"/>
                <a:pathLst>
                  <a:path extrusionOk="0" h="69" w="69">
                    <a:moveTo>
                      <a:pt x="69" y="35"/>
                    </a:moveTo>
                    <a:cubicBezTo>
                      <a:pt x="69" y="15"/>
                      <a:pt x="55" y="0"/>
                      <a:pt x="34" y="0"/>
                    </a:cubicBezTo>
                    <a:cubicBezTo>
                      <a:pt x="13" y="0"/>
                      <a:pt x="0" y="17"/>
                      <a:pt x="0" y="34"/>
                    </a:cubicBezTo>
                    <a:cubicBezTo>
                      <a:pt x="0" y="54"/>
                      <a:pt x="14" y="69"/>
                      <a:pt x="34" y="69"/>
                    </a:cubicBezTo>
                    <a:cubicBezTo>
                      <a:pt x="48" y="69"/>
                      <a:pt x="57" y="64"/>
                      <a:pt x="64" y="54"/>
                    </a:cubicBezTo>
                    <a:cubicBezTo>
                      <a:pt x="50" y="48"/>
                      <a:pt x="50" y="48"/>
                      <a:pt x="50" y="48"/>
                    </a:cubicBezTo>
                    <a:cubicBezTo>
                      <a:pt x="46" y="52"/>
                      <a:pt x="41" y="54"/>
                      <a:pt x="34" y="54"/>
                    </a:cubicBezTo>
                    <a:cubicBezTo>
                      <a:pt x="25" y="54"/>
                      <a:pt x="18" y="49"/>
                      <a:pt x="16" y="39"/>
                    </a:cubicBezTo>
                    <a:cubicBezTo>
                      <a:pt x="68" y="39"/>
                      <a:pt x="68" y="39"/>
                      <a:pt x="68" y="39"/>
                    </a:cubicBezTo>
                    <a:cubicBezTo>
                      <a:pt x="68" y="38"/>
                      <a:pt x="69" y="37"/>
                      <a:pt x="69" y="35"/>
                    </a:cubicBezTo>
                    <a:moveTo>
                      <a:pt x="52" y="26"/>
                    </a:moveTo>
                    <a:cubicBezTo>
                      <a:pt x="17" y="26"/>
                      <a:pt x="17" y="26"/>
                      <a:pt x="17" y="26"/>
                    </a:cubicBezTo>
                    <a:cubicBezTo>
                      <a:pt x="20" y="18"/>
                      <a:pt x="26" y="14"/>
                      <a:pt x="34" y="14"/>
                    </a:cubicBezTo>
                    <a:cubicBezTo>
                      <a:pt x="43" y="14"/>
                      <a:pt x="50" y="19"/>
                      <a:pt x="52" y="26"/>
                    </a:cubicBezTo>
                  </a:path>
                </a:pathLst>
              </a:custGeom>
              <a:solidFill>
                <a:srgbClr val="01010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50" name="Google Shape;350;p43"/>
              <p:cNvSpPr/>
              <p:nvPr/>
            </p:nvSpPr>
            <p:spPr>
              <a:xfrm>
                <a:off x="579" y="3887"/>
                <a:ext cx="62" cy="86"/>
              </a:xfrm>
              <a:custGeom>
                <a:rect b="b" l="l" r="r" t="t"/>
                <a:pathLst>
                  <a:path extrusionOk="0" h="86" w="62">
                    <a:moveTo>
                      <a:pt x="17" y="0"/>
                    </a:moveTo>
                    <a:lnTo>
                      <a:pt x="0" y="0"/>
                    </a:lnTo>
                    <a:lnTo>
                      <a:pt x="0" y="86"/>
                    </a:lnTo>
                    <a:lnTo>
                      <a:pt x="17" y="86"/>
                    </a:lnTo>
                    <a:lnTo>
                      <a:pt x="17" y="48"/>
                    </a:lnTo>
                    <a:lnTo>
                      <a:pt x="46" y="48"/>
                    </a:lnTo>
                    <a:lnTo>
                      <a:pt x="46" y="86"/>
                    </a:lnTo>
                    <a:lnTo>
                      <a:pt x="62" y="86"/>
                    </a:lnTo>
                    <a:lnTo>
                      <a:pt x="62" y="0"/>
                    </a:lnTo>
                    <a:lnTo>
                      <a:pt x="46" y="0"/>
                    </a:lnTo>
                    <a:lnTo>
                      <a:pt x="46" y="32"/>
                    </a:lnTo>
                    <a:lnTo>
                      <a:pt x="17" y="32"/>
                    </a:lnTo>
                    <a:lnTo>
                      <a:pt x="17" y="0"/>
                    </a:lnTo>
                    <a:close/>
                  </a:path>
                </a:pathLst>
              </a:custGeom>
              <a:solidFill>
                <a:srgbClr val="01010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51" name="Google Shape;351;p43"/>
              <p:cNvSpPr/>
              <p:nvPr/>
            </p:nvSpPr>
            <p:spPr>
              <a:xfrm>
                <a:off x="970" y="3990"/>
                <a:ext cx="46" cy="88"/>
              </a:xfrm>
              <a:custGeom>
                <a:rect b="b" l="l" r="r" t="t"/>
                <a:pathLst>
                  <a:path extrusionOk="0" h="88" w="46">
                    <a:moveTo>
                      <a:pt x="46" y="37"/>
                    </a:moveTo>
                    <a:lnTo>
                      <a:pt x="30" y="37"/>
                    </a:lnTo>
                    <a:lnTo>
                      <a:pt x="30" y="88"/>
                    </a:lnTo>
                    <a:lnTo>
                      <a:pt x="14" y="88"/>
                    </a:lnTo>
                    <a:lnTo>
                      <a:pt x="14" y="37"/>
                    </a:lnTo>
                    <a:lnTo>
                      <a:pt x="0" y="37"/>
                    </a:lnTo>
                    <a:lnTo>
                      <a:pt x="0" y="23"/>
                    </a:lnTo>
                    <a:lnTo>
                      <a:pt x="14" y="23"/>
                    </a:lnTo>
                    <a:lnTo>
                      <a:pt x="14" y="0"/>
                    </a:lnTo>
                    <a:lnTo>
                      <a:pt x="30" y="0"/>
                    </a:lnTo>
                    <a:lnTo>
                      <a:pt x="30" y="23"/>
                    </a:lnTo>
                    <a:lnTo>
                      <a:pt x="46" y="23"/>
                    </a:lnTo>
                    <a:lnTo>
                      <a:pt x="46" y="37"/>
                    </a:lnTo>
                    <a:close/>
                  </a:path>
                </a:pathLst>
              </a:custGeom>
              <a:solidFill>
                <a:srgbClr val="01010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52" name="Google Shape;352;p43"/>
              <p:cNvSpPr/>
              <p:nvPr/>
            </p:nvSpPr>
            <p:spPr>
              <a:xfrm>
                <a:off x="1118" y="4012"/>
                <a:ext cx="55" cy="66"/>
              </a:xfrm>
              <a:custGeom>
                <a:rect b="b" l="l" r="r" t="t"/>
                <a:pathLst>
                  <a:path extrusionOk="0" h="67" w="57">
                    <a:moveTo>
                      <a:pt x="57" y="67"/>
                    </a:moveTo>
                    <a:cubicBezTo>
                      <a:pt x="57" y="22"/>
                      <a:pt x="57" y="22"/>
                      <a:pt x="57" y="22"/>
                    </a:cubicBezTo>
                    <a:cubicBezTo>
                      <a:pt x="57" y="8"/>
                      <a:pt x="47" y="0"/>
                      <a:pt x="35" y="0"/>
                    </a:cubicBezTo>
                    <a:cubicBezTo>
                      <a:pt x="28" y="0"/>
                      <a:pt x="22" y="3"/>
                      <a:pt x="16" y="8"/>
                    </a:cubicBezTo>
                    <a:cubicBezTo>
                      <a:pt x="16" y="1"/>
                      <a:pt x="16" y="1"/>
                      <a:pt x="16" y="1"/>
                    </a:cubicBezTo>
                    <a:cubicBezTo>
                      <a:pt x="0" y="1"/>
                      <a:pt x="0" y="1"/>
                      <a:pt x="0" y="1"/>
                    </a:cubicBezTo>
                    <a:cubicBezTo>
                      <a:pt x="0" y="67"/>
                      <a:pt x="0" y="67"/>
                      <a:pt x="0" y="67"/>
                    </a:cubicBezTo>
                    <a:cubicBezTo>
                      <a:pt x="16" y="67"/>
                      <a:pt x="16" y="67"/>
                      <a:pt x="16" y="67"/>
                    </a:cubicBezTo>
                    <a:cubicBezTo>
                      <a:pt x="16" y="39"/>
                      <a:pt x="16" y="39"/>
                      <a:pt x="16" y="39"/>
                    </a:cubicBezTo>
                    <a:cubicBezTo>
                      <a:pt x="16" y="32"/>
                      <a:pt x="16" y="26"/>
                      <a:pt x="19" y="21"/>
                    </a:cubicBezTo>
                    <a:cubicBezTo>
                      <a:pt x="21" y="17"/>
                      <a:pt x="25" y="15"/>
                      <a:pt x="30" y="15"/>
                    </a:cubicBezTo>
                    <a:cubicBezTo>
                      <a:pt x="40" y="15"/>
                      <a:pt x="41" y="23"/>
                      <a:pt x="41" y="36"/>
                    </a:cubicBezTo>
                    <a:cubicBezTo>
                      <a:pt x="41" y="67"/>
                      <a:pt x="41" y="67"/>
                      <a:pt x="41" y="67"/>
                    </a:cubicBezTo>
                    <a:lnTo>
                      <a:pt x="57" y="67"/>
                    </a:lnTo>
                    <a:close/>
                  </a:path>
                </a:pathLst>
              </a:custGeom>
              <a:solidFill>
                <a:srgbClr val="01010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53" name="Google Shape;353;p43"/>
              <p:cNvSpPr/>
              <p:nvPr/>
            </p:nvSpPr>
            <p:spPr>
              <a:xfrm>
                <a:off x="1044" y="4012"/>
                <a:ext cx="67" cy="68"/>
              </a:xfrm>
              <a:custGeom>
                <a:rect b="b" l="l" r="r" t="t"/>
                <a:pathLst>
                  <a:path extrusionOk="0" h="69" w="68">
                    <a:moveTo>
                      <a:pt x="68" y="34"/>
                    </a:moveTo>
                    <a:cubicBezTo>
                      <a:pt x="68" y="15"/>
                      <a:pt x="53" y="0"/>
                      <a:pt x="34" y="0"/>
                    </a:cubicBezTo>
                    <a:cubicBezTo>
                      <a:pt x="16" y="0"/>
                      <a:pt x="0" y="14"/>
                      <a:pt x="0" y="34"/>
                    </a:cubicBezTo>
                    <a:cubicBezTo>
                      <a:pt x="0" y="53"/>
                      <a:pt x="15" y="69"/>
                      <a:pt x="34" y="69"/>
                    </a:cubicBezTo>
                    <a:cubicBezTo>
                      <a:pt x="54" y="69"/>
                      <a:pt x="68" y="53"/>
                      <a:pt x="68" y="34"/>
                    </a:cubicBezTo>
                    <a:moveTo>
                      <a:pt x="52" y="34"/>
                    </a:moveTo>
                    <a:cubicBezTo>
                      <a:pt x="52" y="46"/>
                      <a:pt x="44" y="53"/>
                      <a:pt x="34" y="53"/>
                    </a:cubicBezTo>
                    <a:cubicBezTo>
                      <a:pt x="24" y="53"/>
                      <a:pt x="17" y="45"/>
                      <a:pt x="17" y="34"/>
                    </a:cubicBezTo>
                    <a:cubicBezTo>
                      <a:pt x="17" y="23"/>
                      <a:pt x="24" y="15"/>
                      <a:pt x="34" y="15"/>
                    </a:cubicBezTo>
                    <a:cubicBezTo>
                      <a:pt x="45" y="15"/>
                      <a:pt x="52" y="23"/>
                      <a:pt x="52" y="34"/>
                    </a:cubicBezTo>
                  </a:path>
                </a:pathLst>
              </a:custGeom>
              <a:solidFill>
                <a:srgbClr val="01010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54" name="Google Shape;354;p43"/>
              <p:cNvSpPr/>
              <p:nvPr/>
            </p:nvSpPr>
            <p:spPr>
              <a:xfrm>
                <a:off x="1021" y="3987"/>
                <a:ext cx="19" cy="21"/>
              </a:xfrm>
              <a:custGeom>
                <a:rect b="b" l="l" r="r" t="t"/>
                <a:pathLst>
                  <a:path extrusionOk="0" h="22" w="20">
                    <a:moveTo>
                      <a:pt x="20" y="11"/>
                    </a:moveTo>
                    <a:cubicBezTo>
                      <a:pt x="20" y="5"/>
                      <a:pt x="16" y="0"/>
                      <a:pt x="10" y="0"/>
                    </a:cubicBezTo>
                    <a:cubicBezTo>
                      <a:pt x="4" y="0"/>
                      <a:pt x="0" y="5"/>
                      <a:pt x="0" y="10"/>
                    </a:cubicBezTo>
                    <a:cubicBezTo>
                      <a:pt x="0" y="16"/>
                      <a:pt x="4" y="22"/>
                      <a:pt x="10" y="22"/>
                    </a:cubicBezTo>
                    <a:cubicBezTo>
                      <a:pt x="16" y="22"/>
                      <a:pt x="20" y="17"/>
                      <a:pt x="20" y="11"/>
                    </a:cubicBezTo>
                  </a:path>
                </a:pathLst>
              </a:custGeom>
              <a:solidFill>
                <a:srgbClr val="01010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55" name="Google Shape;355;p43"/>
              <p:cNvSpPr/>
              <p:nvPr/>
            </p:nvSpPr>
            <p:spPr>
              <a:xfrm>
                <a:off x="898" y="4012"/>
                <a:ext cx="65" cy="68"/>
              </a:xfrm>
              <a:custGeom>
                <a:rect b="b" l="l" r="r" t="t"/>
                <a:pathLst>
                  <a:path extrusionOk="0" h="69" w="67">
                    <a:moveTo>
                      <a:pt x="67" y="67"/>
                    </a:moveTo>
                    <a:cubicBezTo>
                      <a:pt x="67" y="1"/>
                      <a:pt x="67" y="1"/>
                      <a:pt x="67" y="1"/>
                    </a:cubicBezTo>
                    <a:cubicBezTo>
                      <a:pt x="51" y="1"/>
                      <a:pt x="51" y="1"/>
                      <a:pt x="51" y="1"/>
                    </a:cubicBezTo>
                    <a:cubicBezTo>
                      <a:pt x="51" y="9"/>
                      <a:pt x="51" y="9"/>
                      <a:pt x="51" y="9"/>
                    </a:cubicBezTo>
                    <a:cubicBezTo>
                      <a:pt x="45" y="3"/>
                      <a:pt x="39" y="0"/>
                      <a:pt x="31" y="0"/>
                    </a:cubicBezTo>
                    <a:cubicBezTo>
                      <a:pt x="14" y="0"/>
                      <a:pt x="0" y="14"/>
                      <a:pt x="0" y="34"/>
                    </a:cubicBezTo>
                    <a:cubicBezTo>
                      <a:pt x="0" y="54"/>
                      <a:pt x="15" y="69"/>
                      <a:pt x="31" y="69"/>
                    </a:cubicBezTo>
                    <a:cubicBezTo>
                      <a:pt x="39" y="69"/>
                      <a:pt x="45" y="66"/>
                      <a:pt x="51" y="60"/>
                    </a:cubicBezTo>
                    <a:cubicBezTo>
                      <a:pt x="51" y="67"/>
                      <a:pt x="51" y="67"/>
                      <a:pt x="51" y="67"/>
                    </a:cubicBezTo>
                    <a:lnTo>
                      <a:pt x="67" y="67"/>
                    </a:lnTo>
                    <a:close/>
                    <a:moveTo>
                      <a:pt x="52" y="34"/>
                    </a:moveTo>
                    <a:cubicBezTo>
                      <a:pt x="52" y="46"/>
                      <a:pt x="44" y="54"/>
                      <a:pt x="34" y="54"/>
                    </a:cubicBezTo>
                    <a:cubicBezTo>
                      <a:pt x="24" y="54"/>
                      <a:pt x="17" y="45"/>
                      <a:pt x="17" y="34"/>
                    </a:cubicBezTo>
                    <a:cubicBezTo>
                      <a:pt x="17" y="23"/>
                      <a:pt x="23" y="15"/>
                      <a:pt x="34" y="15"/>
                    </a:cubicBezTo>
                    <a:cubicBezTo>
                      <a:pt x="44" y="15"/>
                      <a:pt x="52" y="22"/>
                      <a:pt x="52" y="34"/>
                    </a:cubicBezTo>
                  </a:path>
                </a:pathLst>
              </a:custGeom>
              <a:solidFill>
                <a:srgbClr val="01010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56" name="Google Shape;356;p43"/>
              <p:cNvSpPr/>
              <p:nvPr/>
            </p:nvSpPr>
            <p:spPr>
              <a:xfrm>
                <a:off x="826" y="3989"/>
                <a:ext cx="66" cy="91"/>
              </a:xfrm>
              <a:custGeom>
                <a:rect b="b" l="l" r="r" t="t"/>
                <a:pathLst>
                  <a:path extrusionOk="0" h="93" w="67">
                    <a:moveTo>
                      <a:pt x="67" y="91"/>
                    </a:moveTo>
                    <a:cubicBezTo>
                      <a:pt x="67" y="0"/>
                      <a:pt x="67" y="0"/>
                      <a:pt x="67" y="0"/>
                    </a:cubicBezTo>
                    <a:cubicBezTo>
                      <a:pt x="51" y="0"/>
                      <a:pt x="51" y="0"/>
                      <a:pt x="51" y="0"/>
                    </a:cubicBezTo>
                    <a:cubicBezTo>
                      <a:pt x="51" y="33"/>
                      <a:pt x="51" y="33"/>
                      <a:pt x="51" y="33"/>
                    </a:cubicBezTo>
                    <a:cubicBezTo>
                      <a:pt x="45" y="27"/>
                      <a:pt x="38" y="24"/>
                      <a:pt x="30" y="24"/>
                    </a:cubicBezTo>
                    <a:cubicBezTo>
                      <a:pt x="14" y="24"/>
                      <a:pt x="0" y="38"/>
                      <a:pt x="0" y="58"/>
                    </a:cubicBezTo>
                    <a:cubicBezTo>
                      <a:pt x="0" y="78"/>
                      <a:pt x="14" y="93"/>
                      <a:pt x="31" y="93"/>
                    </a:cubicBezTo>
                    <a:cubicBezTo>
                      <a:pt x="39" y="93"/>
                      <a:pt x="45" y="90"/>
                      <a:pt x="51" y="84"/>
                    </a:cubicBezTo>
                    <a:cubicBezTo>
                      <a:pt x="51" y="91"/>
                      <a:pt x="51" y="91"/>
                      <a:pt x="51" y="91"/>
                    </a:cubicBezTo>
                    <a:lnTo>
                      <a:pt x="67" y="91"/>
                    </a:lnTo>
                    <a:close/>
                    <a:moveTo>
                      <a:pt x="52" y="58"/>
                    </a:moveTo>
                    <a:cubicBezTo>
                      <a:pt x="52" y="70"/>
                      <a:pt x="44" y="78"/>
                      <a:pt x="34" y="78"/>
                    </a:cubicBezTo>
                    <a:cubicBezTo>
                      <a:pt x="24" y="78"/>
                      <a:pt x="16" y="69"/>
                      <a:pt x="16" y="58"/>
                    </a:cubicBezTo>
                    <a:cubicBezTo>
                      <a:pt x="16" y="47"/>
                      <a:pt x="23" y="39"/>
                      <a:pt x="34" y="39"/>
                    </a:cubicBezTo>
                    <a:cubicBezTo>
                      <a:pt x="44" y="39"/>
                      <a:pt x="52" y="46"/>
                      <a:pt x="52" y="58"/>
                    </a:cubicBezTo>
                  </a:path>
                </a:pathLst>
              </a:custGeom>
              <a:solidFill>
                <a:srgbClr val="01010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57" name="Google Shape;357;p43"/>
              <p:cNvSpPr/>
              <p:nvPr/>
            </p:nvSpPr>
            <p:spPr>
              <a:xfrm>
                <a:off x="764" y="4012"/>
                <a:ext cx="57" cy="66"/>
              </a:xfrm>
              <a:custGeom>
                <a:rect b="b" l="l" r="r" t="t"/>
                <a:pathLst>
                  <a:path extrusionOk="0" h="67" w="58">
                    <a:moveTo>
                      <a:pt x="41" y="67"/>
                    </a:moveTo>
                    <a:cubicBezTo>
                      <a:pt x="58" y="67"/>
                      <a:pt x="58" y="67"/>
                      <a:pt x="58" y="67"/>
                    </a:cubicBezTo>
                    <a:cubicBezTo>
                      <a:pt x="58" y="22"/>
                      <a:pt x="58" y="22"/>
                      <a:pt x="58" y="22"/>
                    </a:cubicBezTo>
                    <a:cubicBezTo>
                      <a:pt x="58" y="8"/>
                      <a:pt x="48" y="0"/>
                      <a:pt x="35" y="0"/>
                    </a:cubicBezTo>
                    <a:cubicBezTo>
                      <a:pt x="28" y="0"/>
                      <a:pt x="23" y="3"/>
                      <a:pt x="16" y="8"/>
                    </a:cubicBezTo>
                    <a:cubicBezTo>
                      <a:pt x="16" y="1"/>
                      <a:pt x="16" y="1"/>
                      <a:pt x="16" y="1"/>
                    </a:cubicBezTo>
                    <a:cubicBezTo>
                      <a:pt x="0" y="1"/>
                      <a:pt x="0" y="1"/>
                      <a:pt x="0" y="1"/>
                    </a:cubicBezTo>
                    <a:cubicBezTo>
                      <a:pt x="0" y="67"/>
                      <a:pt x="0" y="67"/>
                      <a:pt x="0" y="67"/>
                    </a:cubicBezTo>
                    <a:cubicBezTo>
                      <a:pt x="16" y="67"/>
                      <a:pt x="16" y="67"/>
                      <a:pt x="16" y="67"/>
                    </a:cubicBezTo>
                    <a:cubicBezTo>
                      <a:pt x="16" y="39"/>
                      <a:pt x="16" y="39"/>
                      <a:pt x="16" y="39"/>
                    </a:cubicBezTo>
                    <a:cubicBezTo>
                      <a:pt x="16" y="32"/>
                      <a:pt x="16" y="26"/>
                      <a:pt x="20" y="21"/>
                    </a:cubicBezTo>
                    <a:cubicBezTo>
                      <a:pt x="22" y="17"/>
                      <a:pt x="26" y="15"/>
                      <a:pt x="30" y="15"/>
                    </a:cubicBezTo>
                    <a:cubicBezTo>
                      <a:pt x="40" y="15"/>
                      <a:pt x="41" y="23"/>
                      <a:pt x="41" y="36"/>
                    </a:cubicBezTo>
                    <a:lnTo>
                      <a:pt x="41" y="67"/>
                    </a:lnTo>
                    <a:close/>
                  </a:path>
                </a:pathLst>
              </a:custGeom>
              <a:solidFill>
                <a:srgbClr val="01010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58" name="Google Shape;358;p43"/>
              <p:cNvSpPr/>
              <p:nvPr/>
            </p:nvSpPr>
            <p:spPr>
              <a:xfrm>
                <a:off x="579" y="3991"/>
                <a:ext cx="43" cy="87"/>
              </a:xfrm>
              <a:custGeom>
                <a:rect b="b" l="l" r="r" t="t"/>
                <a:pathLst>
                  <a:path extrusionOk="0" h="87" w="43">
                    <a:moveTo>
                      <a:pt x="43" y="0"/>
                    </a:moveTo>
                    <a:lnTo>
                      <a:pt x="0" y="0"/>
                    </a:lnTo>
                    <a:lnTo>
                      <a:pt x="0" y="87"/>
                    </a:lnTo>
                    <a:lnTo>
                      <a:pt x="17" y="87"/>
                    </a:lnTo>
                    <a:lnTo>
                      <a:pt x="17" y="48"/>
                    </a:lnTo>
                    <a:lnTo>
                      <a:pt x="43" y="48"/>
                    </a:lnTo>
                    <a:lnTo>
                      <a:pt x="43" y="32"/>
                    </a:lnTo>
                    <a:lnTo>
                      <a:pt x="17" y="32"/>
                    </a:lnTo>
                    <a:lnTo>
                      <a:pt x="17" y="16"/>
                    </a:lnTo>
                    <a:lnTo>
                      <a:pt x="43" y="16"/>
                    </a:lnTo>
                    <a:lnTo>
                      <a:pt x="43" y="0"/>
                    </a:lnTo>
                    <a:close/>
                  </a:path>
                </a:pathLst>
              </a:custGeom>
              <a:solidFill>
                <a:srgbClr val="01010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59" name="Google Shape;359;p43"/>
              <p:cNvSpPr/>
              <p:nvPr/>
            </p:nvSpPr>
            <p:spPr>
              <a:xfrm>
                <a:off x="628" y="4012"/>
                <a:ext cx="67" cy="68"/>
              </a:xfrm>
              <a:custGeom>
                <a:rect b="b" l="l" r="r" t="t"/>
                <a:pathLst>
                  <a:path extrusionOk="0" h="69" w="68">
                    <a:moveTo>
                      <a:pt x="68" y="34"/>
                    </a:moveTo>
                    <a:cubicBezTo>
                      <a:pt x="68" y="15"/>
                      <a:pt x="53" y="0"/>
                      <a:pt x="34" y="0"/>
                    </a:cubicBezTo>
                    <a:cubicBezTo>
                      <a:pt x="16" y="0"/>
                      <a:pt x="0" y="14"/>
                      <a:pt x="0" y="34"/>
                    </a:cubicBezTo>
                    <a:cubicBezTo>
                      <a:pt x="0" y="53"/>
                      <a:pt x="15" y="69"/>
                      <a:pt x="34" y="69"/>
                    </a:cubicBezTo>
                    <a:cubicBezTo>
                      <a:pt x="54" y="69"/>
                      <a:pt x="68" y="53"/>
                      <a:pt x="68" y="34"/>
                    </a:cubicBezTo>
                    <a:moveTo>
                      <a:pt x="52" y="34"/>
                    </a:moveTo>
                    <a:cubicBezTo>
                      <a:pt x="52" y="46"/>
                      <a:pt x="44" y="53"/>
                      <a:pt x="34" y="53"/>
                    </a:cubicBezTo>
                    <a:cubicBezTo>
                      <a:pt x="23" y="53"/>
                      <a:pt x="17" y="45"/>
                      <a:pt x="17" y="34"/>
                    </a:cubicBezTo>
                    <a:cubicBezTo>
                      <a:pt x="17" y="23"/>
                      <a:pt x="24" y="15"/>
                      <a:pt x="34" y="15"/>
                    </a:cubicBezTo>
                    <a:cubicBezTo>
                      <a:pt x="45" y="15"/>
                      <a:pt x="52" y="23"/>
                      <a:pt x="52" y="34"/>
                    </a:cubicBezTo>
                  </a:path>
                </a:pathLst>
              </a:custGeom>
              <a:solidFill>
                <a:srgbClr val="01010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60" name="Google Shape;360;p43"/>
              <p:cNvSpPr/>
              <p:nvPr/>
            </p:nvSpPr>
            <p:spPr>
              <a:xfrm>
                <a:off x="700" y="4013"/>
                <a:ext cx="56" cy="66"/>
              </a:xfrm>
              <a:custGeom>
                <a:rect b="b" l="l" r="r" t="t"/>
                <a:pathLst>
                  <a:path extrusionOk="0" h="67" w="57">
                    <a:moveTo>
                      <a:pt x="0" y="30"/>
                    </a:moveTo>
                    <a:cubicBezTo>
                      <a:pt x="0" y="36"/>
                      <a:pt x="0" y="39"/>
                      <a:pt x="1" y="44"/>
                    </a:cubicBezTo>
                    <a:cubicBezTo>
                      <a:pt x="3" y="59"/>
                      <a:pt x="13" y="67"/>
                      <a:pt x="29" y="67"/>
                    </a:cubicBezTo>
                    <a:cubicBezTo>
                      <a:pt x="38" y="67"/>
                      <a:pt x="44" y="65"/>
                      <a:pt x="50" y="59"/>
                    </a:cubicBezTo>
                    <a:cubicBezTo>
                      <a:pt x="56" y="52"/>
                      <a:pt x="57" y="43"/>
                      <a:pt x="57" y="31"/>
                    </a:cubicBezTo>
                    <a:cubicBezTo>
                      <a:pt x="57" y="0"/>
                      <a:pt x="57" y="0"/>
                      <a:pt x="57" y="0"/>
                    </a:cubicBezTo>
                    <a:cubicBezTo>
                      <a:pt x="41" y="0"/>
                      <a:pt x="41" y="0"/>
                      <a:pt x="41" y="0"/>
                    </a:cubicBezTo>
                    <a:cubicBezTo>
                      <a:pt x="41" y="35"/>
                      <a:pt x="41" y="35"/>
                      <a:pt x="41" y="35"/>
                    </a:cubicBezTo>
                    <a:cubicBezTo>
                      <a:pt x="41" y="46"/>
                      <a:pt x="37" y="52"/>
                      <a:pt x="29" y="52"/>
                    </a:cubicBezTo>
                    <a:cubicBezTo>
                      <a:pt x="20" y="52"/>
                      <a:pt x="17" y="46"/>
                      <a:pt x="17" y="35"/>
                    </a:cubicBezTo>
                    <a:cubicBezTo>
                      <a:pt x="17" y="0"/>
                      <a:pt x="17" y="0"/>
                      <a:pt x="17" y="0"/>
                    </a:cubicBezTo>
                    <a:cubicBezTo>
                      <a:pt x="0" y="0"/>
                      <a:pt x="0" y="0"/>
                      <a:pt x="0" y="0"/>
                    </a:cubicBezTo>
                    <a:lnTo>
                      <a:pt x="0" y="30"/>
                    </a:lnTo>
                    <a:close/>
                  </a:path>
                </a:pathLst>
              </a:custGeom>
              <a:solidFill>
                <a:srgbClr val="01010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61" name="Google Shape;361;p43"/>
              <p:cNvSpPr/>
              <p:nvPr/>
            </p:nvSpPr>
            <p:spPr>
              <a:xfrm>
                <a:off x="1023" y="4013"/>
                <a:ext cx="0" cy="0"/>
              </a:xfrm>
              <a:prstGeom prst="rect">
                <a:avLst/>
              </a:prstGeom>
              <a:solidFill>
                <a:srgbClr val="01010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62" name="Google Shape;362;p43"/>
              <p:cNvSpPr/>
              <p:nvPr/>
            </p:nvSpPr>
            <p:spPr>
              <a:xfrm>
                <a:off x="253" y="3635"/>
                <a:ext cx="35" cy="43"/>
              </a:xfrm>
              <a:custGeom>
                <a:rect b="b" l="l" r="r" t="t"/>
                <a:pathLst>
                  <a:path extrusionOk="0" h="44" w="36">
                    <a:moveTo>
                      <a:pt x="0" y="1"/>
                    </a:moveTo>
                    <a:cubicBezTo>
                      <a:pt x="3" y="0"/>
                      <a:pt x="7" y="0"/>
                      <a:pt x="12" y="0"/>
                    </a:cubicBezTo>
                    <a:cubicBezTo>
                      <a:pt x="20" y="0"/>
                      <a:pt x="26" y="2"/>
                      <a:pt x="30" y="5"/>
                    </a:cubicBezTo>
                    <a:cubicBezTo>
                      <a:pt x="34" y="9"/>
                      <a:pt x="36" y="14"/>
                      <a:pt x="36" y="21"/>
                    </a:cubicBezTo>
                    <a:cubicBezTo>
                      <a:pt x="36" y="28"/>
                      <a:pt x="34" y="34"/>
                      <a:pt x="30" y="38"/>
                    </a:cubicBezTo>
                    <a:cubicBezTo>
                      <a:pt x="25" y="42"/>
                      <a:pt x="19" y="44"/>
                      <a:pt x="10" y="44"/>
                    </a:cubicBezTo>
                    <a:cubicBezTo>
                      <a:pt x="6" y="44"/>
                      <a:pt x="3" y="44"/>
                      <a:pt x="0" y="44"/>
                    </a:cubicBezTo>
                    <a:lnTo>
                      <a:pt x="0" y="1"/>
                    </a:lnTo>
                    <a:close/>
                    <a:moveTo>
                      <a:pt x="5" y="39"/>
                    </a:moveTo>
                    <a:cubicBezTo>
                      <a:pt x="7" y="40"/>
                      <a:pt x="9" y="40"/>
                      <a:pt x="11" y="40"/>
                    </a:cubicBezTo>
                    <a:cubicBezTo>
                      <a:pt x="23" y="40"/>
                      <a:pt x="30" y="33"/>
                      <a:pt x="30" y="21"/>
                    </a:cubicBezTo>
                    <a:cubicBezTo>
                      <a:pt x="30" y="11"/>
                      <a:pt x="24" y="4"/>
                      <a:pt x="12" y="4"/>
                    </a:cubicBezTo>
                    <a:cubicBezTo>
                      <a:pt x="9" y="4"/>
                      <a:pt x="7" y="4"/>
                      <a:pt x="5" y="5"/>
                    </a:cubicBezTo>
                    <a:lnTo>
                      <a:pt x="5" y="39"/>
                    </a:lnTo>
                    <a:close/>
                  </a:path>
                </a:pathLst>
              </a:custGeom>
              <a:solidFill>
                <a:srgbClr val="01010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63" name="Google Shape;363;p43"/>
              <p:cNvSpPr/>
              <p:nvPr/>
            </p:nvSpPr>
            <p:spPr>
              <a:xfrm>
                <a:off x="294" y="3647"/>
                <a:ext cx="27" cy="32"/>
              </a:xfrm>
              <a:custGeom>
                <a:rect b="b" l="l" r="r" t="t"/>
                <a:pathLst>
                  <a:path extrusionOk="0" h="33" w="28">
                    <a:moveTo>
                      <a:pt x="5" y="17"/>
                    </a:moveTo>
                    <a:cubicBezTo>
                      <a:pt x="6" y="25"/>
                      <a:pt x="10" y="28"/>
                      <a:pt x="16" y="28"/>
                    </a:cubicBezTo>
                    <a:cubicBezTo>
                      <a:pt x="20" y="28"/>
                      <a:pt x="23" y="27"/>
                      <a:pt x="25" y="27"/>
                    </a:cubicBezTo>
                    <a:cubicBezTo>
                      <a:pt x="26" y="31"/>
                      <a:pt x="26" y="31"/>
                      <a:pt x="26" y="31"/>
                    </a:cubicBezTo>
                    <a:cubicBezTo>
                      <a:pt x="24" y="32"/>
                      <a:pt x="20" y="33"/>
                      <a:pt x="15" y="33"/>
                    </a:cubicBezTo>
                    <a:cubicBezTo>
                      <a:pt x="6" y="33"/>
                      <a:pt x="0" y="26"/>
                      <a:pt x="0" y="17"/>
                    </a:cubicBezTo>
                    <a:cubicBezTo>
                      <a:pt x="0" y="7"/>
                      <a:pt x="6" y="0"/>
                      <a:pt x="15" y="0"/>
                    </a:cubicBezTo>
                    <a:cubicBezTo>
                      <a:pt x="25" y="0"/>
                      <a:pt x="28" y="9"/>
                      <a:pt x="28" y="14"/>
                    </a:cubicBezTo>
                    <a:cubicBezTo>
                      <a:pt x="28" y="16"/>
                      <a:pt x="28" y="17"/>
                      <a:pt x="28" y="17"/>
                    </a:cubicBezTo>
                    <a:lnTo>
                      <a:pt x="5" y="17"/>
                    </a:lnTo>
                    <a:close/>
                    <a:moveTo>
                      <a:pt x="22" y="13"/>
                    </a:moveTo>
                    <a:cubicBezTo>
                      <a:pt x="22" y="9"/>
                      <a:pt x="21" y="4"/>
                      <a:pt x="14" y="4"/>
                    </a:cubicBezTo>
                    <a:cubicBezTo>
                      <a:pt x="8" y="4"/>
                      <a:pt x="6" y="9"/>
                      <a:pt x="5" y="13"/>
                    </a:cubicBezTo>
                    <a:lnTo>
                      <a:pt x="22" y="13"/>
                    </a:lnTo>
                    <a:close/>
                  </a:path>
                </a:pathLst>
              </a:custGeom>
              <a:solidFill>
                <a:srgbClr val="01010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64" name="Google Shape;364;p43"/>
              <p:cNvSpPr/>
              <p:nvPr/>
            </p:nvSpPr>
            <p:spPr>
              <a:xfrm>
                <a:off x="328" y="3633"/>
                <a:ext cx="0" cy="0"/>
              </a:xfrm>
              <a:prstGeom prst="rect">
                <a:avLst/>
              </a:prstGeom>
              <a:solidFill>
                <a:srgbClr val="01010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65" name="Google Shape;365;p43"/>
              <p:cNvSpPr/>
              <p:nvPr/>
            </p:nvSpPr>
            <p:spPr>
              <a:xfrm>
                <a:off x="343" y="3635"/>
                <a:ext cx="7" cy="43"/>
              </a:xfrm>
              <a:custGeom>
                <a:rect b="b" l="l" r="r" t="t"/>
                <a:pathLst>
                  <a:path extrusionOk="0" h="44" w="7">
                    <a:moveTo>
                      <a:pt x="7" y="3"/>
                    </a:moveTo>
                    <a:cubicBezTo>
                      <a:pt x="7" y="5"/>
                      <a:pt x="6" y="7"/>
                      <a:pt x="4" y="7"/>
                    </a:cubicBezTo>
                    <a:cubicBezTo>
                      <a:pt x="2" y="7"/>
                      <a:pt x="0" y="5"/>
                      <a:pt x="0" y="3"/>
                    </a:cubicBezTo>
                    <a:cubicBezTo>
                      <a:pt x="0" y="1"/>
                      <a:pt x="2" y="0"/>
                      <a:pt x="4" y="0"/>
                    </a:cubicBezTo>
                    <a:cubicBezTo>
                      <a:pt x="6" y="0"/>
                      <a:pt x="7" y="1"/>
                      <a:pt x="7" y="3"/>
                    </a:cubicBezTo>
                    <a:close/>
                    <a:moveTo>
                      <a:pt x="1" y="44"/>
                    </a:moveTo>
                    <a:cubicBezTo>
                      <a:pt x="1" y="12"/>
                      <a:pt x="1" y="12"/>
                      <a:pt x="1" y="12"/>
                    </a:cubicBezTo>
                    <a:cubicBezTo>
                      <a:pt x="7" y="12"/>
                      <a:pt x="7" y="12"/>
                      <a:pt x="7" y="12"/>
                    </a:cubicBezTo>
                    <a:cubicBezTo>
                      <a:pt x="7" y="44"/>
                      <a:pt x="7" y="44"/>
                      <a:pt x="7" y="44"/>
                    </a:cubicBezTo>
                    <a:lnTo>
                      <a:pt x="1" y="44"/>
                    </a:lnTo>
                    <a:close/>
                  </a:path>
                </a:pathLst>
              </a:custGeom>
              <a:solidFill>
                <a:srgbClr val="01010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66" name="Google Shape;366;p43"/>
              <p:cNvSpPr/>
              <p:nvPr/>
            </p:nvSpPr>
            <p:spPr>
              <a:xfrm>
                <a:off x="356" y="3647"/>
                <a:ext cx="29" cy="31"/>
              </a:xfrm>
              <a:custGeom>
                <a:rect b="b" l="l" r="r" t="t"/>
                <a:pathLst>
                  <a:path extrusionOk="0" h="32" w="30">
                    <a:moveTo>
                      <a:pt x="6" y="0"/>
                    </a:moveTo>
                    <a:cubicBezTo>
                      <a:pt x="13" y="18"/>
                      <a:pt x="13" y="18"/>
                      <a:pt x="13" y="18"/>
                    </a:cubicBezTo>
                    <a:cubicBezTo>
                      <a:pt x="14" y="21"/>
                      <a:pt x="14" y="24"/>
                      <a:pt x="15" y="26"/>
                    </a:cubicBezTo>
                    <a:cubicBezTo>
                      <a:pt x="15" y="26"/>
                      <a:pt x="15" y="26"/>
                      <a:pt x="15" y="26"/>
                    </a:cubicBezTo>
                    <a:cubicBezTo>
                      <a:pt x="16" y="24"/>
                      <a:pt x="17" y="21"/>
                      <a:pt x="18" y="18"/>
                    </a:cubicBezTo>
                    <a:cubicBezTo>
                      <a:pt x="24" y="0"/>
                      <a:pt x="24" y="0"/>
                      <a:pt x="24" y="0"/>
                    </a:cubicBezTo>
                    <a:cubicBezTo>
                      <a:pt x="30" y="0"/>
                      <a:pt x="30" y="0"/>
                      <a:pt x="30" y="0"/>
                    </a:cubicBezTo>
                    <a:cubicBezTo>
                      <a:pt x="18" y="32"/>
                      <a:pt x="18" y="32"/>
                      <a:pt x="18" y="32"/>
                    </a:cubicBezTo>
                    <a:cubicBezTo>
                      <a:pt x="12" y="32"/>
                      <a:pt x="12" y="32"/>
                      <a:pt x="12" y="32"/>
                    </a:cubicBezTo>
                    <a:cubicBezTo>
                      <a:pt x="0" y="0"/>
                      <a:pt x="0" y="0"/>
                      <a:pt x="0" y="0"/>
                    </a:cubicBezTo>
                    <a:lnTo>
                      <a:pt x="6" y="0"/>
                    </a:lnTo>
                    <a:close/>
                  </a:path>
                </a:pathLst>
              </a:custGeom>
              <a:solidFill>
                <a:srgbClr val="01010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67" name="Google Shape;367;p43"/>
              <p:cNvSpPr/>
              <p:nvPr/>
            </p:nvSpPr>
            <p:spPr>
              <a:xfrm>
                <a:off x="388" y="3647"/>
                <a:ext cx="27" cy="32"/>
              </a:xfrm>
              <a:custGeom>
                <a:rect b="b" l="l" r="r" t="t"/>
                <a:pathLst>
                  <a:path extrusionOk="0" h="33" w="28">
                    <a:moveTo>
                      <a:pt x="6" y="17"/>
                    </a:moveTo>
                    <a:cubicBezTo>
                      <a:pt x="6" y="25"/>
                      <a:pt x="11" y="28"/>
                      <a:pt x="17" y="28"/>
                    </a:cubicBezTo>
                    <a:cubicBezTo>
                      <a:pt x="21" y="28"/>
                      <a:pt x="23" y="27"/>
                      <a:pt x="25" y="27"/>
                    </a:cubicBezTo>
                    <a:cubicBezTo>
                      <a:pt x="26" y="31"/>
                      <a:pt x="26" y="31"/>
                      <a:pt x="26" y="31"/>
                    </a:cubicBezTo>
                    <a:cubicBezTo>
                      <a:pt x="24" y="32"/>
                      <a:pt x="21" y="33"/>
                      <a:pt x="16" y="33"/>
                    </a:cubicBezTo>
                    <a:cubicBezTo>
                      <a:pt x="6" y="33"/>
                      <a:pt x="0" y="26"/>
                      <a:pt x="0" y="17"/>
                    </a:cubicBezTo>
                    <a:cubicBezTo>
                      <a:pt x="0" y="7"/>
                      <a:pt x="6" y="0"/>
                      <a:pt x="15" y="0"/>
                    </a:cubicBezTo>
                    <a:cubicBezTo>
                      <a:pt x="25" y="0"/>
                      <a:pt x="28" y="9"/>
                      <a:pt x="28" y="14"/>
                    </a:cubicBezTo>
                    <a:cubicBezTo>
                      <a:pt x="28" y="16"/>
                      <a:pt x="28" y="17"/>
                      <a:pt x="28" y="17"/>
                    </a:cubicBezTo>
                    <a:lnTo>
                      <a:pt x="6" y="17"/>
                    </a:lnTo>
                    <a:close/>
                    <a:moveTo>
                      <a:pt x="23" y="13"/>
                    </a:moveTo>
                    <a:cubicBezTo>
                      <a:pt x="23" y="9"/>
                      <a:pt x="21" y="4"/>
                      <a:pt x="15" y="4"/>
                    </a:cubicBezTo>
                    <a:cubicBezTo>
                      <a:pt x="9" y="4"/>
                      <a:pt x="6" y="9"/>
                      <a:pt x="6" y="13"/>
                    </a:cubicBezTo>
                    <a:lnTo>
                      <a:pt x="23" y="13"/>
                    </a:lnTo>
                    <a:close/>
                  </a:path>
                </a:pathLst>
              </a:custGeom>
              <a:solidFill>
                <a:srgbClr val="01010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68" name="Google Shape;368;p43"/>
              <p:cNvSpPr/>
              <p:nvPr/>
            </p:nvSpPr>
            <p:spPr>
              <a:xfrm>
                <a:off x="422" y="3647"/>
                <a:ext cx="16" cy="31"/>
              </a:xfrm>
              <a:custGeom>
                <a:rect b="b" l="l" r="r" t="t"/>
                <a:pathLst>
                  <a:path extrusionOk="0" h="32" w="16">
                    <a:moveTo>
                      <a:pt x="1" y="10"/>
                    </a:moveTo>
                    <a:cubicBezTo>
                      <a:pt x="1" y="6"/>
                      <a:pt x="1" y="3"/>
                      <a:pt x="0" y="0"/>
                    </a:cubicBezTo>
                    <a:cubicBezTo>
                      <a:pt x="6" y="0"/>
                      <a:pt x="6" y="0"/>
                      <a:pt x="6" y="0"/>
                    </a:cubicBezTo>
                    <a:cubicBezTo>
                      <a:pt x="6" y="7"/>
                      <a:pt x="6" y="7"/>
                      <a:pt x="6" y="7"/>
                    </a:cubicBezTo>
                    <a:cubicBezTo>
                      <a:pt x="6" y="7"/>
                      <a:pt x="6" y="7"/>
                      <a:pt x="6" y="7"/>
                    </a:cubicBezTo>
                    <a:cubicBezTo>
                      <a:pt x="7" y="2"/>
                      <a:pt x="11" y="0"/>
                      <a:pt x="15" y="0"/>
                    </a:cubicBezTo>
                    <a:cubicBezTo>
                      <a:pt x="15" y="0"/>
                      <a:pt x="16" y="0"/>
                      <a:pt x="16" y="0"/>
                    </a:cubicBezTo>
                    <a:cubicBezTo>
                      <a:pt x="16" y="5"/>
                      <a:pt x="16" y="5"/>
                      <a:pt x="16" y="5"/>
                    </a:cubicBezTo>
                    <a:cubicBezTo>
                      <a:pt x="16" y="5"/>
                      <a:pt x="15" y="5"/>
                      <a:pt x="14" y="5"/>
                    </a:cubicBezTo>
                    <a:cubicBezTo>
                      <a:pt x="10" y="5"/>
                      <a:pt x="7" y="8"/>
                      <a:pt x="7" y="12"/>
                    </a:cubicBezTo>
                    <a:cubicBezTo>
                      <a:pt x="7" y="13"/>
                      <a:pt x="7" y="14"/>
                      <a:pt x="7" y="15"/>
                    </a:cubicBezTo>
                    <a:cubicBezTo>
                      <a:pt x="7" y="32"/>
                      <a:pt x="7" y="32"/>
                      <a:pt x="7" y="32"/>
                    </a:cubicBezTo>
                    <a:cubicBezTo>
                      <a:pt x="1" y="32"/>
                      <a:pt x="1" y="32"/>
                      <a:pt x="1" y="32"/>
                    </a:cubicBezTo>
                    <a:lnTo>
                      <a:pt x="1" y="10"/>
                    </a:lnTo>
                    <a:close/>
                  </a:path>
                </a:pathLst>
              </a:custGeom>
              <a:solidFill>
                <a:srgbClr val="01010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69" name="Google Shape;369;p43"/>
              <p:cNvSpPr/>
              <p:nvPr/>
            </p:nvSpPr>
            <p:spPr>
              <a:xfrm>
                <a:off x="442" y="3647"/>
                <a:ext cx="27" cy="32"/>
              </a:xfrm>
              <a:custGeom>
                <a:rect b="b" l="l" r="r" t="t"/>
                <a:pathLst>
                  <a:path extrusionOk="0" h="33" w="28">
                    <a:moveTo>
                      <a:pt x="5" y="17"/>
                    </a:moveTo>
                    <a:cubicBezTo>
                      <a:pt x="5" y="25"/>
                      <a:pt x="10" y="28"/>
                      <a:pt x="16" y="28"/>
                    </a:cubicBezTo>
                    <a:cubicBezTo>
                      <a:pt x="20" y="28"/>
                      <a:pt x="23" y="27"/>
                      <a:pt x="25" y="27"/>
                    </a:cubicBezTo>
                    <a:cubicBezTo>
                      <a:pt x="26" y="31"/>
                      <a:pt x="26" y="31"/>
                      <a:pt x="26" y="31"/>
                    </a:cubicBezTo>
                    <a:cubicBezTo>
                      <a:pt x="24" y="32"/>
                      <a:pt x="20" y="33"/>
                      <a:pt x="15" y="33"/>
                    </a:cubicBezTo>
                    <a:cubicBezTo>
                      <a:pt x="5" y="33"/>
                      <a:pt x="0" y="26"/>
                      <a:pt x="0" y="17"/>
                    </a:cubicBezTo>
                    <a:cubicBezTo>
                      <a:pt x="0" y="7"/>
                      <a:pt x="5" y="0"/>
                      <a:pt x="14" y="0"/>
                    </a:cubicBezTo>
                    <a:cubicBezTo>
                      <a:pt x="25" y="0"/>
                      <a:pt x="28" y="9"/>
                      <a:pt x="28" y="14"/>
                    </a:cubicBezTo>
                    <a:cubicBezTo>
                      <a:pt x="28" y="16"/>
                      <a:pt x="27" y="17"/>
                      <a:pt x="27" y="17"/>
                    </a:cubicBezTo>
                    <a:lnTo>
                      <a:pt x="5" y="17"/>
                    </a:lnTo>
                    <a:close/>
                    <a:moveTo>
                      <a:pt x="22" y="13"/>
                    </a:moveTo>
                    <a:cubicBezTo>
                      <a:pt x="22" y="9"/>
                      <a:pt x="20" y="4"/>
                      <a:pt x="14" y="4"/>
                    </a:cubicBezTo>
                    <a:cubicBezTo>
                      <a:pt x="8" y="4"/>
                      <a:pt x="6" y="9"/>
                      <a:pt x="5" y="13"/>
                    </a:cubicBezTo>
                    <a:lnTo>
                      <a:pt x="22" y="13"/>
                    </a:lnTo>
                    <a:close/>
                  </a:path>
                </a:pathLst>
              </a:custGeom>
              <a:solidFill>
                <a:srgbClr val="01010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70" name="Google Shape;370;p43"/>
              <p:cNvSpPr/>
              <p:nvPr/>
            </p:nvSpPr>
            <p:spPr>
              <a:xfrm>
                <a:off x="474" y="3633"/>
                <a:ext cx="29" cy="46"/>
              </a:xfrm>
              <a:custGeom>
                <a:rect b="b" l="l" r="r" t="t"/>
                <a:pathLst>
                  <a:path extrusionOk="0" h="47" w="30">
                    <a:moveTo>
                      <a:pt x="30" y="0"/>
                    </a:moveTo>
                    <a:cubicBezTo>
                      <a:pt x="30" y="38"/>
                      <a:pt x="30" y="38"/>
                      <a:pt x="30" y="38"/>
                    </a:cubicBezTo>
                    <a:cubicBezTo>
                      <a:pt x="30" y="41"/>
                      <a:pt x="30" y="44"/>
                      <a:pt x="30" y="46"/>
                    </a:cubicBezTo>
                    <a:cubicBezTo>
                      <a:pt x="25" y="46"/>
                      <a:pt x="25" y="46"/>
                      <a:pt x="25" y="46"/>
                    </a:cubicBezTo>
                    <a:cubicBezTo>
                      <a:pt x="25" y="40"/>
                      <a:pt x="25" y="40"/>
                      <a:pt x="25" y="40"/>
                    </a:cubicBezTo>
                    <a:cubicBezTo>
                      <a:pt x="24" y="40"/>
                      <a:pt x="24" y="40"/>
                      <a:pt x="24" y="40"/>
                    </a:cubicBezTo>
                    <a:cubicBezTo>
                      <a:pt x="23" y="44"/>
                      <a:pt x="19" y="47"/>
                      <a:pt x="14" y="47"/>
                    </a:cubicBezTo>
                    <a:cubicBezTo>
                      <a:pt x="6" y="47"/>
                      <a:pt x="0" y="40"/>
                      <a:pt x="0" y="31"/>
                    </a:cubicBezTo>
                    <a:cubicBezTo>
                      <a:pt x="0" y="20"/>
                      <a:pt x="7" y="14"/>
                      <a:pt x="14" y="14"/>
                    </a:cubicBezTo>
                    <a:cubicBezTo>
                      <a:pt x="19" y="14"/>
                      <a:pt x="23" y="16"/>
                      <a:pt x="24" y="18"/>
                    </a:cubicBezTo>
                    <a:cubicBezTo>
                      <a:pt x="24" y="18"/>
                      <a:pt x="24" y="18"/>
                      <a:pt x="24" y="18"/>
                    </a:cubicBezTo>
                    <a:cubicBezTo>
                      <a:pt x="24" y="0"/>
                      <a:pt x="24" y="0"/>
                      <a:pt x="24" y="0"/>
                    </a:cubicBezTo>
                    <a:lnTo>
                      <a:pt x="30" y="0"/>
                    </a:lnTo>
                    <a:close/>
                    <a:moveTo>
                      <a:pt x="24" y="27"/>
                    </a:moveTo>
                    <a:cubicBezTo>
                      <a:pt x="24" y="26"/>
                      <a:pt x="24" y="25"/>
                      <a:pt x="24" y="25"/>
                    </a:cubicBezTo>
                    <a:cubicBezTo>
                      <a:pt x="23" y="21"/>
                      <a:pt x="20" y="18"/>
                      <a:pt x="16" y="18"/>
                    </a:cubicBezTo>
                    <a:cubicBezTo>
                      <a:pt x="10" y="18"/>
                      <a:pt x="6" y="23"/>
                      <a:pt x="6" y="30"/>
                    </a:cubicBezTo>
                    <a:cubicBezTo>
                      <a:pt x="6" y="37"/>
                      <a:pt x="9" y="42"/>
                      <a:pt x="15" y="42"/>
                    </a:cubicBezTo>
                    <a:cubicBezTo>
                      <a:pt x="19" y="42"/>
                      <a:pt x="23" y="39"/>
                      <a:pt x="24" y="35"/>
                    </a:cubicBezTo>
                    <a:cubicBezTo>
                      <a:pt x="24" y="34"/>
                      <a:pt x="24" y="34"/>
                      <a:pt x="24" y="33"/>
                    </a:cubicBezTo>
                    <a:lnTo>
                      <a:pt x="24" y="27"/>
                    </a:lnTo>
                    <a:close/>
                  </a:path>
                </a:pathLst>
              </a:custGeom>
              <a:solidFill>
                <a:srgbClr val="01010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71" name="Google Shape;371;p43"/>
              <p:cNvSpPr/>
              <p:nvPr/>
            </p:nvSpPr>
            <p:spPr>
              <a:xfrm>
                <a:off x="525" y="3633"/>
                <a:ext cx="29" cy="46"/>
              </a:xfrm>
              <a:custGeom>
                <a:rect b="b" l="l" r="r" t="t"/>
                <a:pathLst>
                  <a:path extrusionOk="0" h="47" w="30">
                    <a:moveTo>
                      <a:pt x="0" y="0"/>
                    </a:moveTo>
                    <a:cubicBezTo>
                      <a:pt x="6" y="0"/>
                      <a:pt x="6" y="0"/>
                      <a:pt x="6" y="0"/>
                    </a:cubicBezTo>
                    <a:cubicBezTo>
                      <a:pt x="6" y="19"/>
                      <a:pt x="6" y="19"/>
                      <a:pt x="6" y="19"/>
                    </a:cubicBezTo>
                    <a:cubicBezTo>
                      <a:pt x="6" y="19"/>
                      <a:pt x="6" y="19"/>
                      <a:pt x="6" y="19"/>
                    </a:cubicBezTo>
                    <a:cubicBezTo>
                      <a:pt x="8" y="16"/>
                      <a:pt x="12" y="14"/>
                      <a:pt x="17" y="14"/>
                    </a:cubicBezTo>
                    <a:cubicBezTo>
                      <a:pt x="25" y="14"/>
                      <a:pt x="30" y="20"/>
                      <a:pt x="30" y="30"/>
                    </a:cubicBezTo>
                    <a:cubicBezTo>
                      <a:pt x="30" y="41"/>
                      <a:pt x="23" y="47"/>
                      <a:pt x="16" y="47"/>
                    </a:cubicBezTo>
                    <a:cubicBezTo>
                      <a:pt x="11" y="47"/>
                      <a:pt x="8" y="45"/>
                      <a:pt x="5" y="41"/>
                    </a:cubicBezTo>
                    <a:cubicBezTo>
                      <a:pt x="5" y="41"/>
                      <a:pt x="5" y="41"/>
                      <a:pt x="5" y="41"/>
                    </a:cubicBezTo>
                    <a:cubicBezTo>
                      <a:pt x="5" y="46"/>
                      <a:pt x="5" y="46"/>
                      <a:pt x="5" y="46"/>
                    </a:cubicBezTo>
                    <a:cubicBezTo>
                      <a:pt x="0" y="46"/>
                      <a:pt x="0" y="46"/>
                      <a:pt x="0" y="46"/>
                    </a:cubicBezTo>
                    <a:cubicBezTo>
                      <a:pt x="0" y="44"/>
                      <a:pt x="0" y="41"/>
                      <a:pt x="0" y="38"/>
                    </a:cubicBezTo>
                    <a:lnTo>
                      <a:pt x="0" y="0"/>
                    </a:lnTo>
                    <a:close/>
                    <a:moveTo>
                      <a:pt x="6" y="33"/>
                    </a:moveTo>
                    <a:cubicBezTo>
                      <a:pt x="6" y="34"/>
                      <a:pt x="6" y="35"/>
                      <a:pt x="6" y="35"/>
                    </a:cubicBezTo>
                    <a:cubicBezTo>
                      <a:pt x="7" y="39"/>
                      <a:pt x="10" y="42"/>
                      <a:pt x="15" y="42"/>
                    </a:cubicBezTo>
                    <a:cubicBezTo>
                      <a:pt x="21" y="42"/>
                      <a:pt x="24" y="37"/>
                      <a:pt x="24" y="30"/>
                    </a:cubicBezTo>
                    <a:cubicBezTo>
                      <a:pt x="24" y="24"/>
                      <a:pt x="21" y="18"/>
                      <a:pt x="15" y="18"/>
                    </a:cubicBezTo>
                    <a:cubicBezTo>
                      <a:pt x="11" y="18"/>
                      <a:pt x="7" y="21"/>
                      <a:pt x="6" y="25"/>
                    </a:cubicBezTo>
                    <a:cubicBezTo>
                      <a:pt x="6" y="26"/>
                      <a:pt x="6" y="27"/>
                      <a:pt x="6" y="28"/>
                    </a:cubicBezTo>
                    <a:lnTo>
                      <a:pt x="6" y="33"/>
                    </a:lnTo>
                    <a:close/>
                  </a:path>
                </a:pathLst>
              </a:custGeom>
              <a:solidFill>
                <a:srgbClr val="01010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72" name="Google Shape;372;p43"/>
              <p:cNvSpPr/>
              <p:nvPr/>
            </p:nvSpPr>
            <p:spPr>
              <a:xfrm>
                <a:off x="557" y="3647"/>
                <a:ext cx="29" cy="45"/>
              </a:xfrm>
              <a:custGeom>
                <a:rect b="b" l="l" r="r" t="t"/>
                <a:pathLst>
                  <a:path extrusionOk="0" h="46" w="30">
                    <a:moveTo>
                      <a:pt x="7" y="0"/>
                    </a:moveTo>
                    <a:cubicBezTo>
                      <a:pt x="13" y="19"/>
                      <a:pt x="13" y="19"/>
                      <a:pt x="13" y="19"/>
                    </a:cubicBezTo>
                    <a:cubicBezTo>
                      <a:pt x="14" y="21"/>
                      <a:pt x="15" y="24"/>
                      <a:pt x="16" y="25"/>
                    </a:cubicBezTo>
                    <a:cubicBezTo>
                      <a:pt x="16" y="25"/>
                      <a:pt x="16" y="25"/>
                      <a:pt x="16" y="25"/>
                    </a:cubicBezTo>
                    <a:cubicBezTo>
                      <a:pt x="16" y="24"/>
                      <a:pt x="17" y="21"/>
                      <a:pt x="18" y="19"/>
                    </a:cubicBezTo>
                    <a:cubicBezTo>
                      <a:pt x="24" y="0"/>
                      <a:pt x="24" y="0"/>
                      <a:pt x="24" y="0"/>
                    </a:cubicBezTo>
                    <a:cubicBezTo>
                      <a:pt x="30" y="0"/>
                      <a:pt x="30" y="0"/>
                      <a:pt x="30" y="0"/>
                    </a:cubicBezTo>
                    <a:cubicBezTo>
                      <a:pt x="21" y="23"/>
                      <a:pt x="21" y="23"/>
                      <a:pt x="21" y="23"/>
                    </a:cubicBezTo>
                    <a:cubicBezTo>
                      <a:pt x="17" y="34"/>
                      <a:pt x="14" y="39"/>
                      <a:pt x="11" y="43"/>
                    </a:cubicBezTo>
                    <a:cubicBezTo>
                      <a:pt x="8" y="45"/>
                      <a:pt x="5" y="46"/>
                      <a:pt x="4" y="46"/>
                    </a:cubicBezTo>
                    <a:cubicBezTo>
                      <a:pt x="2" y="42"/>
                      <a:pt x="2" y="42"/>
                      <a:pt x="2" y="42"/>
                    </a:cubicBezTo>
                    <a:cubicBezTo>
                      <a:pt x="4" y="41"/>
                      <a:pt x="5" y="40"/>
                      <a:pt x="7" y="39"/>
                    </a:cubicBezTo>
                    <a:cubicBezTo>
                      <a:pt x="9" y="37"/>
                      <a:pt x="11" y="35"/>
                      <a:pt x="12" y="32"/>
                    </a:cubicBezTo>
                    <a:cubicBezTo>
                      <a:pt x="12" y="32"/>
                      <a:pt x="12" y="31"/>
                      <a:pt x="12" y="31"/>
                    </a:cubicBezTo>
                    <a:cubicBezTo>
                      <a:pt x="12" y="31"/>
                      <a:pt x="12" y="30"/>
                      <a:pt x="12" y="29"/>
                    </a:cubicBezTo>
                    <a:cubicBezTo>
                      <a:pt x="0" y="0"/>
                      <a:pt x="0" y="0"/>
                      <a:pt x="0" y="0"/>
                    </a:cubicBezTo>
                    <a:lnTo>
                      <a:pt x="7" y="0"/>
                    </a:lnTo>
                    <a:close/>
                  </a:path>
                </a:pathLst>
              </a:custGeom>
              <a:solidFill>
                <a:srgbClr val="01010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73" name="Google Shape;373;p43"/>
              <p:cNvSpPr/>
              <p:nvPr/>
            </p:nvSpPr>
            <p:spPr>
              <a:xfrm>
                <a:off x="1653" y="3634"/>
                <a:ext cx="25" cy="45"/>
              </a:xfrm>
              <a:custGeom>
                <a:rect b="b" l="l" r="r" t="t"/>
                <a:pathLst>
                  <a:path extrusionOk="0" h="46" w="26">
                    <a:moveTo>
                      <a:pt x="1" y="38"/>
                    </a:moveTo>
                    <a:cubicBezTo>
                      <a:pt x="4" y="40"/>
                      <a:pt x="8" y="41"/>
                      <a:pt x="11" y="41"/>
                    </a:cubicBezTo>
                    <a:cubicBezTo>
                      <a:pt x="17" y="41"/>
                      <a:pt x="21" y="38"/>
                      <a:pt x="21" y="33"/>
                    </a:cubicBezTo>
                    <a:cubicBezTo>
                      <a:pt x="21" y="29"/>
                      <a:pt x="18" y="27"/>
                      <a:pt x="12" y="25"/>
                    </a:cubicBezTo>
                    <a:cubicBezTo>
                      <a:pt x="5" y="22"/>
                      <a:pt x="1" y="18"/>
                      <a:pt x="1" y="12"/>
                    </a:cubicBezTo>
                    <a:cubicBezTo>
                      <a:pt x="1" y="5"/>
                      <a:pt x="6" y="0"/>
                      <a:pt x="15" y="0"/>
                    </a:cubicBezTo>
                    <a:cubicBezTo>
                      <a:pt x="19" y="0"/>
                      <a:pt x="23" y="1"/>
                      <a:pt x="25" y="2"/>
                    </a:cubicBezTo>
                    <a:cubicBezTo>
                      <a:pt x="23" y="7"/>
                      <a:pt x="23" y="7"/>
                      <a:pt x="23" y="7"/>
                    </a:cubicBezTo>
                    <a:cubicBezTo>
                      <a:pt x="22" y="6"/>
                      <a:pt x="19" y="5"/>
                      <a:pt x="15" y="5"/>
                    </a:cubicBezTo>
                    <a:cubicBezTo>
                      <a:pt x="9" y="5"/>
                      <a:pt x="6" y="8"/>
                      <a:pt x="6" y="11"/>
                    </a:cubicBezTo>
                    <a:cubicBezTo>
                      <a:pt x="6" y="16"/>
                      <a:pt x="9" y="18"/>
                      <a:pt x="15" y="20"/>
                    </a:cubicBezTo>
                    <a:cubicBezTo>
                      <a:pt x="23" y="23"/>
                      <a:pt x="26" y="26"/>
                      <a:pt x="26" y="33"/>
                    </a:cubicBezTo>
                    <a:cubicBezTo>
                      <a:pt x="26" y="40"/>
                      <a:pt x="21" y="46"/>
                      <a:pt x="11" y="46"/>
                    </a:cubicBezTo>
                    <a:cubicBezTo>
                      <a:pt x="7" y="46"/>
                      <a:pt x="2" y="44"/>
                      <a:pt x="0" y="43"/>
                    </a:cubicBezTo>
                    <a:lnTo>
                      <a:pt x="1" y="38"/>
                    </a:lnTo>
                    <a:close/>
                  </a:path>
                </a:pathLst>
              </a:custGeom>
              <a:solidFill>
                <a:srgbClr val="01010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74" name="Google Shape;374;p43"/>
              <p:cNvSpPr/>
              <p:nvPr/>
            </p:nvSpPr>
            <p:spPr>
              <a:xfrm>
                <a:off x="1687" y="3647"/>
                <a:ext cx="27" cy="32"/>
              </a:xfrm>
              <a:custGeom>
                <a:rect b="b" l="l" r="r" t="t"/>
                <a:pathLst>
                  <a:path extrusionOk="0" h="33" w="27">
                    <a:moveTo>
                      <a:pt x="26" y="23"/>
                    </a:moveTo>
                    <a:cubicBezTo>
                      <a:pt x="26" y="27"/>
                      <a:pt x="26" y="29"/>
                      <a:pt x="27" y="32"/>
                    </a:cubicBezTo>
                    <a:cubicBezTo>
                      <a:pt x="22" y="32"/>
                      <a:pt x="22" y="32"/>
                      <a:pt x="22" y="32"/>
                    </a:cubicBezTo>
                    <a:cubicBezTo>
                      <a:pt x="21" y="27"/>
                      <a:pt x="21" y="27"/>
                      <a:pt x="21" y="27"/>
                    </a:cubicBezTo>
                    <a:cubicBezTo>
                      <a:pt x="21" y="27"/>
                      <a:pt x="21" y="27"/>
                      <a:pt x="21" y="27"/>
                    </a:cubicBezTo>
                    <a:cubicBezTo>
                      <a:pt x="20" y="29"/>
                      <a:pt x="16" y="33"/>
                      <a:pt x="11" y="33"/>
                    </a:cubicBezTo>
                    <a:cubicBezTo>
                      <a:pt x="6" y="33"/>
                      <a:pt x="0" y="30"/>
                      <a:pt x="0" y="19"/>
                    </a:cubicBezTo>
                    <a:cubicBezTo>
                      <a:pt x="0" y="0"/>
                      <a:pt x="0" y="0"/>
                      <a:pt x="0" y="0"/>
                    </a:cubicBezTo>
                    <a:cubicBezTo>
                      <a:pt x="5" y="0"/>
                      <a:pt x="5" y="0"/>
                      <a:pt x="5" y="0"/>
                    </a:cubicBezTo>
                    <a:cubicBezTo>
                      <a:pt x="5" y="18"/>
                      <a:pt x="5" y="18"/>
                      <a:pt x="5" y="18"/>
                    </a:cubicBezTo>
                    <a:cubicBezTo>
                      <a:pt x="5" y="24"/>
                      <a:pt x="7" y="28"/>
                      <a:pt x="12" y="28"/>
                    </a:cubicBezTo>
                    <a:cubicBezTo>
                      <a:pt x="16" y="28"/>
                      <a:pt x="19" y="25"/>
                      <a:pt x="20" y="23"/>
                    </a:cubicBezTo>
                    <a:cubicBezTo>
                      <a:pt x="20" y="22"/>
                      <a:pt x="21" y="21"/>
                      <a:pt x="21" y="20"/>
                    </a:cubicBezTo>
                    <a:cubicBezTo>
                      <a:pt x="21" y="0"/>
                      <a:pt x="21" y="0"/>
                      <a:pt x="21" y="0"/>
                    </a:cubicBezTo>
                    <a:cubicBezTo>
                      <a:pt x="26" y="0"/>
                      <a:pt x="26" y="0"/>
                      <a:pt x="26" y="0"/>
                    </a:cubicBezTo>
                    <a:lnTo>
                      <a:pt x="26" y="23"/>
                    </a:lnTo>
                    <a:close/>
                  </a:path>
                </a:pathLst>
              </a:custGeom>
              <a:solidFill>
                <a:srgbClr val="01010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75" name="Google Shape;375;p43"/>
              <p:cNvSpPr/>
              <p:nvPr/>
            </p:nvSpPr>
            <p:spPr>
              <a:xfrm>
                <a:off x="1722" y="3647"/>
                <a:ext cx="31" cy="44"/>
              </a:xfrm>
              <a:custGeom>
                <a:rect b="b" l="l" r="r" t="t"/>
                <a:pathLst>
                  <a:path extrusionOk="0" h="45" w="31">
                    <a:moveTo>
                      <a:pt x="1" y="11"/>
                    </a:moveTo>
                    <a:cubicBezTo>
                      <a:pt x="1" y="7"/>
                      <a:pt x="1" y="3"/>
                      <a:pt x="0" y="0"/>
                    </a:cubicBezTo>
                    <a:cubicBezTo>
                      <a:pt x="5" y="0"/>
                      <a:pt x="5" y="0"/>
                      <a:pt x="5" y="0"/>
                    </a:cubicBezTo>
                    <a:cubicBezTo>
                      <a:pt x="6" y="6"/>
                      <a:pt x="6" y="6"/>
                      <a:pt x="6" y="6"/>
                    </a:cubicBezTo>
                    <a:cubicBezTo>
                      <a:pt x="6" y="6"/>
                      <a:pt x="6" y="6"/>
                      <a:pt x="6" y="6"/>
                    </a:cubicBezTo>
                    <a:cubicBezTo>
                      <a:pt x="8" y="2"/>
                      <a:pt x="12" y="0"/>
                      <a:pt x="17" y="0"/>
                    </a:cubicBezTo>
                    <a:cubicBezTo>
                      <a:pt x="25" y="0"/>
                      <a:pt x="31" y="6"/>
                      <a:pt x="31" y="16"/>
                    </a:cubicBezTo>
                    <a:cubicBezTo>
                      <a:pt x="31" y="27"/>
                      <a:pt x="24" y="33"/>
                      <a:pt x="16" y="33"/>
                    </a:cubicBezTo>
                    <a:cubicBezTo>
                      <a:pt x="12" y="33"/>
                      <a:pt x="8" y="31"/>
                      <a:pt x="6" y="28"/>
                    </a:cubicBezTo>
                    <a:cubicBezTo>
                      <a:pt x="6" y="28"/>
                      <a:pt x="6" y="28"/>
                      <a:pt x="6" y="28"/>
                    </a:cubicBezTo>
                    <a:cubicBezTo>
                      <a:pt x="6" y="45"/>
                      <a:pt x="6" y="45"/>
                      <a:pt x="6" y="45"/>
                    </a:cubicBezTo>
                    <a:cubicBezTo>
                      <a:pt x="1" y="45"/>
                      <a:pt x="1" y="45"/>
                      <a:pt x="1" y="45"/>
                    </a:cubicBezTo>
                    <a:lnTo>
                      <a:pt x="1" y="11"/>
                    </a:lnTo>
                    <a:close/>
                    <a:moveTo>
                      <a:pt x="6" y="19"/>
                    </a:moveTo>
                    <a:cubicBezTo>
                      <a:pt x="6" y="20"/>
                      <a:pt x="6" y="21"/>
                      <a:pt x="7" y="21"/>
                    </a:cubicBezTo>
                    <a:cubicBezTo>
                      <a:pt x="8" y="25"/>
                      <a:pt x="11" y="28"/>
                      <a:pt x="15" y="28"/>
                    </a:cubicBezTo>
                    <a:cubicBezTo>
                      <a:pt x="21" y="28"/>
                      <a:pt x="25" y="23"/>
                      <a:pt x="25" y="16"/>
                    </a:cubicBezTo>
                    <a:cubicBezTo>
                      <a:pt x="25" y="10"/>
                      <a:pt x="21" y="4"/>
                      <a:pt x="15" y="4"/>
                    </a:cubicBezTo>
                    <a:cubicBezTo>
                      <a:pt x="11" y="4"/>
                      <a:pt x="8" y="7"/>
                      <a:pt x="7" y="11"/>
                    </a:cubicBezTo>
                    <a:cubicBezTo>
                      <a:pt x="7" y="12"/>
                      <a:pt x="6" y="13"/>
                      <a:pt x="6" y="14"/>
                    </a:cubicBezTo>
                    <a:lnTo>
                      <a:pt x="6" y="19"/>
                    </a:lnTo>
                    <a:close/>
                  </a:path>
                </a:pathLst>
              </a:custGeom>
              <a:solidFill>
                <a:srgbClr val="01010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76" name="Google Shape;376;p43"/>
              <p:cNvSpPr/>
              <p:nvPr/>
            </p:nvSpPr>
            <p:spPr>
              <a:xfrm>
                <a:off x="1760" y="3647"/>
                <a:ext cx="30" cy="44"/>
              </a:xfrm>
              <a:custGeom>
                <a:rect b="b" l="l" r="r" t="t"/>
                <a:pathLst>
                  <a:path extrusionOk="0" h="45" w="31">
                    <a:moveTo>
                      <a:pt x="1" y="11"/>
                    </a:moveTo>
                    <a:cubicBezTo>
                      <a:pt x="1" y="7"/>
                      <a:pt x="1" y="3"/>
                      <a:pt x="0" y="0"/>
                    </a:cubicBezTo>
                    <a:cubicBezTo>
                      <a:pt x="6" y="0"/>
                      <a:pt x="6" y="0"/>
                      <a:pt x="6" y="0"/>
                    </a:cubicBezTo>
                    <a:cubicBezTo>
                      <a:pt x="6" y="6"/>
                      <a:pt x="6" y="6"/>
                      <a:pt x="6" y="6"/>
                    </a:cubicBezTo>
                    <a:cubicBezTo>
                      <a:pt x="6" y="6"/>
                      <a:pt x="6" y="6"/>
                      <a:pt x="6" y="6"/>
                    </a:cubicBezTo>
                    <a:cubicBezTo>
                      <a:pt x="8" y="2"/>
                      <a:pt x="12" y="0"/>
                      <a:pt x="17" y="0"/>
                    </a:cubicBezTo>
                    <a:cubicBezTo>
                      <a:pt x="25" y="0"/>
                      <a:pt x="31" y="6"/>
                      <a:pt x="31" y="16"/>
                    </a:cubicBezTo>
                    <a:cubicBezTo>
                      <a:pt x="31" y="27"/>
                      <a:pt x="24" y="33"/>
                      <a:pt x="16" y="33"/>
                    </a:cubicBezTo>
                    <a:cubicBezTo>
                      <a:pt x="12" y="33"/>
                      <a:pt x="8" y="31"/>
                      <a:pt x="7" y="28"/>
                    </a:cubicBezTo>
                    <a:cubicBezTo>
                      <a:pt x="6" y="28"/>
                      <a:pt x="6" y="28"/>
                      <a:pt x="6" y="28"/>
                    </a:cubicBezTo>
                    <a:cubicBezTo>
                      <a:pt x="6" y="45"/>
                      <a:pt x="6" y="45"/>
                      <a:pt x="6" y="45"/>
                    </a:cubicBezTo>
                    <a:cubicBezTo>
                      <a:pt x="1" y="45"/>
                      <a:pt x="1" y="45"/>
                      <a:pt x="1" y="45"/>
                    </a:cubicBezTo>
                    <a:lnTo>
                      <a:pt x="1" y="11"/>
                    </a:lnTo>
                    <a:close/>
                    <a:moveTo>
                      <a:pt x="6" y="19"/>
                    </a:moveTo>
                    <a:cubicBezTo>
                      <a:pt x="6" y="20"/>
                      <a:pt x="7" y="21"/>
                      <a:pt x="7" y="21"/>
                    </a:cubicBezTo>
                    <a:cubicBezTo>
                      <a:pt x="8" y="25"/>
                      <a:pt x="11" y="28"/>
                      <a:pt x="15" y="28"/>
                    </a:cubicBezTo>
                    <a:cubicBezTo>
                      <a:pt x="21" y="28"/>
                      <a:pt x="25" y="23"/>
                      <a:pt x="25" y="16"/>
                    </a:cubicBezTo>
                    <a:cubicBezTo>
                      <a:pt x="25" y="10"/>
                      <a:pt x="22" y="4"/>
                      <a:pt x="16" y="4"/>
                    </a:cubicBezTo>
                    <a:cubicBezTo>
                      <a:pt x="12" y="4"/>
                      <a:pt x="8" y="7"/>
                      <a:pt x="7" y="11"/>
                    </a:cubicBezTo>
                    <a:cubicBezTo>
                      <a:pt x="7" y="12"/>
                      <a:pt x="6" y="13"/>
                      <a:pt x="6" y="14"/>
                    </a:cubicBezTo>
                    <a:lnTo>
                      <a:pt x="6" y="19"/>
                    </a:lnTo>
                    <a:close/>
                  </a:path>
                </a:pathLst>
              </a:custGeom>
              <a:solidFill>
                <a:srgbClr val="01010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77" name="Google Shape;377;p43"/>
              <p:cNvSpPr/>
              <p:nvPr/>
            </p:nvSpPr>
            <p:spPr>
              <a:xfrm>
                <a:off x="1796" y="3647"/>
                <a:ext cx="30" cy="32"/>
              </a:xfrm>
              <a:custGeom>
                <a:rect b="b" l="l" r="r" t="t"/>
                <a:pathLst>
                  <a:path extrusionOk="0" h="33" w="31">
                    <a:moveTo>
                      <a:pt x="31" y="16"/>
                    </a:moveTo>
                    <a:cubicBezTo>
                      <a:pt x="31" y="28"/>
                      <a:pt x="23" y="33"/>
                      <a:pt x="15" y="33"/>
                    </a:cubicBezTo>
                    <a:cubicBezTo>
                      <a:pt x="7" y="33"/>
                      <a:pt x="0" y="26"/>
                      <a:pt x="0" y="16"/>
                    </a:cubicBezTo>
                    <a:cubicBezTo>
                      <a:pt x="0" y="6"/>
                      <a:pt x="7" y="0"/>
                      <a:pt x="16" y="0"/>
                    </a:cubicBezTo>
                    <a:cubicBezTo>
                      <a:pt x="25" y="0"/>
                      <a:pt x="31" y="6"/>
                      <a:pt x="31" y="16"/>
                    </a:cubicBezTo>
                    <a:close/>
                    <a:moveTo>
                      <a:pt x="6" y="16"/>
                    </a:moveTo>
                    <a:cubicBezTo>
                      <a:pt x="6" y="23"/>
                      <a:pt x="10" y="28"/>
                      <a:pt x="15" y="28"/>
                    </a:cubicBezTo>
                    <a:cubicBezTo>
                      <a:pt x="21" y="28"/>
                      <a:pt x="25" y="23"/>
                      <a:pt x="25" y="16"/>
                    </a:cubicBezTo>
                    <a:cubicBezTo>
                      <a:pt x="25" y="11"/>
                      <a:pt x="22" y="4"/>
                      <a:pt x="15" y="4"/>
                    </a:cubicBezTo>
                    <a:cubicBezTo>
                      <a:pt x="9" y="4"/>
                      <a:pt x="6" y="10"/>
                      <a:pt x="6" y="16"/>
                    </a:cubicBezTo>
                    <a:close/>
                  </a:path>
                </a:pathLst>
              </a:custGeom>
              <a:solidFill>
                <a:srgbClr val="01010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78" name="Google Shape;378;p43"/>
              <p:cNvSpPr/>
              <p:nvPr/>
            </p:nvSpPr>
            <p:spPr>
              <a:xfrm>
                <a:off x="1833" y="3647"/>
                <a:ext cx="15" cy="31"/>
              </a:xfrm>
              <a:custGeom>
                <a:rect b="b" l="l" r="r" t="t"/>
                <a:pathLst>
                  <a:path extrusionOk="0" h="32" w="16">
                    <a:moveTo>
                      <a:pt x="1" y="10"/>
                    </a:moveTo>
                    <a:cubicBezTo>
                      <a:pt x="1" y="6"/>
                      <a:pt x="1" y="3"/>
                      <a:pt x="0" y="0"/>
                    </a:cubicBezTo>
                    <a:cubicBezTo>
                      <a:pt x="5" y="0"/>
                      <a:pt x="5" y="0"/>
                      <a:pt x="5" y="0"/>
                    </a:cubicBezTo>
                    <a:cubicBezTo>
                      <a:pt x="6" y="7"/>
                      <a:pt x="6" y="7"/>
                      <a:pt x="6" y="7"/>
                    </a:cubicBezTo>
                    <a:cubicBezTo>
                      <a:pt x="6" y="7"/>
                      <a:pt x="6" y="7"/>
                      <a:pt x="6" y="7"/>
                    </a:cubicBezTo>
                    <a:cubicBezTo>
                      <a:pt x="7" y="2"/>
                      <a:pt x="11" y="0"/>
                      <a:pt x="15" y="0"/>
                    </a:cubicBezTo>
                    <a:cubicBezTo>
                      <a:pt x="15" y="0"/>
                      <a:pt x="16" y="0"/>
                      <a:pt x="16" y="0"/>
                    </a:cubicBezTo>
                    <a:cubicBezTo>
                      <a:pt x="16" y="5"/>
                      <a:pt x="16" y="5"/>
                      <a:pt x="16" y="5"/>
                    </a:cubicBezTo>
                    <a:cubicBezTo>
                      <a:pt x="16" y="5"/>
                      <a:pt x="15" y="5"/>
                      <a:pt x="14" y="5"/>
                    </a:cubicBezTo>
                    <a:cubicBezTo>
                      <a:pt x="10" y="5"/>
                      <a:pt x="7" y="8"/>
                      <a:pt x="7" y="12"/>
                    </a:cubicBezTo>
                    <a:cubicBezTo>
                      <a:pt x="7" y="13"/>
                      <a:pt x="6" y="14"/>
                      <a:pt x="6" y="15"/>
                    </a:cubicBezTo>
                    <a:cubicBezTo>
                      <a:pt x="6" y="32"/>
                      <a:pt x="6" y="32"/>
                      <a:pt x="6" y="32"/>
                    </a:cubicBezTo>
                    <a:cubicBezTo>
                      <a:pt x="1" y="32"/>
                      <a:pt x="1" y="32"/>
                      <a:pt x="1" y="32"/>
                    </a:cubicBezTo>
                    <a:lnTo>
                      <a:pt x="1" y="10"/>
                    </a:lnTo>
                    <a:close/>
                  </a:path>
                </a:pathLst>
              </a:custGeom>
              <a:solidFill>
                <a:srgbClr val="01010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79" name="Google Shape;379;p43"/>
              <p:cNvSpPr/>
              <p:nvPr/>
            </p:nvSpPr>
            <p:spPr>
              <a:xfrm>
                <a:off x="1853" y="3640"/>
                <a:ext cx="19" cy="39"/>
              </a:xfrm>
              <a:custGeom>
                <a:rect b="b" l="l" r="r" t="t"/>
                <a:pathLst>
                  <a:path extrusionOk="0" h="40" w="19">
                    <a:moveTo>
                      <a:pt x="10" y="0"/>
                    </a:moveTo>
                    <a:cubicBezTo>
                      <a:pt x="10" y="7"/>
                      <a:pt x="10" y="7"/>
                      <a:pt x="10" y="7"/>
                    </a:cubicBezTo>
                    <a:cubicBezTo>
                      <a:pt x="19" y="7"/>
                      <a:pt x="19" y="7"/>
                      <a:pt x="19" y="7"/>
                    </a:cubicBezTo>
                    <a:cubicBezTo>
                      <a:pt x="19" y="12"/>
                      <a:pt x="19" y="12"/>
                      <a:pt x="19" y="12"/>
                    </a:cubicBezTo>
                    <a:cubicBezTo>
                      <a:pt x="10" y="12"/>
                      <a:pt x="10" y="12"/>
                      <a:pt x="10" y="12"/>
                    </a:cubicBezTo>
                    <a:cubicBezTo>
                      <a:pt x="10" y="29"/>
                      <a:pt x="10" y="29"/>
                      <a:pt x="10" y="29"/>
                    </a:cubicBezTo>
                    <a:cubicBezTo>
                      <a:pt x="10" y="33"/>
                      <a:pt x="12" y="35"/>
                      <a:pt x="15" y="35"/>
                    </a:cubicBezTo>
                    <a:cubicBezTo>
                      <a:pt x="16" y="35"/>
                      <a:pt x="17" y="35"/>
                      <a:pt x="18" y="34"/>
                    </a:cubicBezTo>
                    <a:cubicBezTo>
                      <a:pt x="18" y="39"/>
                      <a:pt x="18" y="39"/>
                      <a:pt x="18" y="39"/>
                    </a:cubicBezTo>
                    <a:cubicBezTo>
                      <a:pt x="17" y="39"/>
                      <a:pt x="15" y="40"/>
                      <a:pt x="13" y="40"/>
                    </a:cubicBezTo>
                    <a:cubicBezTo>
                      <a:pt x="11" y="40"/>
                      <a:pt x="8" y="39"/>
                      <a:pt x="7" y="37"/>
                    </a:cubicBezTo>
                    <a:cubicBezTo>
                      <a:pt x="5" y="35"/>
                      <a:pt x="5" y="33"/>
                      <a:pt x="5" y="29"/>
                    </a:cubicBezTo>
                    <a:cubicBezTo>
                      <a:pt x="5" y="12"/>
                      <a:pt x="5" y="12"/>
                      <a:pt x="5" y="12"/>
                    </a:cubicBezTo>
                    <a:cubicBezTo>
                      <a:pt x="0" y="12"/>
                      <a:pt x="0" y="12"/>
                      <a:pt x="0" y="12"/>
                    </a:cubicBezTo>
                    <a:cubicBezTo>
                      <a:pt x="0" y="7"/>
                      <a:pt x="0" y="7"/>
                      <a:pt x="0" y="7"/>
                    </a:cubicBezTo>
                    <a:cubicBezTo>
                      <a:pt x="5" y="7"/>
                      <a:pt x="5" y="7"/>
                      <a:pt x="5" y="7"/>
                    </a:cubicBezTo>
                    <a:cubicBezTo>
                      <a:pt x="5" y="1"/>
                      <a:pt x="5" y="1"/>
                      <a:pt x="5" y="1"/>
                    </a:cubicBezTo>
                    <a:lnTo>
                      <a:pt x="10" y="0"/>
                    </a:lnTo>
                    <a:close/>
                  </a:path>
                </a:pathLst>
              </a:custGeom>
              <a:solidFill>
                <a:srgbClr val="01010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80" name="Google Shape;380;p43"/>
              <p:cNvSpPr/>
              <p:nvPr/>
            </p:nvSpPr>
            <p:spPr>
              <a:xfrm>
                <a:off x="1875" y="3647"/>
                <a:ext cx="27" cy="32"/>
              </a:xfrm>
              <a:custGeom>
                <a:rect b="b" l="l" r="r" t="t"/>
                <a:pathLst>
                  <a:path extrusionOk="0" h="33" w="28">
                    <a:moveTo>
                      <a:pt x="6" y="17"/>
                    </a:moveTo>
                    <a:cubicBezTo>
                      <a:pt x="6" y="25"/>
                      <a:pt x="11" y="28"/>
                      <a:pt x="17" y="28"/>
                    </a:cubicBezTo>
                    <a:cubicBezTo>
                      <a:pt x="21" y="28"/>
                      <a:pt x="24" y="27"/>
                      <a:pt x="26" y="27"/>
                    </a:cubicBezTo>
                    <a:cubicBezTo>
                      <a:pt x="27" y="31"/>
                      <a:pt x="27" y="31"/>
                      <a:pt x="27" y="31"/>
                    </a:cubicBezTo>
                    <a:cubicBezTo>
                      <a:pt x="25" y="32"/>
                      <a:pt x="21" y="33"/>
                      <a:pt x="16" y="33"/>
                    </a:cubicBezTo>
                    <a:cubicBezTo>
                      <a:pt x="6" y="33"/>
                      <a:pt x="0" y="26"/>
                      <a:pt x="0" y="17"/>
                    </a:cubicBezTo>
                    <a:cubicBezTo>
                      <a:pt x="0" y="7"/>
                      <a:pt x="6" y="0"/>
                      <a:pt x="15" y="0"/>
                    </a:cubicBezTo>
                    <a:cubicBezTo>
                      <a:pt x="26" y="0"/>
                      <a:pt x="28" y="9"/>
                      <a:pt x="28" y="14"/>
                    </a:cubicBezTo>
                    <a:cubicBezTo>
                      <a:pt x="28" y="16"/>
                      <a:pt x="28" y="17"/>
                      <a:pt x="28" y="17"/>
                    </a:cubicBezTo>
                    <a:lnTo>
                      <a:pt x="6" y="17"/>
                    </a:lnTo>
                    <a:close/>
                    <a:moveTo>
                      <a:pt x="23" y="13"/>
                    </a:moveTo>
                    <a:cubicBezTo>
                      <a:pt x="23" y="9"/>
                      <a:pt x="21" y="4"/>
                      <a:pt x="15" y="4"/>
                    </a:cubicBezTo>
                    <a:cubicBezTo>
                      <a:pt x="9" y="4"/>
                      <a:pt x="7" y="9"/>
                      <a:pt x="6" y="13"/>
                    </a:cubicBezTo>
                    <a:lnTo>
                      <a:pt x="23" y="13"/>
                    </a:lnTo>
                    <a:close/>
                  </a:path>
                </a:pathLst>
              </a:custGeom>
              <a:solidFill>
                <a:srgbClr val="01010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81" name="Google Shape;381;p43"/>
              <p:cNvSpPr/>
              <p:nvPr/>
            </p:nvSpPr>
            <p:spPr>
              <a:xfrm>
                <a:off x="1908" y="3633"/>
                <a:ext cx="29" cy="46"/>
              </a:xfrm>
              <a:custGeom>
                <a:rect b="b" l="l" r="r" t="t"/>
                <a:pathLst>
                  <a:path extrusionOk="0" h="47" w="30">
                    <a:moveTo>
                      <a:pt x="30" y="0"/>
                    </a:moveTo>
                    <a:cubicBezTo>
                      <a:pt x="30" y="38"/>
                      <a:pt x="30" y="38"/>
                      <a:pt x="30" y="38"/>
                    </a:cubicBezTo>
                    <a:cubicBezTo>
                      <a:pt x="30" y="41"/>
                      <a:pt x="30" y="44"/>
                      <a:pt x="30" y="46"/>
                    </a:cubicBezTo>
                    <a:cubicBezTo>
                      <a:pt x="25" y="46"/>
                      <a:pt x="25" y="46"/>
                      <a:pt x="25" y="46"/>
                    </a:cubicBezTo>
                    <a:cubicBezTo>
                      <a:pt x="25" y="40"/>
                      <a:pt x="25" y="40"/>
                      <a:pt x="25" y="40"/>
                    </a:cubicBezTo>
                    <a:cubicBezTo>
                      <a:pt x="24" y="40"/>
                      <a:pt x="24" y="40"/>
                      <a:pt x="24" y="40"/>
                    </a:cubicBezTo>
                    <a:cubicBezTo>
                      <a:pt x="23" y="44"/>
                      <a:pt x="19" y="47"/>
                      <a:pt x="14" y="47"/>
                    </a:cubicBezTo>
                    <a:cubicBezTo>
                      <a:pt x="6" y="47"/>
                      <a:pt x="0" y="40"/>
                      <a:pt x="0" y="31"/>
                    </a:cubicBezTo>
                    <a:cubicBezTo>
                      <a:pt x="0" y="20"/>
                      <a:pt x="7" y="14"/>
                      <a:pt x="14" y="14"/>
                    </a:cubicBezTo>
                    <a:cubicBezTo>
                      <a:pt x="19" y="14"/>
                      <a:pt x="22" y="16"/>
                      <a:pt x="24" y="18"/>
                    </a:cubicBezTo>
                    <a:cubicBezTo>
                      <a:pt x="24" y="18"/>
                      <a:pt x="24" y="18"/>
                      <a:pt x="24" y="18"/>
                    </a:cubicBezTo>
                    <a:cubicBezTo>
                      <a:pt x="24" y="0"/>
                      <a:pt x="24" y="0"/>
                      <a:pt x="24" y="0"/>
                    </a:cubicBezTo>
                    <a:lnTo>
                      <a:pt x="30" y="0"/>
                    </a:lnTo>
                    <a:close/>
                    <a:moveTo>
                      <a:pt x="24" y="27"/>
                    </a:moveTo>
                    <a:cubicBezTo>
                      <a:pt x="24" y="26"/>
                      <a:pt x="24" y="25"/>
                      <a:pt x="24" y="25"/>
                    </a:cubicBezTo>
                    <a:cubicBezTo>
                      <a:pt x="23" y="21"/>
                      <a:pt x="20" y="18"/>
                      <a:pt x="15" y="18"/>
                    </a:cubicBezTo>
                    <a:cubicBezTo>
                      <a:pt x="9" y="18"/>
                      <a:pt x="6" y="23"/>
                      <a:pt x="6" y="30"/>
                    </a:cubicBezTo>
                    <a:cubicBezTo>
                      <a:pt x="6" y="37"/>
                      <a:pt x="9" y="42"/>
                      <a:pt x="15" y="42"/>
                    </a:cubicBezTo>
                    <a:cubicBezTo>
                      <a:pt x="19" y="42"/>
                      <a:pt x="23" y="39"/>
                      <a:pt x="24" y="35"/>
                    </a:cubicBezTo>
                    <a:cubicBezTo>
                      <a:pt x="24" y="34"/>
                      <a:pt x="24" y="34"/>
                      <a:pt x="24" y="33"/>
                    </a:cubicBezTo>
                    <a:lnTo>
                      <a:pt x="24" y="27"/>
                    </a:lnTo>
                    <a:close/>
                  </a:path>
                </a:pathLst>
              </a:custGeom>
              <a:solidFill>
                <a:srgbClr val="01010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82" name="Google Shape;382;p43"/>
              <p:cNvSpPr/>
              <p:nvPr/>
            </p:nvSpPr>
            <p:spPr>
              <a:xfrm>
                <a:off x="1959" y="3633"/>
                <a:ext cx="29" cy="46"/>
              </a:xfrm>
              <a:custGeom>
                <a:rect b="b" l="l" r="r" t="t"/>
                <a:pathLst>
                  <a:path extrusionOk="0" h="47" w="30">
                    <a:moveTo>
                      <a:pt x="0" y="0"/>
                    </a:moveTo>
                    <a:cubicBezTo>
                      <a:pt x="6" y="0"/>
                      <a:pt x="6" y="0"/>
                      <a:pt x="6" y="0"/>
                    </a:cubicBezTo>
                    <a:cubicBezTo>
                      <a:pt x="6" y="19"/>
                      <a:pt x="6" y="19"/>
                      <a:pt x="6" y="19"/>
                    </a:cubicBezTo>
                    <a:cubicBezTo>
                      <a:pt x="6" y="19"/>
                      <a:pt x="6" y="19"/>
                      <a:pt x="6" y="19"/>
                    </a:cubicBezTo>
                    <a:cubicBezTo>
                      <a:pt x="8" y="16"/>
                      <a:pt x="11" y="14"/>
                      <a:pt x="17" y="14"/>
                    </a:cubicBezTo>
                    <a:cubicBezTo>
                      <a:pt x="24" y="14"/>
                      <a:pt x="30" y="20"/>
                      <a:pt x="30" y="30"/>
                    </a:cubicBezTo>
                    <a:cubicBezTo>
                      <a:pt x="30" y="41"/>
                      <a:pt x="23" y="47"/>
                      <a:pt x="16" y="47"/>
                    </a:cubicBezTo>
                    <a:cubicBezTo>
                      <a:pt x="11" y="47"/>
                      <a:pt x="7" y="45"/>
                      <a:pt x="5" y="41"/>
                    </a:cubicBezTo>
                    <a:cubicBezTo>
                      <a:pt x="5" y="41"/>
                      <a:pt x="5" y="41"/>
                      <a:pt x="5" y="41"/>
                    </a:cubicBezTo>
                    <a:cubicBezTo>
                      <a:pt x="5" y="46"/>
                      <a:pt x="5" y="46"/>
                      <a:pt x="5" y="46"/>
                    </a:cubicBezTo>
                    <a:cubicBezTo>
                      <a:pt x="0" y="46"/>
                      <a:pt x="0" y="46"/>
                      <a:pt x="0" y="46"/>
                    </a:cubicBezTo>
                    <a:cubicBezTo>
                      <a:pt x="0" y="44"/>
                      <a:pt x="0" y="41"/>
                      <a:pt x="0" y="38"/>
                    </a:cubicBezTo>
                    <a:lnTo>
                      <a:pt x="0" y="0"/>
                    </a:lnTo>
                    <a:close/>
                    <a:moveTo>
                      <a:pt x="6" y="33"/>
                    </a:moveTo>
                    <a:cubicBezTo>
                      <a:pt x="6" y="34"/>
                      <a:pt x="6" y="35"/>
                      <a:pt x="6" y="35"/>
                    </a:cubicBezTo>
                    <a:cubicBezTo>
                      <a:pt x="7" y="39"/>
                      <a:pt x="10" y="42"/>
                      <a:pt x="15" y="42"/>
                    </a:cubicBezTo>
                    <a:cubicBezTo>
                      <a:pt x="21" y="42"/>
                      <a:pt x="24" y="37"/>
                      <a:pt x="24" y="30"/>
                    </a:cubicBezTo>
                    <a:cubicBezTo>
                      <a:pt x="24" y="24"/>
                      <a:pt x="21" y="18"/>
                      <a:pt x="15" y="18"/>
                    </a:cubicBezTo>
                    <a:cubicBezTo>
                      <a:pt x="11" y="18"/>
                      <a:pt x="7" y="21"/>
                      <a:pt x="6" y="25"/>
                    </a:cubicBezTo>
                    <a:cubicBezTo>
                      <a:pt x="6" y="26"/>
                      <a:pt x="6" y="27"/>
                      <a:pt x="6" y="28"/>
                    </a:cubicBezTo>
                    <a:lnTo>
                      <a:pt x="6" y="33"/>
                    </a:lnTo>
                    <a:close/>
                  </a:path>
                </a:pathLst>
              </a:custGeom>
              <a:solidFill>
                <a:srgbClr val="01010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83" name="Google Shape;383;p43"/>
              <p:cNvSpPr/>
              <p:nvPr/>
            </p:nvSpPr>
            <p:spPr>
              <a:xfrm>
                <a:off x="1991" y="3647"/>
                <a:ext cx="29" cy="45"/>
              </a:xfrm>
              <a:custGeom>
                <a:rect b="b" l="l" r="r" t="t"/>
                <a:pathLst>
                  <a:path extrusionOk="0" h="46" w="30">
                    <a:moveTo>
                      <a:pt x="7" y="0"/>
                    </a:moveTo>
                    <a:cubicBezTo>
                      <a:pt x="13" y="19"/>
                      <a:pt x="13" y="19"/>
                      <a:pt x="13" y="19"/>
                    </a:cubicBezTo>
                    <a:cubicBezTo>
                      <a:pt x="14" y="21"/>
                      <a:pt x="15" y="24"/>
                      <a:pt x="15" y="25"/>
                    </a:cubicBezTo>
                    <a:cubicBezTo>
                      <a:pt x="16" y="25"/>
                      <a:pt x="16" y="25"/>
                      <a:pt x="16" y="25"/>
                    </a:cubicBezTo>
                    <a:cubicBezTo>
                      <a:pt x="16" y="24"/>
                      <a:pt x="17" y="21"/>
                      <a:pt x="18" y="19"/>
                    </a:cubicBezTo>
                    <a:cubicBezTo>
                      <a:pt x="24" y="0"/>
                      <a:pt x="24" y="0"/>
                      <a:pt x="24" y="0"/>
                    </a:cubicBezTo>
                    <a:cubicBezTo>
                      <a:pt x="30" y="0"/>
                      <a:pt x="30" y="0"/>
                      <a:pt x="30" y="0"/>
                    </a:cubicBezTo>
                    <a:cubicBezTo>
                      <a:pt x="21" y="23"/>
                      <a:pt x="21" y="23"/>
                      <a:pt x="21" y="23"/>
                    </a:cubicBezTo>
                    <a:cubicBezTo>
                      <a:pt x="17" y="34"/>
                      <a:pt x="14" y="39"/>
                      <a:pt x="11" y="43"/>
                    </a:cubicBezTo>
                    <a:cubicBezTo>
                      <a:pt x="8" y="45"/>
                      <a:pt x="5" y="46"/>
                      <a:pt x="3" y="46"/>
                    </a:cubicBezTo>
                    <a:cubicBezTo>
                      <a:pt x="2" y="42"/>
                      <a:pt x="2" y="42"/>
                      <a:pt x="2" y="42"/>
                    </a:cubicBezTo>
                    <a:cubicBezTo>
                      <a:pt x="3" y="41"/>
                      <a:pt x="5" y="40"/>
                      <a:pt x="7" y="39"/>
                    </a:cubicBezTo>
                    <a:cubicBezTo>
                      <a:pt x="9" y="37"/>
                      <a:pt x="11" y="35"/>
                      <a:pt x="12" y="32"/>
                    </a:cubicBezTo>
                    <a:cubicBezTo>
                      <a:pt x="12" y="32"/>
                      <a:pt x="12" y="31"/>
                      <a:pt x="12" y="31"/>
                    </a:cubicBezTo>
                    <a:cubicBezTo>
                      <a:pt x="12" y="31"/>
                      <a:pt x="12" y="30"/>
                      <a:pt x="12" y="29"/>
                    </a:cubicBezTo>
                    <a:cubicBezTo>
                      <a:pt x="0" y="0"/>
                      <a:pt x="0" y="0"/>
                      <a:pt x="0" y="0"/>
                    </a:cubicBezTo>
                    <a:lnTo>
                      <a:pt x="7" y="0"/>
                    </a:lnTo>
                    <a:close/>
                  </a:path>
                </a:pathLst>
              </a:custGeom>
              <a:solidFill>
                <a:srgbClr val="01010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84" name="Google Shape;384;p43"/>
              <p:cNvSpPr/>
              <p:nvPr/>
            </p:nvSpPr>
            <p:spPr>
              <a:xfrm>
                <a:off x="1411" y="3626"/>
                <a:ext cx="0" cy="600"/>
              </a:xfrm>
              <a:prstGeom prst="rect">
                <a:avLst/>
              </a:prstGeom>
              <a:solidFill>
                <a:srgbClr val="01010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85" name="Google Shape;385;p43"/>
              <p:cNvSpPr/>
              <p:nvPr/>
            </p:nvSpPr>
            <p:spPr>
              <a:xfrm>
                <a:off x="1411" y="3626"/>
                <a:ext cx="2" cy="454"/>
              </a:xfrm>
              <a:custGeom>
                <a:rect b="b" l="l" r="r" t="t"/>
                <a:pathLst>
                  <a:path extrusionOk="0" h="454" w="2">
                    <a:moveTo>
                      <a:pt x="0" y="0"/>
                    </a:moveTo>
                    <a:lnTo>
                      <a:pt x="0" y="454"/>
                    </a:lnTo>
                    <a:lnTo>
                      <a:pt x="2" y="454"/>
                    </a:lnTo>
                    <a:lnTo>
                      <a:pt x="2" y="0"/>
                    </a:lnTo>
                  </a:path>
                </a:pathLst>
              </a:cu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grpSp>
          <p:nvGrpSpPr>
            <p:cNvPr id="386" name="Google Shape;386;p43"/>
            <p:cNvGrpSpPr/>
            <p:nvPr/>
          </p:nvGrpSpPr>
          <p:grpSpPr>
            <a:xfrm>
              <a:off x="2606042" y="6000027"/>
              <a:ext cx="1218453" cy="529665"/>
              <a:chOff x="3838222" y="4771850"/>
              <a:chExt cx="2412301" cy="1048634"/>
            </a:xfrm>
          </p:grpSpPr>
          <p:sp>
            <p:nvSpPr>
              <p:cNvPr id="387" name="Google Shape;387;p43"/>
              <p:cNvSpPr/>
              <p:nvPr/>
            </p:nvSpPr>
            <p:spPr>
              <a:xfrm>
                <a:off x="3838222" y="4778638"/>
                <a:ext cx="1354800" cy="5175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388" name="Google Shape;388;p43"/>
              <p:cNvPicPr preferRelativeResize="0"/>
              <p:nvPr/>
            </p:nvPicPr>
            <p:blipFill rotWithShape="1">
              <a:blip r:embed="rId2">
                <a:alphaModFix/>
              </a:blip>
              <a:srcRect b="0" l="0" r="0" t="0"/>
              <a:stretch/>
            </p:blipFill>
            <p:spPr>
              <a:xfrm>
                <a:off x="3838222" y="4771850"/>
                <a:ext cx="2412301" cy="1048634"/>
              </a:xfrm>
              <a:prstGeom prst="rect">
                <a:avLst/>
              </a:prstGeom>
              <a:noFill/>
              <a:ln>
                <a:noFill/>
              </a:ln>
            </p:spPr>
          </p:pic>
        </p:grpSp>
      </p:grpSp>
      <p:sp>
        <p:nvSpPr>
          <p:cNvPr id="389" name="Google Shape;389;p43"/>
          <p:cNvSpPr txBox="1"/>
          <p:nvPr>
            <p:ph idx="1" type="subTitle"/>
          </p:nvPr>
        </p:nvSpPr>
        <p:spPr>
          <a:xfrm>
            <a:off x="838200" y="3013252"/>
            <a:ext cx="6138300" cy="723300"/>
          </a:xfrm>
          <a:prstGeom prst="rect">
            <a:avLst/>
          </a:prstGeom>
          <a:noFill/>
          <a:ln>
            <a:noFill/>
          </a:ln>
        </p:spPr>
        <p:txBody>
          <a:bodyPr anchorCtr="0" anchor="t" bIns="45700" lIns="91425" spcFirstLastPara="1" rIns="91425" wrap="square" tIns="45700">
            <a:noAutofit/>
          </a:bodyPr>
          <a:lstStyle>
            <a:lvl1pPr lvl="0" rtl="0" algn="l">
              <a:lnSpc>
                <a:spcPct val="90000"/>
              </a:lnSpc>
              <a:spcBef>
                <a:spcPts val="1000"/>
              </a:spcBef>
              <a:spcAft>
                <a:spcPts val="0"/>
              </a:spcAft>
              <a:buClr>
                <a:schemeClr val="dk1"/>
              </a:buClr>
              <a:buSzPts val="2000"/>
              <a:buNone/>
              <a:defRPr sz="2000"/>
            </a:lvl1pPr>
            <a:lvl2pPr lvl="1" rtl="0" algn="ctr">
              <a:lnSpc>
                <a:spcPct val="90000"/>
              </a:lnSpc>
              <a:spcBef>
                <a:spcPts val="500"/>
              </a:spcBef>
              <a:spcAft>
                <a:spcPts val="0"/>
              </a:spcAft>
              <a:buClr>
                <a:schemeClr val="dk1"/>
              </a:buClr>
              <a:buSzPts val="2000"/>
              <a:buNone/>
              <a:defRPr sz="2000"/>
            </a:lvl2pPr>
            <a:lvl3pPr lvl="2" rtl="0" algn="ctr">
              <a:lnSpc>
                <a:spcPct val="90000"/>
              </a:lnSpc>
              <a:spcBef>
                <a:spcPts val="500"/>
              </a:spcBef>
              <a:spcAft>
                <a:spcPts val="0"/>
              </a:spcAft>
              <a:buClr>
                <a:schemeClr val="dk1"/>
              </a:buClr>
              <a:buSzPts val="1800"/>
              <a:buNone/>
              <a:defRPr sz="1800"/>
            </a:lvl3pPr>
            <a:lvl4pPr lvl="3" rtl="0" algn="ctr">
              <a:lnSpc>
                <a:spcPct val="90000"/>
              </a:lnSpc>
              <a:spcBef>
                <a:spcPts val="500"/>
              </a:spcBef>
              <a:spcAft>
                <a:spcPts val="0"/>
              </a:spcAft>
              <a:buClr>
                <a:schemeClr val="dk1"/>
              </a:buClr>
              <a:buSzPts val="1600"/>
              <a:buNone/>
              <a:defRPr sz="1600"/>
            </a:lvl4pPr>
            <a:lvl5pPr lvl="4" rtl="0" algn="ctr">
              <a:lnSpc>
                <a:spcPct val="90000"/>
              </a:lnSpc>
              <a:spcBef>
                <a:spcPts val="500"/>
              </a:spcBef>
              <a:spcAft>
                <a:spcPts val="0"/>
              </a:spcAft>
              <a:buClr>
                <a:schemeClr val="dk1"/>
              </a:buClr>
              <a:buSzPts val="1600"/>
              <a:buNone/>
              <a:defRPr sz="1600"/>
            </a:lvl5pPr>
            <a:lvl6pPr lvl="5" rtl="0" algn="ctr">
              <a:lnSpc>
                <a:spcPct val="90000"/>
              </a:lnSpc>
              <a:spcBef>
                <a:spcPts val="500"/>
              </a:spcBef>
              <a:spcAft>
                <a:spcPts val="0"/>
              </a:spcAft>
              <a:buClr>
                <a:schemeClr val="dk1"/>
              </a:buClr>
              <a:buSzPts val="1600"/>
              <a:buNone/>
              <a:defRPr sz="1600"/>
            </a:lvl6pPr>
            <a:lvl7pPr lvl="6" rtl="0" algn="ctr">
              <a:lnSpc>
                <a:spcPct val="90000"/>
              </a:lnSpc>
              <a:spcBef>
                <a:spcPts val="500"/>
              </a:spcBef>
              <a:spcAft>
                <a:spcPts val="0"/>
              </a:spcAft>
              <a:buClr>
                <a:schemeClr val="dk1"/>
              </a:buClr>
              <a:buSzPts val="1600"/>
              <a:buNone/>
              <a:defRPr sz="1600"/>
            </a:lvl7pPr>
            <a:lvl8pPr lvl="7" rtl="0" algn="ctr">
              <a:lnSpc>
                <a:spcPct val="90000"/>
              </a:lnSpc>
              <a:spcBef>
                <a:spcPts val="500"/>
              </a:spcBef>
              <a:spcAft>
                <a:spcPts val="0"/>
              </a:spcAft>
              <a:buClr>
                <a:schemeClr val="dk1"/>
              </a:buClr>
              <a:buSzPts val="1600"/>
              <a:buNone/>
              <a:defRPr sz="1600"/>
            </a:lvl8pPr>
            <a:lvl9pPr lvl="8" rtl="0" algn="ctr">
              <a:lnSpc>
                <a:spcPct val="90000"/>
              </a:lnSpc>
              <a:spcBef>
                <a:spcPts val="500"/>
              </a:spcBef>
              <a:spcAft>
                <a:spcPts val="0"/>
              </a:spcAft>
              <a:buClr>
                <a:schemeClr val="dk1"/>
              </a:buClr>
              <a:buSzPts val="1600"/>
              <a:buNone/>
              <a:defRPr sz="1600"/>
            </a:lvl9pPr>
          </a:lstStyle>
          <a:p/>
        </p:txBody>
      </p:sp>
      <p:sp>
        <p:nvSpPr>
          <p:cNvPr id="390" name="Google Shape;390;p43"/>
          <p:cNvSpPr txBox="1"/>
          <p:nvPr>
            <p:ph idx="2" type="body"/>
          </p:nvPr>
        </p:nvSpPr>
        <p:spPr>
          <a:xfrm>
            <a:off x="838200" y="3830991"/>
            <a:ext cx="3338400" cy="365100"/>
          </a:xfrm>
          <a:prstGeom prst="rect">
            <a:avLst/>
          </a:prstGeom>
          <a:noFill/>
          <a:ln>
            <a:noFill/>
          </a:ln>
        </p:spPr>
        <p:txBody>
          <a:bodyPr anchorCtr="0" anchor="t" bIns="45700" lIns="91425" spcFirstLastPara="1" rIns="91425" wrap="square" tIns="45700">
            <a:noAutofit/>
          </a:bodyPr>
          <a:lstStyle>
            <a:lvl1pPr indent="-228600" lvl="0" marL="457200" rtl="0" algn="l">
              <a:lnSpc>
                <a:spcPct val="90000"/>
              </a:lnSpc>
              <a:spcBef>
                <a:spcPts val="1000"/>
              </a:spcBef>
              <a:spcAft>
                <a:spcPts val="0"/>
              </a:spcAft>
              <a:buClr>
                <a:schemeClr val="dk1"/>
              </a:buClr>
              <a:buSzPts val="2000"/>
              <a:buNone/>
              <a:defRPr sz="2000"/>
            </a:lvl1pPr>
            <a:lvl2pPr indent="-228600" lvl="1" marL="914400" rtl="0" algn="l">
              <a:lnSpc>
                <a:spcPct val="90000"/>
              </a:lnSpc>
              <a:spcBef>
                <a:spcPts val="500"/>
              </a:spcBef>
              <a:spcAft>
                <a:spcPts val="0"/>
              </a:spcAft>
              <a:buClr>
                <a:schemeClr val="dk1"/>
              </a:buClr>
              <a:buSzPts val="2000"/>
              <a:buNone/>
              <a:defRPr sz="2000"/>
            </a:lvl2pPr>
            <a:lvl3pPr indent="-228600" lvl="2" marL="1371600" rtl="0" algn="l">
              <a:lnSpc>
                <a:spcPct val="90000"/>
              </a:lnSpc>
              <a:spcBef>
                <a:spcPts val="500"/>
              </a:spcBef>
              <a:spcAft>
                <a:spcPts val="0"/>
              </a:spcAft>
              <a:buClr>
                <a:schemeClr val="dk1"/>
              </a:buClr>
              <a:buSzPts val="2000"/>
              <a:buNone/>
              <a:defRPr sz="2000"/>
            </a:lvl3pPr>
            <a:lvl4pPr indent="-228600" lvl="3" marL="1828800" rtl="0" algn="l">
              <a:lnSpc>
                <a:spcPct val="90000"/>
              </a:lnSpc>
              <a:spcBef>
                <a:spcPts val="500"/>
              </a:spcBef>
              <a:spcAft>
                <a:spcPts val="0"/>
              </a:spcAft>
              <a:buClr>
                <a:schemeClr val="dk1"/>
              </a:buClr>
              <a:buSzPts val="2000"/>
              <a:buNone/>
              <a:defRPr sz="2000"/>
            </a:lvl4pPr>
            <a:lvl5pPr indent="-228600" lvl="4" marL="2286000" rtl="0" algn="l">
              <a:lnSpc>
                <a:spcPct val="90000"/>
              </a:lnSpc>
              <a:spcBef>
                <a:spcPts val="500"/>
              </a:spcBef>
              <a:spcAft>
                <a:spcPts val="0"/>
              </a:spcAft>
              <a:buClr>
                <a:schemeClr val="dk1"/>
              </a:buClr>
              <a:buSzPts val="2000"/>
              <a:buNone/>
              <a:defRPr sz="2000"/>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391" name="Google Shape;391;p43"/>
          <p:cNvSpPr/>
          <p:nvPr>
            <p:ph idx="3" type="pic"/>
          </p:nvPr>
        </p:nvSpPr>
        <p:spPr>
          <a:xfrm>
            <a:off x="7478508" y="1315843"/>
            <a:ext cx="4319700" cy="51579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8" name="Shape 38"/>
        <p:cNvGrpSpPr/>
        <p:nvPr/>
      </p:nvGrpSpPr>
      <p:grpSpPr>
        <a:xfrm>
          <a:off x="0" y="0"/>
          <a:ext cx="0" cy="0"/>
          <a:chOff x="0" y="0"/>
          <a:chExt cx="0" cy="0"/>
        </a:xfrm>
      </p:grpSpPr>
      <p:sp>
        <p:nvSpPr>
          <p:cNvPr id="39" name="Google Shape;39;p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400" name="Shape 400"/>
        <p:cNvGrpSpPr/>
        <p:nvPr/>
      </p:nvGrpSpPr>
      <p:grpSpPr>
        <a:xfrm>
          <a:off x="0" y="0"/>
          <a:ext cx="0" cy="0"/>
          <a:chOff x="0" y="0"/>
          <a:chExt cx="0" cy="0"/>
        </a:xfrm>
      </p:grpSpPr>
      <p:sp>
        <p:nvSpPr>
          <p:cNvPr id="401" name="Google Shape;401;p45"/>
          <p:cNvSpPr txBox="1"/>
          <p:nvPr>
            <p:ph type="title"/>
          </p:nvPr>
        </p:nvSpPr>
        <p:spPr>
          <a:xfrm>
            <a:off x="472440" y="1097280"/>
            <a:ext cx="11150700" cy="591900"/>
          </a:xfrm>
          <a:prstGeom prst="rect">
            <a:avLst/>
          </a:prstGeom>
          <a:noFill/>
          <a:ln>
            <a:noFill/>
          </a:ln>
        </p:spPr>
        <p:txBody>
          <a:bodyPr anchorCtr="0" anchor="t" bIns="45700" lIns="91425" spcFirstLastPara="1" rIns="91425" wrap="square" tIns="45700">
            <a:noAutofit/>
          </a:bodyPr>
          <a:lstStyle>
            <a:lvl1pPr lvl="0" rtl="0" algn="l">
              <a:lnSpc>
                <a:spcPct val="90000"/>
              </a:lnSpc>
              <a:spcBef>
                <a:spcPts val="0"/>
              </a:spcBef>
              <a:spcAft>
                <a:spcPts val="0"/>
              </a:spcAft>
              <a:buClr>
                <a:schemeClr val="dk2"/>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402" name="Google Shape;402;p45"/>
          <p:cNvSpPr txBox="1"/>
          <p:nvPr>
            <p:ph idx="1" type="body"/>
          </p:nvPr>
        </p:nvSpPr>
        <p:spPr>
          <a:xfrm>
            <a:off x="472440" y="1922777"/>
            <a:ext cx="11150700" cy="41832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403" name="Google Shape;403;p45"/>
          <p:cNvSpPr txBox="1"/>
          <p:nvPr>
            <p:ph idx="10" type="dt"/>
          </p:nvPr>
        </p:nvSpPr>
        <p:spPr>
          <a:xfrm>
            <a:off x="472440" y="403584"/>
            <a:ext cx="11139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b="0" sz="1200"/>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404" name="Google Shape;404;p45"/>
          <p:cNvSpPr txBox="1"/>
          <p:nvPr>
            <p:ph idx="11" type="ftr"/>
          </p:nvPr>
        </p:nvSpPr>
        <p:spPr>
          <a:xfrm>
            <a:off x="7706363" y="367982"/>
            <a:ext cx="3206100" cy="376800"/>
          </a:xfrm>
          <a:prstGeom prst="rect">
            <a:avLst/>
          </a:prstGeom>
          <a:noFill/>
          <a:ln>
            <a:noFill/>
          </a:ln>
        </p:spPr>
        <p:txBody>
          <a:bodyPr anchorCtr="0" anchor="ctr" bIns="45700" lIns="91425" spcFirstLastPara="1" rIns="91425" wrap="square" tIns="4570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405" name="Google Shape;405;p45"/>
          <p:cNvSpPr txBox="1"/>
          <p:nvPr>
            <p:ph idx="12" type="sldNum"/>
          </p:nvPr>
        </p:nvSpPr>
        <p:spPr>
          <a:xfrm>
            <a:off x="887984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Grey" showMasterSp="0">
  <p:cSld name="Title Slide Grey">
    <p:bg>
      <p:bgPr>
        <a:solidFill>
          <a:schemeClr val="lt2"/>
        </a:solidFill>
      </p:bgPr>
    </p:bg>
    <p:spTree>
      <p:nvGrpSpPr>
        <p:cNvPr id="406" name="Shape 406"/>
        <p:cNvGrpSpPr/>
        <p:nvPr/>
      </p:nvGrpSpPr>
      <p:grpSpPr>
        <a:xfrm>
          <a:off x="0" y="0"/>
          <a:ext cx="0" cy="0"/>
          <a:chOff x="0" y="0"/>
          <a:chExt cx="0" cy="0"/>
        </a:xfrm>
      </p:grpSpPr>
      <p:grpSp>
        <p:nvGrpSpPr>
          <p:cNvPr id="407" name="Google Shape;407;p46"/>
          <p:cNvGrpSpPr/>
          <p:nvPr/>
        </p:nvGrpSpPr>
        <p:grpSpPr>
          <a:xfrm>
            <a:off x="393700" y="5756271"/>
            <a:ext cx="3430795" cy="952500"/>
            <a:chOff x="393700" y="5756271"/>
            <a:chExt cx="3430795" cy="952500"/>
          </a:xfrm>
        </p:grpSpPr>
        <p:grpSp>
          <p:nvGrpSpPr>
            <p:cNvPr id="408" name="Google Shape;408;p46"/>
            <p:cNvGrpSpPr/>
            <p:nvPr/>
          </p:nvGrpSpPr>
          <p:grpSpPr>
            <a:xfrm>
              <a:off x="393700" y="5756271"/>
              <a:ext cx="2813089" cy="952500"/>
              <a:chOff x="248" y="3626"/>
              <a:chExt cx="1772" cy="600"/>
            </a:xfrm>
          </p:grpSpPr>
          <p:sp>
            <p:nvSpPr>
              <p:cNvPr id="409" name="Google Shape;409;p46"/>
              <p:cNvSpPr/>
              <p:nvPr/>
            </p:nvSpPr>
            <p:spPr>
              <a:xfrm>
                <a:off x="248" y="3782"/>
                <a:ext cx="292" cy="296"/>
              </a:xfrm>
              <a:custGeom>
                <a:rect b="b" l="l" r="r" t="t"/>
                <a:pathLst>
                  <a:path extrusionOk="0" h="302" w="299">
                    <a:moveTo>
                      <a:pt x="149" y="302"/>
                    </a:moveTo>
                    <a:cubicBezTo>
                      <a:pt x="67" y="302"/>
                      <a:pt x="0" y="234"/>
                      <a:pt x="0" y="151"/>
                    </a:cubicBezTo>
                    <a:cubicBezTo>
                      <a:pt x="0" y="68"/>
                      <a:pt x="67" y="0"/>
                      <a:pt x="149" y="0"/>
                    </a:cubicBezTo>
                    <a:cubicBezTo>
                      <a:pt x="232" y="0"/>
                      <a:pt x="299" y="68"/>
                      <a:pt x="299" y="151"/>
                    </a:cubicBezTo>
                    <a:cubicBezTo>
                      <a:pt x="299" y="234"/>
                      <a:pt x="232" y="302"/>
                      <a:pt x="149" y="302"/>
                    </a:cubicBezTo>
                    <a:moveTo>
                      <a:pt x="149" y="231"/>
                    </a:moveTo>
                    <a:cubicBezTo>
                      <a:pt x="193" y="231"/>
                      <a:pt x="228" y="195"/>
                      <a:pt x="228" y="151"/>
                    </a:cubicBezTo>
                    <a:cubicBezTo>
                      <a:pt x="228" y="107"/>
                      <a:pt x="193" y="71"/>
                      <a:pt x="149" y="71"/>
                    </a:cubicBezTo>
                    <a:cubicBezTo>
                      <a:pt x="106" y="71"/>
                      <a:pt x="70" y="107"/>
                      <a:pt x="70" y="151"/>
                    </a:cubicBezTo>
                    <a:cubicBezTo>
                      <a:pt x="70" y="195"/>
                      <a:pt x="106" y="231"/>
                      <a:pt x="149" y="231"/>
                    </a:cubicBezTo>
                  </a:path>
                </a:pathLst>
              </a:custGeom>
              <a:solidFill>
                <a:srgbClr val="E51B4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10" name="Google Shape;410;p46"/>
              <p:cNvSpPr/>
              <p:nvPr/>
            </p:nvSpPr>
            <p:spPr>
              <a:xfrm>
                <a:off x="684" y="3803"/>
                <a:ext cx="66" cy="68"/>
              </a:xfrm>
              <a:custGeom>
                <a:rect b="b" l="l" r="r" t="t"/>
                <a:pathLst>
                  <a:path extrusionOk="0" h="69" w="68">
                    <a:moveTo>
                      <a:pt x="68" y="36"/>
                    </a:moveTo>
                    <a:cubicBezTo>
                      <a:pt x="68" y="15"/>
                      <a:pt x="54" y="0"/>
                      <a:pt x="33" y="0"/>
                    </a:cubicBezTo>
                    <a:cubicBezTo>
                      <a:pt x="12" y="0"/>
                      <a:pt x="0" y="17"/>
                      <a:pt x="0" y="35"/>
                    </a:cubicBezTo>
                    <a:cubicBezTo>
                      <a:pt x="0" y="54"/>
                      <a:pt x="13" y="69"/>
                      <a:pt x="33" y="69"/>
                    </a:cubicBezTo>
                    <a:cubicBezTo>
                      <a:pt x="47" y="69"/>
                      <a:pt x="56" y="65"/>
                      <a:pt x="63" y="55"/>
                    </a:cubicBezTo>
                    <a:cubicBezTo>
                      <a:pt x="50" y="48"/>
                      <a:pt x="50" y="48"/>
                      <a:pt x="50" y="48"/>
                    </a:cubicBezTo>
                    <a:cubicBezTo>
                      <a:pt x="45" y="53"/>
                      <a:pt x="40" y="55"/>
                      <a:pt x="33" y="55"/>
                    </a:cubicBezTo>
                    <a:cubicBezTo>
                      <a:pt x="24" y="55"/>
                      <a:pt x="17" y="49"/>
                      <a:pt x="15" y="40"/>
                    </a:cubicBezTo>
                    <a:cubicBezTo>
                      <a:pt x="68" y="40"/>
                      <a:pt x="68" y="40"/>
                      <a:pt x="68" y="40"/>
                    </a:cubicBezTo>
                    <a:cubicBezTo>
                      <a:pt x="68" y="38"/>
                      <a:pt x="68" y="37"/>
                      <a:pt x="68" y="36"/>
                    </a:cubicBezTo>
                    <a:moveTo>
                      <a:pt x="51" y="27"/>
                    </a:moveTo>
                    <a:cubicBezTo>
                      <a:pt x="16" y="27"/>
                      <a:pt x="16" y="27"/>
                      <a:pt x="16" y="27"/>
                    </a:cubicBezTo>
                    <a:cubicBezTo>
                      <a:pt x="19" y="18"/>
                      <a:pt x="25" y="14"/>
                      <a:pt x="33" y="14"/>
                    </a:cubicBezTo>
                    <a:cubicBezTo>
                      <a:pt x="42" y="14"/>
                      <a:pt x="49" y="19"/>
                      <a:pt x="51" y="27"/>
                    </a:cubicBezTo>
                  </a:path>
                </a:pathLst>
              </a:custGeom>
              <a:solidFill>
                <a:srgbClr val="01010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11" name="Google Shape;411;p46"/>
              <p:cNvSpPr/>
              <p:nvPr/>
            </p:nvSpPr>
            <p:spPr>
              <a:xfrm>
                <a:off x="621" y="3781"/>
                <a:ext cx="56" cy="89"/>
              </a:xfrm>
              <a:custGeom>
                <a:rect b="b" l="l" r="r" t="t"/>
                <a:pathLst>
                  <a:path extrusionOk="0" h="91" w="57">
                    <a:moveTo>
                      <a:pt x="41" y="91"/>
                    </a:moveTo>
                    <a:cubicBezTo>
                      <a:pt x="57" y="91"/>
                      <a:pt x="57" y="91"/>
                      <a:pt x="57" y="91"/>
                    </a:cubicBezTo>
                    <a:cubicBezTo>
                      <a:pt x="57" y="47"/>
                      <a:pt x="57" y="47"/>
                      <a:pt x="57" y="47"/>
                    </a:cubicBezTo>
                    <a:cubicBezTo>
                      <a:pt x="57" y="31"/>
                      <a:pt x="47" y="23"/>
                      <a:pt x="35" y="23"/>
                    </a:cubicBezTo>
                    <a:cubicBezTo>
                      <a:pt x="28" y="23"/>
                      <a:pt x="22" y="26"/>
                      <a:pt x="16" y="32"/>
                    </a:cubicBezTo>
                    <a:cubicBezTo>
                      <a:pt x="16" y="0"/>
                      <a:pt x="16" y="0"/>
                      <a:pt x="16" y="0"/>
                    </a:cubicBezTo>
                    <a:cubicBezTo>
                      <a:pt x="0" y="0"/>
                      <a:pt x="0" y="0"/>
                      <a:pt x="0" y="0"/>
                    </a:cubicBezTo>
                    <a:cubicBezTo>
                      <a:pt x="0" y="91"/>
                      <a:pt x="0" y="91"/>
                      <a:pt x="0" y="91"/>
                    </a:cubicBezTo>
                    <a:cubicBezTo>
                      <a:pt x="16" y="91"/>
                      <a:pt x="16" y="91"/>
                      <a:pt x="16" y="91"/>
                    </a:cubicBezTo>
                    <a:cubicBezTo>
                      <a:pt x="16" y="63"/>
                      <a:pt x="16" y="63"/>
                      <a:pt x="16" y="63"/>
                    </a:cubicBezTo>
                    <a:cubicBezTo>
                      <a:pt x="16" y="56"/>
                      <a:pt x="16" y="50"/>
                      <a:pt x="19" y="45"/>
                    </a:cubicBezTo>
                    <a:cubicBezTo>
                      <a:pt x="22" y="41"/>
                      <a:pt x="25" y="38"/>
                      <a:pt x="30" y="38"/>
                    </a:cubicBezTo>
                    <a:cubicBezTo>
                      <a:pt x="40" y="38"/>
                      <a:pt x="41" y="46"/>
                      <a:pt x="41" y="60"/>
                    </a:cubicBezTo>
                    <a:lnTo>
                      <a:pt x="41" y="91"/>
                    </a:lnTo>
                    <a:close/>
                  </a:path>
                </a:pathLst>
              </a:custGeom>
              <a:solidFill>
                <a:srgbClr val="01010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12" name="Google Shape;412;p46"/>
              <p:cNvSpPr/>
              <p:nvPr/>
            </p:nvSpPr>
            <p:spPr>
              <a:xfrm>
                <a:off x="562" y="3782"/>
                <a:ext cx="51" cy="88"/>
              </a:xfrm>
              <a:custGeom>
                <a:rect b="b" l="l" r="r" t="t"/>
                <a:pathLst>
                  <a:path extrusionOk="0" h="88" w="51">
                    <a:moveTo>
                      <a:pt x="34" y="17"/>
                    </a:moveTo>
                    <a:lnTo>
                      <a:pt x="51" y="17"/>
                    </a:lnTo>
                    <a:lnTo>
                      <a:pt x="51" y="0"/>
                    </a:lnTo>
                    <a:lnTo>
                      <a:pt x="50" y="0"/>
                    </a:lnTo>
                    <a:lnTo>
                      <a:pt x="3" y="0"/>
                    </a:lnTo>
                    <a:lnTo>
                      <a:pt x="0" y="0"/>
                    </a:lnTo>
                    <a:lnTo>
                      <a:pt x="0" y="17"/>
                    </a:lnTo>
                    <a:lnTo>
                      <a:pt x="17" y="17"/>
                    </a:lnTo>
                    <a:lnTo>
                      <a:pt x="17" y="88"/>
                    </a:lnTo>
                    <a:lnTo>
                      <a:pt x="34" y="88"/>
                    </a:lnTo>
                    <a:lnTo>
                      <a:pt x="34" y="17"/>
                    </a:lnTo>
                    <a:close/>
                  </a:path>
                </a:pathLst>
              </a:custGeom>
              <a:solidFill>
                <a:srgbClr val="01010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13" name="Google Shape;413;p46"/>
              <p:cNvSpPr/>
              <p:nvPr/>
            </p:nvSpPr>
            <p:spPr>
              <a:xfrm>
                <a:off x="817" y="3886"/>
                <a:ext cx="46" cy="87"/>
              </a:xfrm>
              <a:custGeom>
                <a:rect b="b" l="l" r="r" t="t"/>
                <a:pathLst>
                  <a:path extrusionOk="0" h="87" w="46">
                    <a:moveTo>
                      <a:pt x="46" y="24"/>
                    </a:moveTo>
                    <a:lnTo>
                      <a:pt x="30" y="24"/>
                    </a:lnTo>
                    <a:lnTo>
                      <a:pt x="30" y="0"/>
                    </a:lnTo>
                    <a:lnTo>
                      <a:pt x="13" y="0"/>
                    </a:lnTo>
                    <a:lnTo>
                      <a:pt x="13" y="24"/>
                    </a:lnTo>
                    <a:lnTo>
                      <a:pt x="0" y="24"/>
                    </a:lnTo>
                    <a:lnTo>
                      <a:pt x="0" y="37"/>
                    </a:lnTo>
                    <a:lnTo>
                      <a:pt x="13" y="37"/>
                    </a:lnTo>
                    <a:lnTo>
                      <a:pt x="13" y="87"/>
                    </a:lnTo>
                    <a:lnTo>
                      <a:pt x="30" y="87"/>
                    </a:lnTo>
                    <a:lnTo>
                      <a:pt x="30" y="37"/>
                    </a:lnTo>
                    <a:lnTo>
                      <a:pt x="46" y="37"/>
                    </a:lnTo>
                    <a:lnTo>
                      <a:pt x="46" y="24"/>
                    </a:lnTo>
                    <a:close/>
                  </a:path>
                </a:pathLst>
              </a:custGeom>
              <a:solidFill>
                <a:srgbClr val="01010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14" name="Google Shape;414;p46"/>
              <p:cNvSpPr/>
              <p:nvPr/>
            </p:nvSpPr>
            <p:spPr>
              <a:xfrm>
                <a:off x="868" y="3884"/>
                <a:ext cx="57" cy="89"/>
              </a:xfrm>
              <a:custGeom>
                <a:rect b="b" l="l" r="r" t="t"/>
                <a:pathLst>
                  <a:path extrusionOk="0" h="91" w="58">
                    <a:moveTo>
                      <a:pt x="41" y="91"/>
                    </a:moveTo>
                    <a:cubicBezTo>
                      <a:pt x="58" y="91"/>
                      <a:pt x="58" y="91"/>
                      <a:pt x="58" y="91"/>
                    </a:cubicBezTo>
                    <a:cubicBezTo>
                      <a:pt x="58" y="48"/>
                      <a:pt x="58" y="48"/>
                      <a:pt x="58" y="48"/>
                    </a:cubicBezTo>
                    <a:cubicBezTo>
                      <a:pt x="58" y="32"/>
                      <a:pt x="48" y="24"/>
                      <a:pt x="35" y="24"/>
                    </a:cubicBezTo>
                    <a:cubicBezTo>
                      <a:pt x="28" y="24"/>
                      <a:pt x="22" y="27"/>
                      <a:pt x="16" y="32"/>
                    </a:cubicBezTo>
                    <a:cubicBezTo>
                      <a:pt x="16" y="0"/>
                      <a:pt x="16" y="0"/>
                      <a:pt x="16" y="0"/>
                    </a:cubicBezTo>
                    <a:cubicBezTo>
                      <a:pt x="0" y="0"/>
                      <a:pt x="0" y="0"/>
                      <a:pt x="0" y="0"/>
                    </a:cubicBezTo>
                    <a:cubicBezTo>
                      <a:pt x="0" y="91"/>
                      <a:pt x="0" y="91"/>
                      <a:pt x="0" y="91"/>
                    </a:cubicBezTo>
                    <a:cubicBezTo>
                      <a:pt x="16" y="91"/>
                      <a:pt x="16" y="91"/>
                      <a:pt x="16" y="91"/>
                    </a:cubicBezTo>
                    <a:cubicBezTo>
                      <a:pt x="16" y="63"/>
                      <a:pt x="16" y="63"/>
                      <a:pt x="16" y="63"/>
                    </a:cubicBezTo>
                    <a:cubicBezTo>
                      <a:pt x="16" y="57"/>
                      <a:pt x="16" y="51"/>
                      <a:pt x="19" y="45"/>
                    </a:cubicBezTo>
                    <a:cubicBezTo>
                      <a:pt x="22" y="41"/>
                      <a:pt x="26" y="39"/>
                      <a:pt x="30" y="39"/>
                    </a:cubicBezTo>
                    <a:cubicBezTo>
                      <a:pt x="40" y="39"/>
                      <a:pt x="41" y="47"/>
                      <a:pt x="41" y="60"/>
                    </a:cubicBezTo>
                    <a:lnTo>
                      <a:pt x="41" y="91"/>
                    </a:lnTo>
                    <a:close/>
                  </a:path>
                </a:pathLst>
              </a:custGeom>
              <a:solidFill>
                <a:srgbClr val="01010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15" name="Google Shape;415;p46"/>
              <p:cNvSpPr/>
              <p:nvPr/>
            </p:nvSpPr>
            <p:spPr>
              <a:xfrm>
                <a:off x="794" y="3884"/>
                <a:ext cx="0" cy="0"/>
              </a:xfrm>
              <a:prstGeom prst="rect">
                <a:avLst/>
              </a:prstGeom>
              <a:solidFill>
                <a:srgbClr val="01010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16" name="Google Shape;416;p46"/>
              <p:cNvSpPr/>
              <p:nvPr/>
            </p:nvSpPr>
            <p:spPr>
              <a:xfrm>
                <a:off x="720" y="3908"/>
                <a:ext cx="65" cy="67"/>
              </a:xfrm>
              <a:custGeom>
                <a:rect b="b" l="l" r="r" t="t"/>
                <a:pathLst>
                  <a:path extrusionOk="0" h="69" w="67">
                    <a:moveTo>
                      <a:pt x="67" y="67"/>
                    </a:moveTo>
                    <a:cubicBezTo>
                      <a:pt x="67" y="2"/>
                      <a:pt x="67" y="2"/>
                      <a:pt x="67" y="2"/>
                    </a:cubicBezTo>
                    <a:cubicBezTo>
                      <a:pt x="50" y="2"/>
                      <a:pt x="50" y="2"/>
                      <a:pt x="50" y="2"/>
                    </a:cubicBezTo>
                    <a:cubicBezTo>
                      <a:pt x="50" y="9"/>
                      <a:pt x="50" y="9"/>
                      <a:pt x="50" y="9"/>
                    </a:cubicBezTo>
                    <a:cubicBezTo>
                      <a:pt x="45" y="3"/>
                      <a:pt x="38" y="0"/>
                      <a:pt x="30" y="0"/>
                    </a:cubicBezTo>
                    <a:cubicBezTo>
                      <a:pt x="13" y="0"/>
                      <a:pt x="0" y="14"/>
                      <a:pt x="0" y="35"/>
                    </a:cubicBezTo>
                    <a:cubicBezTo>
                      <a:pt x="0" y="55"/>
                      <a:pt x="14" y="69"/>
                      <a:pt x="30" y="69"/>
                    </a:cubicBezTo>
                    <a:cubicBezTo>
                      <a:pt x="39" y="69"/>
                      <a:pt x="45" y="66"/>
                      <a:pt x="50" y="60"/>
                    </a:cubicBezTo>
                    <a:cubicBezTo>
                      <a:pt x="50" y="67"/>
                      <a:pt x="50" y="67"/>
                      <a:pt x="50" y="67"/>
                    </a:cubicBezTo>
                    <a:lnTo>
                      <a:pt x="67" y="67"/>
                    </a:lnTo>
                    <a:close/>
                    <a:moveTo>
                      <a:pt x="51" y="34"/>
                    </a:moveTo>
                    <a:cubicBezTo>
                      <a:pt x="51" y="46"/>
                      <a:pt x="43" y="54"/>
                      <a:pt x="33" y="54"/>
                    </a:cubicBezTo>
                    <a:cubicBezTo>
                      <a:pt x="23" y="54"/>
                      <a:pt x="16" y="46"/>
                      <a:pt x="16" y="34"/>
                    </a:cubicBezTo>
                    <a:cubicBezTo>
                      <a:pt x="16" y="24"/>
                      <a:pt x="23" y="15"/>
                      <a:pt x="33" y="15"/>
                    </a:cubicBezTo>
                    <a:cubicBezTo>
                      <a:pt x="44" y="15"/>
                      <a:pt x="51" y="23"/>
                      <a:pt x="51" y="34"/>
                    </a:cubicBezTo>
                  </a:path>
                </a:pathLst>
              </a:custGeom>
              <a:solidFill>
                <a:srgbClr val="01010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17" name="Google Shape;417;p46"/>
              <p:cNvSpPr/>
              <p:nvPr/>
            </p:nvSpPr>
            <p:spPr>
              <a:xfrm>
                <a:off x="647" y="3908"/>
                <a:ext cx="67" cy="67"/>
              </a:xfrm>
              <a:custGeom>
                <a:rect b="b" l="l" r="r" t="t"/>
                <a:pathLst>
                  <a:path extrusionOk="0" h="69" w="69">
                    <a:moveTo>
                      <a:pt x="69" y="35"/>
                    </a:moveTo>
                    <a:cubicBezTo>
                      <a:pt x="69" y="15"/>
                      <a:pt x="55" y="0"/>
                      <a:pt x="34" y="0"/>
                    </a:cubicBezTo>
                    <a:cubicBezTo>
                      <a:pt x="13" y="0"/>
                      <a:pt x="0" y="17"/>
                      <a:pt x="0" y="34"/>
                    </a:cubicBezTo>
                    <a:cubicBezTo>
                      <a:pt x="0" y="54"/>
                      <a:pt x="14" y="69"/>
                      <a:pt x="34" y="69"/>
                    </a:cubicBezTo>
                    <a:cubicBezTo>
                      <a:pt x="48" y="69"/>
                      <a:pt x="57" y="64"/>
                      <a:pt x="64" y="54"/>
                    </a:cubicBezTo>
                    <a:cubicBezTo>
                      <a:pt x="50" y="48"/>
                      <a:pt x="50" y="48"/>
                      <a:pt x="50" y="48"/>
                    </a:cubicBezTo>
                    <a:cubicBezTo>
                      <a:pt x="46" y="52"/>
                      <a:pt x="41" y="54"/>
                      <a:pt x="34" y="54"/>
                    </a:cubicBezTo>
                    <a:cubicBezTo>
                      <a:pt x="25" y="54"/>
                      <a:pt x="18" y="49"/>
                      <a:pt x="16" y="39"/>
                    </a:cubicBezTo>
                    <a:cubicBezTo>
                      <a:pt x="68" y="39"/>
                      <a:pt x="68" y="39"/>
                      <a:pt x="68" y="39"/>
                    </a:cubicBezTo>
                    <a:cubicBezTo>
                      <a:pt x="68" y="38"/>
                      <a:pt x="69" y="37"/>
                      <a:pt x="69" y="35"/>
                    </a:cubicBezTo>
                    <a:moveTo>
                      <a:pt x="52" y="26"/>
                    </a:moveTo>
                    <a:cubicBezTo>
                      <a:pt x="17" y="26"/>
                      <a:pt x="17" y="26"/>
                      <a:pt x="17" y="26"/>
                    </a:cubicBezTo>
                    <a:cubicBezTo>
                      <a:pt x="20" y="18"/>
                      <a:pt x="26" y="14"/>
                      <a:pt x="34" y="14"/>
                    </a:cubicBezTo>
                    <a:cubicBezTo>
                      <a:pt x="43" y="14"/>
                      <a:pt x="50" y="19"/>
                      <a:pt x="52" y="26"/>
                    </a:cubicBezTo>
                  </a:path>
                </a:pathLst>
              </a:custGeom>
              <a:solidFill>
                <a:srgbClr val="01010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18" name="Google Shape;418;p46"/>
              <p:cNvSpPr/>
              <p:nvPr/>
            </p:nvSpPr>
            <p:spPr>
              <a:xfrm>
                <a:off x="579" y="3887"/>
                <a:ext cx="62" cy="86"/>
              </a:xfrm>
              <a:custGeom>
                <a:rect b="b" l="l" r="r" t="t"/>
                <a:pathLst>
                  <a:path extrusionOk="0" h="86" w="62">
                    <a:moveTo>
                      <a:pt x="17" y="0"/>
                    </a:moveTo>
                    <a:lnTo>
                      <a:pt x="0" y="0"/>
                    </a:lnTo>
                    <a:lnTo>
                      <a:pt x="0" y="86"/>
                    </a:lnTo>
                    <a:lnTo>
                      <a:pt x="17" y="86"/>
                    </a:lnTo>
                    <a:lnTo>
                      <a:pt x="17" y="48"/>
                    </a:lnTo>
                    <a:lnTo>
                      <a:pt x="46" y="48"/>
                    </a:lnTo>
                    <a:lnTo>
                      <a:pt x="46" y="86"/>
                    </a:lnTo>
                    <a:lnTo>
                      <a:pt x="62" y="86"/>
                    </a:lnTo>
                    <a:lnTo>
                      <a:pt x="62" y="0"/>
                    </a:lnTo>
                    <a:lnTo>
                      <a:pt x="46" y="0"/>
                    </a:lnTo>
                    <a:lnTo>
                      <a:pt x="46" y="32"/>
                    </a:lnTo>
                    <a:lnTo>
                      <a:pt x="17" y="32"/>
                    </a:lnTo>
                    <a:lnTo>
                      <a:pt x="17" y="0"/>
                    </a:lnTo>
                    <a:close/>
                  </a:path>
                </a:pathLst>
              </a:custGeom>
              <a:solidFill>
                <a:srgbClr val="01010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19" name="Google Shape;419;p46"/>
              <p:cNvSpPr/>
              <p:nvPr/>
            </p:nvSpPr>
            <p:spPr>
              <a:xfrm>
                <a:off x="970" y="3990"/>
                <a:ext cx="46" cy="88"/>
              </a:xfrm>
              <a:custGeom>
                <a:rect b="b" l="l" r="r" t="t"/>
                <a:pathLst>
                  <a:path extrusionOk="0" h="88" w="46">
                    <a:moveTo>
                      <a:pt x="46" y="37"/>
                    </a:moveTo>
                    <a:lnTo>
                      <a:pt x="30" y="37"/>
                    </a:lnTo>
                    <a:lnTo>
                      <a:pt x="30" y="88"/>
                    </a:lnTo>
                    <a:lnTo>
                      <a:pt x="14" y="88"/>
                    </a:lnTo>
                    <a:lnTo>
                      <a:pt x="14" y="37"/>
                    </a:lnTo>
                    <a:lnTo>
                      <a:pt x="0" y="37"/>
                    </a:lnTo>
                    <a:lnTo>
                      <a:pt x="0" y="23"/>
                    </a:lnTo>
                    <a:lnTo>
                      <a:pt x="14" y="23"/>
                    </a:lnTo>
                    <a:lnTo>
                      <a:pt x="14" y="0"/>
                    </a:lnTo>
                    <a:lnTo>
                      <a:pt x="30" y="0"/>
                    </a:lnTo>
                    <a:lnTo>
                      <a:pt x="30" y="23"/>
                    </a:lnTo>
                    <a:lnTo>
                      <a:pt x="46" y="23"/>
                    </a:lnTo>
                    <a:lnTo>
                      <a:pt x="46" y="37"/>
                    </a:lnTo>
                    <a:close/>
                  </a:path>
                </a:pathLst>
              </a:custGeom>
              <a:solidFill>
                <a:srgbClr val="01010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20" name="Google Shape;420;p46"/>
              <p:cNvSpPr/>
              <p:nvPr/>
            </p:nvSpPr>
            <p:spPr>
              <a:xfrm>
                <a:off x="1118" y="4012"/>
                <a:ext cx="55" cy="66"/>
              </a:xfrm>
              <a:custGeom>
                <a:rect b="b" l="l" r="r" t="t"/>
                <a:pathLst>
                  <a:path extrusionOk="0" h="67" w="57">
                    <a:moveTo>
                      <a:pt x="57" y="67"/>
                    </a:moveTo>
                    <a:cubicBezTo>
                      <a:pt x="57" y="22"/>
                      <a:pt x="57" y="22"/>
                      <a:pt x="57" y="22"/>
                    </a:cubicBezTo>
                    <a:cubicBezTo>
                      <a:pt x="57" y="8"/>
                      <a:pt x="47" y="0"/>
                      <a:pt x="35" y="0"/>
                    </a:cubicBezTo>
                    <a:cubicBezTo>
                      <a:pt x="28" y="0"/>
                      <a:pt x="22" y="3"/>
                      <a:pt x="16" y="8"/>
                    </a:cubicBezTo>
                    <a:cubicBezTo>
                      <a:pt x="16" y="1"/>
                      <a:pt x="16" y="1"/>
                      <a:pt x="16" y="1"/>
                    </a:cubicBezTo>
                    <a:cubicBezTo>
                      <a:pt x="0" y="1"/>
                      <a:pt x="0" y="1"/>
                      <a:pt x="0" y="1"/>
                    </a:cubicBezTo>
                    <a:cubicBezTo>
                      <a:pt x="0" y="67"/>
                      <a:pt x="0" y="67"/>
                      <a:pt x="0" y="67"/>
                    </a:cubicBezTo>
                    <a:cubicBezTo>
                      <a:pt x="16" y="67"/>
                      <a:pt x="16" y="67"/>
                      <a:pt x="16" y="67"/>
                    </a:cubicBezTo>
                    <a:cubicBezTo>
                      <a:pt x="16" y="39"/>
                      <a:pt x="16" y="39"/>
                      <a:pt x="16" y="39"/>
                    </a:cubicBezTo>
                    <a:cubicBezTo>
                      <a:pt x="16" y="32"/>
                      <a:pt x="16" y="26"/>
                      <a:pt x="19" y="21"/>
                    </a:cubicBezTo>
                    <a:cubicBezTo>
                      <a:pt x="21" y="17"/>
                      <a:pt x="25" y="15"/>
                      <a:pt x="30" y="15"/>
                    </a:cubicBezTo>
                    <a:cubicBezTo>
                      <a:pt x="40" y="15"/>
                      <a:pt x="41" y="23"/>
                      <a:pt x="41" y="36"/>
                    </a:cubicBezTo>
                    <a:cubicBezTo>
                      <a:pt x="41" y="67"/>
                      <a:pt x="41" y="67"/>
                      <a:pt x="41" y="67"/>
                    </a:cubicBezTo>
                    <a:lnTo>
                      <a:pt x="57" y="67"/>
                    </a:lnTo>
                    <a:close/>
                  </a:path>
                </a:pathLst>
              </a:custGeom>
              <a:solidFill>
                <a:srgbClr val="01010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21" name="Google Shape;421;p46"/>
              <p:cNvSpPr/>
              <p:nvPr/>
            </p:nvSpPr>
            <p:spPr>
              <a:xfrm>
                <a:off x="1044" y="4012"/>
                <a:ext cx="67" cy="68"/>
              </a:xfrm>
              <a:custGeom>
                <a:rect b="b" l="l" r="r" t="t"/>
                <a:pathLst>
                  <a:path extrusionOk="0" h="69" w="68">
                    <a:moveTo>
                      <a:pt x="68" y="34"/>
                    </a:moveTo>
                    <a:cubicBezTo>
                      <a:pt x="68" y="15"/>
                      <a:pt x="53" y="0"/>
                      <a:pt x="34" y="0"/>
                    </a:cubicBezTo>
                    <a:cubicBezTo>
                      <a:pt x="16" y="0"/>
                      <a:pt x="0" y="14"/>
                      <a:pt x="0" y="34"/>
                    </a:cubicBezTo>
                    <a:cubicBezTo>
                      <a:pt x="0" y="53"/>
                      <a:pt x="15" y="69"/>
                      <a:pt x="34" y="69"/>
                    </a:cubicBezTo>
                    <a:cubicBezTo>
                      <a:pt x="54" y="69"/>
                      <a:pt x="68" y="53"/>
                      <a:pt x="68" y="34"/>
                    </a:cubicBezTo>
                    <a:moveTo>
                      <a:pt x="52" y="34"/>
                    </a:moveTo>
                    <a:cubicBezTo>
                      <a:pt x="52" y="46"/>
                      <a:pt x="44" y="53"/>
                      <a:pt x="34" y="53"/>
                    </a:cubicBezTo>
                    <a:cubicBezTo>
                      <a:pt x="24" y="53"/>
                      <a:pt x="17" y="45"/>
                      <a:pt x="17" y="34"/>
                    </a:cubicBezTo>
                    <a:cubicBezTo>
                      <a:pt x="17" y="23"/>
                      <a:pt x="24" y="15"/>
                      <a:pt x="34" y="15"/>
                    </a:cubicBezTo>
                    <a:cubicBezTo>
                      <a:pt x="45" y="15"/>
                      <a:pt x="52" y="23"/>
                      <a:pt x="52" y="34"/>
                    </a:cubicBezTo>
                  </a:path>
                </a:pathLst>
              </a:custGeom>
              <a:solidFill>
                <a:srgbClr val="01010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22" name="Google Shape;422;p46"/>
              <p:cNvSpPr/>
              <p:nvPr/>
            </p:nvSpPr>
            <p:spPr>
              <a:xfrm>
                <a:off x="1021" y="3987"/>
                <a:ext cx="19" cy="21"/>
              </a:xfrm>
              <a:custGeom>
                <a:rect b="b" l="l" r="r" t="t"/>
                <a:pathLst>
                  <a:path extrusionOk="0" h="22" w="20">
                    <a:moveTo>
                      <a:pt x="20" y="11"/>
                    </a:moveTo>
                    <a:cubicBezTo>
                      <a:pt x="20" y="5"/>
                      <a:pt x="16" y="0"/>
                      <a:pt x="10" y="0"/>
                    </a:cubicBezTo>
                    <a:cubicBezTo>
                      <a:pt x="4" y="0"/>
                      <a:pt x="0" y="5"/>
                      <a:pt x="0" y="10"/>
                    </a:cubicBezTo>
                    <a:cubicBezTo>
                      <a:pt x="0" y="16"/>
                      <a:pt x="4" y="22"/>
                      <a:pt x="10" y="22"/>
                    </a:cubicBezTo>
                    <a:cubicBezTo>
                      <a:pt x="16" y="22"/>
                      <a:pt x="20" y="17"/>
                      <a:pt x="20" y="11"/>
                    </a:cubicBezTo>
                  </a:path>
                </a:pathLst>
              </a:custGeom>
              <a:solidFill>
                <a:srgbClr val="01010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23" name="Google Shape;423;p46"/>
              <p:cNvSpPr/>
              <p:nvPr/>
            </p:nvSpPr>
            <p:spPr>
              <a:xfrm>
                <a:off x="898" y="4012"/>
                <a:ext cx="65" cy="68"/>
              </a:xfrm>
              <a:custGeom>
                <a:rect b="b" l="l" r="r" t="t"/>
                <a:pathLst>
                  <a:path extrusionOk="0" h="69" w="67">
                    <a:moveTo>
                      <a:pt x="67" y="67"/>
                    </a:moveTo>
                    <a:cubicBezTo>
                      <a:pt x="67" y="1"/>
                      <a:pt x="67" y="1"/>
                      <a:pt x="67" y="1"/>
                    </a:cubicBezTo>
                    <a:cubicBezTo>
                      <a:pt x="51" y="1"/>
                      <a:pt x="51" y="1"/>
                      <a:pt x="51" y="1"/>
                    </a:cubicBezTo>
                    <a:cubicBezTo>
                      <a:pt x="51" y="9"/>
                      <a:pt x="51" y="9"/>
                      <a:pt x="51" y="9"/>
                    </a:cubicBezTo>
                    <a:cubicBezTo>
                      <a:pt x="45" y="3"/>
                      <a:pt x="39" y="0"/>
                      <a:pt x="31" y="0"/>
                    </a:cubicBezTo>
                    <a:cubicBezTo>
                      <a:pt x="14" y="0"/>
                      <a:pt x="0" y="14"/>
                      <a:pt x="0" y="34"/>
                    </a:cubicBezTo>
                    <a:cubicBezTo>
                      <a:pt x="0" y="54"/>
                      <a:pt x="15" y="69"/>
                      <a:pt x="31" y="69"/>
                    </a:cubicBezTo>
                    <a:cubicBezTo>
                      <a:pt x="39" y="69"/>
                      <a:pt x="45" y="66"/>
                      <a:pt x="51" y="60"/>
                    </a:cubicBezTo>
                    <a:cubicBezTo>
                      <a:pt x="51" y="67"/>
                      <a:pt x="51" y="67"/>
                      <a:pt x="51" y="67"/>
                    </a:cubicBezTo>
                    <a:lnTo>
                      <a:pt x="67" y="67"/>
                    </a:lnTo>
                    <a:close/>
                    <a:moveTo>
                      <a:pt x="52" y="34"/>
                    </a:moveTo>
                    <a:cubicBezTo>
                      <a:pt x="52" y="46"/>
                      <a:pt x="44" y="54"/>
                      <a:pt x="34" y="54"/>
                    </a:cubicBezTo>
                    <a:cubicBezTo>
                      <a:pt x="24" y="54"/>
                      <a:pt x="17" y="45"/>
                      <a:pt x="17" y="34"/>
                    </a:cubicBezTo>
                    <a:cubicBezTo>
                      <a:pt x="17" y="23"/>
                      <a:pt x="23" y="15"/>
                      <a:pt x="34" y="15"/>
                    </a:cubicBezTo>
                    <a:cubicBezTo>
                      <a:pt x="44" y="15"/>
                      <a:pt x="52" y="22"/>
                      <a:pt x="52" y="34"/>
                    </a:cubicBezTo>
                  </a:path>
                </a:pathLst>
              </a:custGeom>
              <a:solidFill>
                <a:srgbClr val="01010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24" name="Google Shape;424;p46"/>
              <p:cNvSpPr/>
              <p:nvPr/>
            </p:nvSpPr>
            <p:spPr>
              <a:xfrm>
                <a:off x="826" y="3989"/>
                <a:ext cx="66" cy="91"/>
              </a:xfrm>
              <a:custGeom>
                <a:rect b="b" l="l" r="r" t="t"/>
                <a:pathLst>
                  <a:path extrusionOk="0" h="93" w="67">
                    <a:moveTo>
                      <a:pt x="67" y="91"/>
                    </a:moveTo>
                    <a:cubicBezTo>
                      <a:pt x="67" y="0"/>
                      <a:pt x="67" y="0"/>
                      <a:pt x="67" y="0"/>
                    </a:cubicBezTo>
                    <a:cubicBezTo>
                      <a:pt x="51" y="0"/>
                      <a:pt x="51" y="0"/>
                      <a:pt x="51" y="0"/>
                    </a:cubicBezTo>
                    <a:cubicBezTo>
                      <a:pt x="51" y="33"/>
                      <a:pt x="51" y="33"/>
                      <a:pt x="51" y="33"/>
                    </a:cubicBezTo>
                    <a:cubicBezTo>
                      <a:pt x="45" y="27"/>
                      <a:pt x="38" y="24"/>
                      <a:pt x="30" y="24"/>
                    </a:cubicBezTo>
                    <a:cubicBezTo>
                      <a:pt x="14" y="24"/>
                      <a:pt x="0" y="38"/>
                      <a:pt x="0" y="58"/>
                    </a:cubicBezTo>
                    <a:cubicBezTo>
                      <a:pt x="0" y="78"/>
                      <a:pt x="14" y="93"/>
                      <a:pt x="31" y="93"/>
                    </a:cubicBezTo>
                    <a:cubicBezTo>
                      <a:pt x="39" y="93"/>
                      <a:pt x="45" y="90"/>
                      <a:pt x="51" y="84"/>
                    </a:cubicBezTo>
                    <a:cubicBezTo>
                      <a:pt x="51" y="91"/>
                      <a:pt x="51" y="91"/>
                      <a:pt x="51" y="91"/>
                    </a:cubicBezTo>
                    <a:lnTo>
                      <a:pt x="67" y="91"/>
                    </a:lnTo>
                    <a:close/>
                    <a:moveTo>
                      <a:pt x="52" y="58"/>
                    </a:moveTo>
                    <a:cubicBezTo>
                      <a:pt x="52" y="70"/>
                      <a:pt x="44" y="78"/>
                      <a:pt x="34" y="78"/>
                    </a:cubicBezTo>
                    <a:cubicBezTo>
                      <a:pt x="24" y="78"/>
                      <a:pt x="16" y="69"/>
                      <a:pt x="16" y="58"/>
                    </a:cubicBezTo>
                    <a:cubicBezTo>
                      <a:pt x="16" y="47"/>
                      <a:pt x="23" y="39"/>
                      <a:pt x="34" y="39"/>
                    </a:cubicBezTo>
                    <a:cubicBezTo>
                      <a:pt x="44" y="39"/>
                      <a:pt x="52" y="46"/>
                      <a:pt x="52" y="58"/>
                    </a:cubicBezTo>
                  </a:path>
                </a:pathLst>
              </a:custGeom>
              <a:solidFill>
                <a:srgbClr val="01010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25" name="Google Shape;425;p46"/>
              <p:cNvSpPr/>
              <p:nvPr/>
            </p:nvSpPr>
            <p:spPr>
              <a:xfrm>
                <a:off x="764" y="4012"/>
                <a:ext cx="57" cy="66"/>
              </a:xfrm>
              <a:custGeom>
                <a:rect b="b" l="l" r="r" t="t"/>
                <a:pathLst>
                  <a:path extrusionOk="0" h="67" w="58">
                    <a:moveTo>
                      <a:pt x="41" y="67"/>
                    </a:moveTo>
                    <a:cubicBezTo>
                      <a:pt x="58" y="67"/>
                      <a:pt x="58" y="67"/>
                      <a:pt x="58" y="67"/>
                    </a:cubicBezTo>
                    <a:cubicBezTo>
                      <a:pt x="58" y="22"/>
                      <a:pt x="58" y="22"/>
                      <a:pt x="58" y="22"/>
                    </a:cubicBezTo>
                    <a:cubicBezTo>
                      <a:pt x="58" y="8"/>
                      <a:pt x="48" y="0"/>
                      <a:pt x="35" y="0"/>
                    </a:cubicBezTo>
                    <a:cubicBezTo>
                      <a:pt x="28" y="0"/>
                      <a:pt x="23" y="3"/>
                      <a:pt x="16" y="8"/>
                    </a:cubicBezTo>
                    <a:cubicBezTo>
                      <a:pt x="16" y="1"/>
                      <a:pt x="16" y="1"/>
                      <a:pt x="16" y="1"/>
                    </a:cubicBezTo>
                    <a:cubicBezTo>
                      <a:pt x="0" y="1"/>
                      <a:pt x="0" y="1"/>
                      <a:pt x="0" y="1"/>
                    </a:cubicBezTo>
                    <a:cubicBezTo>
                      <a:pt x="0" y="67"/>
                      <a:pt x="0" y="67"/>
                      <a:pt x="0" y="67"/>
                    </a:cubicBezTo>
                    <a:cubicBezTo>
                      <a:pt x="16" y="67"/>
                      <a:pt x="16" y="67"/>
                      <a:pt x="16" y="67"/>
                    </a:cubicBezTo>
                    <a:cubicBezTo>
                      <a:pt x="16" y="39"/>
                      <a:pt x="16" y="39"/>
                      <a:pt x="16" y="39"/>
                    </a:cubicBezTo>
                    <a:cubicBezTo>
                      <a:pt x="16" y="32"/>
                      <a:pt x="16" y="26"/>
                      <a:pt x="20" y="21"/>
                    </a:cubicBezTo>
                    <a:cubicBezTo>
                      <a:pt x="22" y="17"/>
                      <a:pt x="26" y="15"/>
                      <a:pt x="30" y="15"/>
                    </a:cubicBezTo>
                    <a:cubicBezTo>
                      <a:pt x="40" y="15"/>
                      <a:pt x="41" y="23"/>
                      <a:pt x="41" y="36"/>
                    </a:cubicBezTo>
                    <a:lnTo>
                      <a:pt x="41" y="67"/>
                    </a:lnTo>
                    <a:close/>
                  </a:path>
                </a:pathLst>
              </a:custGeom>
              <a:solidFill>
                <a:srgbClr val="01010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26" name="Google Shape;426;p46"/>
              <p:cNvSpPr/>
              <p:nvPr/>
            </p:nvSpPr>
            <p:spPr>
              <a:xfrm>
                <a:off x="579" y="3991"/>
                <a:ext cx="43" cy="87"/>
              </a:xfrm>
              <a:custGeom>
                <a:rect b="b" l="l" r="r" t="t"/>
                <a:pathLst>
                  <a:path extrusionOk="0" h="87" w="43">
                    <a:moveTo>
                      <a:pt x="43" y="0"/>
                    </a:moveTo>
                    <a:lnTo>
                      <a:pt x="0" y="0"/>
                    </a:lnTo>
                    <a:lnTo>
                      <a:pt x="0" y="87"/>
                    </a:lnTo>
                    <a:lnTo>
                      <a:pt x="17" y="87"/>
                    </a:lnTo>
                    <a:lnTo>
                      <a:pt x="17" y="48"/>
                    </a:lnTo>
                    <a:lnTo>
                      <a:pt x="43" y="48"/>
                    </a:lnTo>
                    <a:lnTo>
                      <a:pt x="43" y="32"/>
                    </a:lnTo>
                    <a:lnTo>
                      <a:pt x="17" y="32"/>
                    </a:lnTo>
                    <a:lnTo>
                      <a:pt x="17" y="16"/>
                    </a:lnTo>
                    <a:lnTo>
                      <a:pt x="43" y="16"/>
                    </a:lnTo>
                    <a:lnTo>
                      <a:pt x="43" y="0"/>
                    </a:lnTo>
                    <a:close/>
                  </a:path>
                </a:pathLst>
              </a:custGeom>
              <a:solidFill>
                <a:srgbClr val="01010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27" name="Google Shape;427;p46"/>
              <p:cNvSpPr/>
              <p:nvPr/>
            </p:nvSpPr>
            <p:spPr>
              <a:xfrm>
                <a:off x="628" y="4012"/>
                <a:ext cx="67" cy="68"/>
              </a:xfrm>
              <a:custGeom>
                <a:rect b="b" l="l" r="r" t="t"/>
                <a:pathLst>
                  <a:path extrusionOk="0" h="69" w="68">
                    <a:moveTo>
                      <a:pt x="68" y="34"/>
                    </a:moveTo>
                    <a:cubicBezTo>
                      <a:pt x="68" y="15"/>
                      <a:pt x="53" y="0"/>
                      <a:pt x="34" y="0"/>
                    </a:cubicBezTo>
                    <a:cubicBezTo>
                      <a:pt x="16" y="0"/>
                      <a:pt x="0" y="14"/>
                      <a:pt x="0" y="34"/>
                    </a:cubicBezTo>
                    <a:cubicBezTo>
                      <a:pt x="0" y="53"/>
                      <a:pt x="15" y="69"/>
                      <a:pt x="34" y="69"/>
                    </a:cubicBezTo>
                    <a:cubicBezTo>
                      <a:pt x="54" y="69"/>
                      <a:pt x="68" y="53"/>
                      <a:pt x="68" y="34"/>
                    </a:cubicBezTo>
                    <a:moveTo>
                      <a:pt x="52" y="34"/>
                    </a:moveTo>
                    <a:cubicBezTo>
                      <a:pt x="52" y="46"/>
                      <a:pt x="44" y="53"/>
                      <a:pt x="34" y="53"/>
                    </a:cubicBezTo>
                    <a:cubicBezTo>
                      <a:pt x="23" y="53"/>
                      <a:pt x="17" y="45"/>
                      <a:pt x="17" y="34"/>
                    </a:cubicBezTo>
                    <a:cubicBezTo>
                      <a:pt x="17" y="23"/>
                      <a:pt x="24" y="15"/>
                      <a:pt x="34" y="15"/>
                    </a:cubicBezTo>
                    <a:cubicBezTo>
                      <a:pt x="45" y="15"/>
                      <a:pt x="52" y="23"/>
                      <a:pt x="52" y="34"/>
                    </a:cubicBezTo>
                  </a:path>
                </a:pathLst>
              </a:custGeom>
              <a:solidFill>
                <a:srgbClr val="01010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28" name="Google Shape;428;p46"/>
              <p:cNvSpPr/>
              <p:nvPr/>
            </p:nvSpPr>
            <p:spPr>
              <a:xfrm>
                <a:off x="700" y="4013"/>
                <a:ext cx="56" cy="66"/>
              </a:xfrm>
              <a:custGeom>
                <a:rect b="b" l="l" r="r" t="t"/>
                <a:pathLst>
                  <a:path extrusionOk="0" h="67" w="57">
                    <a:moveTo>
                      <a:pt x="0" y="30"/>
                    </a:moveTo>
                    <a:cubicBezTo>
                      <a:pt x="0" y="36"/>
                      <a:pt x="0" y="39"/>
                      <a:pt x="1" y="44"/>
                    </a:cubicBezTo>
                    <a:cubicBezTo>
                      <a:pt x="3" y="59"/>
                      <a:pt x="13" y="67"/>
                      <a:pt x="29" y="67"/>
                    </a:cubicBezTo>
                    <a:cubicBezTo>
                      <a:pt x="38" y="67"/>
                      <a:pt x="44" y="65"/>
                      <a:pt x="50" y="59"/>
                    </a:cubicBezTo>
                    <a:cubicBezTo>
                      <a:pt x="56" y="52"/>
                      <a:pt x="57" y="43"/>
                      <a:pt x="57" y="31"/>
                    </a:cubicBezTo>
                    <a:cubicBezTo>
                      <a:pt x="57" y="0"/>
                      <a:pt x="57" y="0"/>
                      <a:pt x="57" y="0"/>
                    </a:cubicBezTo>
                    <a:cubicBezTo>
                      <a:pt x="41" y="0"/>
                      <a:pt x="41" y="0"/>
                      <a:pt x="41" y="0"/>
                    </a:cubicBezTo>
                    <a:cubicBezTo>
                      <a:pt x="41" y="35"/>
                      <a:pt x="41" y="35"/>
                      <a:pt x="41" y="35"/>
                    </a:cubicBezTo>
                    <a:cubicBezTo>
                      <a:pt x="41" y="46"/>
                      <a:pt x="37" y="52"/>
                      <a:pt x="29" y="52"/>
                    </a:cubicBezTo>
                    <a:cubicBezTo>
                      <a:pt x="20" y="52"/>
                      <a:pt x="17" y="46"/>
                      <a:pt x="17" y="35"/>
                    </a:cubicBezTo>
                    <a:cubicBezTo>
                      <a:pt x="17" y="0"/>
                      <a:pt x="17" y="0"/>
                      <a:pt x="17" y="0"/>
                    </a:cubicBezTo>
                    <a:cubicBezTo>
                      <a:pt x="0" y="0"/>
                      <a:pt x="0" y="0"/>
                      <a:pt x="0" y="0"/>
                    </a:cubicBezTo>
                    <a:lnTo>
                      <a:pt x="0" y="30"/>
                    </a:lnTo>
                    <a:close/>
                  </a:path>
                </a:pathLst>
              </a:custGeom>
              <a:solidFill>
                <a:srgbClr val="01010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29" name="Google Shape;429;p46"/>
              <p:cNvSpPr/>
              <p:nvPr/>
            </p:nvSpPr>
            <p:spPr>
              <a:xfrm>
                <a:off x="1023" y="4013"/>
                <a:ext cx="0" cy="0"/>
              </a:xfrm>
              <a:prstGeom prst="rect">
                <a:avLst/>
              </a:prstGeom>
              <a:solidFill>
                <a:srgbClr val="01010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30" name="Google Shape;430;p46"/>
              <p:cNvSpPr/>
              <p:nvPr/>
            </p:nvSpPr>
            <p:spPr>
              <a:xfrm>
                <a:off x="253" y="3635"/>
                <a:ext cx="35" cy="43"/>
              </a:xfrm>
              <a:custGeom>
                <a:rect b="b" l="l" r="r" t="t"/>
                <a:pathLst>
                  <a:path extrusionOk="0" h="44" w="36">
                    <a:moveTo>
                      <a:pt x="0" y="1"/>
                    </a:moveTo>
                    <a:cubicBezTo>
                      <a:pt x="3" y="0"/>
                      <a:pt x="7" y="0"/>
                      <a:pt x="12" y="0"/>
                    </a:cubicBezTo>
                    <a:cubicBezTo>
                      <a:pt x="20" y="0"/>
                      <a:pt x="26" y="2"/>
                      <a:pt x="30" y="5"/>
                    </a:cubicBezTo>
                    <a:cubicBezTo>
                      <a:pt x="34" y="9"/>
                      <a:pt x="36" y="14"/>
                      <a:pt x="36" y="21"/>
                    </a:cubicBezTo>
                    <a:cubicBezTo>
                      <a:pt x="36" y="28"/>
                      <a:pt x="34" y="34"/>
                      <a:pt x="30" y="38"/>
                    </a:cubicBezTo>
                    <a:cubicBezTo>
                      <a:pt x="25" y="42"/>
                      <a:pt x="19" y="44"/>
                      <a:pt x="10" y="44"/>
                    </a:cubicBezTo>
                    <a:cubicBezTo>
                      <a:pt x="6" y="44"/>
                      <a:pt x="3" y="44"/>
                      <a:pt x="0" y="44"/>
                    </a:cubicBezTo>
                    <a:lnTo>
                      <a:pt x="0" y="1"/>
                    </a:lnTo>
                    <a:close/>
                    <a:moveTo>
                      <a:pt x="5" y="39"/>
                    </a:moveTo>
                    <a:cubicBezTo>
                      <a:pt x="7" y="40"/>
                      <a:pt x="9" y="40"/>
                      <a:pt x="11" y="40"/>
                    </a:cubicBezTo>
                    <a:cubicBezTo>
                      <a:pt x="23" y="40"/>
                      <a:pt x="30" y="33"/>
                      <a:pt x="30" y="21"/>
                    </a:cubicBezTo>
                    <a:cubicBezTo>
                      <a:pt x="30" y="11"/>
                      <a:pt x="24" y="4"/>
                      <a:pt x="12" y="4"/>
                    </a:cubicBezTo>
                    <a:cubicBezTo>
                      <a:pt x="9" y="4"/>
                      <a:pt x="7" y="4"/>
                      <a:pt x="5" y="5"/>
                    </a:cubicBezTo>
                    <a:lnTo>
                      <a:pt x="5" y="39"/>
                    </a:lnTo>
                    <a:close/>
                  </a:path>
                </a:pathLst>
              </a:custGeom>
              <a:solidFill>
                <a:srgbClr val="01010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31" name="Google Shape;431;p46"/>
              <p:cNvSpPr/>
              <p:nvPr/>
            </p:nvSpPr>
            <p:spPr>
              <a:xfrm>
                <a:off x="294" y="3647"/>
                <a:ext cx="27" cy="32"/>
              </a:xfrm>
              <a:custGeom>
                <a:rect b="b" l="l" r="r" t="t"/>
                <a:pathLst>
                  <a:path extrusionOk="0" h="33" w="28">
                    <a:moveTo>
                      <a:pt x="5" y="17"/>
                    </a:moveTo>
                    <a:cubicBezTo>
                      <a:pt x="6" y="25"/>
                      <a:pt x="10" y="28"/>
                      <a:pt x="16" y="28"/>
                    </a:cubicBezTo>
                    <a:cubicBezTo>
                      <a:pt x="20" y="28"/>
                      <a:pt x="23" y="27"/>
                      <a:pt x="25" y="27"/>
                    </a:cubicBezTo>
                    <a:cubicBezTo>
                      <a:pt x="26" y="31"/>
                      <a:pt x="26" y="31"/>
                      <a:pt x="26" y="31"/>
                    </a:cubicBezTo>
                    <a:cubicBezTo>
                      <a:pt x="24" y="32"/>
                      <a:pt x="20" y="33"/>
                      <a:pt x="15" y="33"/>
                    </a:cubicBezTo>
                    <a:cubicBezTo>
                      <a:pt x="6" y="33"/>
                      <a:pt x="0" y="26"/>
                      <a:pt x="0" y="17"/>
                    </a:cubicBezTo>
                    <a:cubicBezTo>
                      <a:pt x="0" y="7"/>
                      <a:pt x="6" y="0"/>
                      <a:pt x="15" y="0"/>
                    </a:cubicBezTo>
                    <a:cubicBezTo>
                      <a:pt x="25" y="0"/>
                      <a:pt x="28" y="9"/>
                      <a:pt x="28" y="14"/>
                    </a:cubicBezTo>
                    <a:cubicBezTo>
                      <a:pt x="28" y="16"/>
                      <a:pt x="28" y="17"/>
                      <a:pt x="28" y="17"/>
                    </a:cubicBezTo>
                    <a:lnTo>
                      <a:pt x="5" y="17"/>
                    </a:lnTo>
                    <a:close/>
                    <a:moveTo>
                      <a:pt x="22" y="13"/>
                    </a:moveTo>
                    <a:cubicBezTo>
                      <a:pt x="22" y="9"/>
                      <a:pt x="21" y="4"/>
                      <a:pt x="14" y="4"/>
                    </a:cubicBezTo>
                    <a:cubicBezTo>
                      <a:pt x="8" y="4"/>
                      <a:pt x="6" y="9"/>
                      <a:pt x="5" y="13"/>
                    </a:cubicBezTo>
                    <a:lnTo>
                      <a:pt x="22" y="13"/>
                    </a:lnTo>
                    <a:close/>
                  </a:path>
                </a:pathLst>
              </a:custGeom>
              <a:solidFill>
                <a:srgbClr val="01010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32" name="Google Shape;432;p46"/>
              <p:cNvSpPr/>
              <p:nvPr/>
            </p:nvSpPr>
            <p:spPr>
              <a:xfrm>
                <a:off x="328" y="3633"/>
                <a:ext cx="0" cy="0"/>
              </a:xfrm>
              <a:prstGeom prst="rect">
                <a:avLst/>
              </a:prstGeom>
              <a:solidFill>
                <a:srgbClr val="01010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33" name="Google Shape;433;p46"/>
              <p:cNvSpPr/>
              <p:nvPr/>
            </p:nvSpPr>
            <p:spPr>
              <a:xfrm>
                <a:off x="343" y="3635"/>
                <a:ext cx="7" cy="43"/>
              </a:xfrm>
              <a:custGeom>
                <a:rect b="b" l="l" r="r" t="t"/>
                <a:pathLst>
                  <a:path extrusionOk="0" h="44" w="7">
                    <a:moveTo>
                      <a:pt x="7" y="3"/>
                    </a:moveTo>
                    <a:cubicBezTo>
                      <a:pt x="7" y="5"/>
                      <a:pt x="6" y="7"/>
                      <a:pt x="4" y="7"/>
                    </a:cubicBezTo>
                    <a:cubicBezTo>
                      <a:pt x="2" y="7"/>
                      <a:pt x="0" y="5"/>
                      <a:pt x="0" y="3"/>
                    </a:cubicBezTo>
                    <a:cubicBezTo>
                      <a:pt x="0" y="1"/>
                      <a:pt x="2" y="0"/>
                      <a:pt x="4" y="0"/>
                    </a:cubicBezTo>
                    <a:cubicBezTo>
                      <a:pt x="6" y="0"/>
                      <a:pt x="7" y="1"/>
                      <a:pt x="7" y="3"/>
                    </a:cubicBezTo>
                    <a:close/>
                    <a:moveTo>
                      <a:pt x="1" y="44"/>
                    </a:moveTo>
                    <a:cubicBezTo>
                      <a:pt x="1" y="12"/>
                      <a:pt x="1" y="12"/>
                      <a:pt x="1" y="12"/>
                    </a:cubicBezTo>
                    <a:cubicBezTo>
                      <a:pt x="7" y="12"/>
                      <a:pt x="7" y="12"/>
                      <a:pt x="7" y="12"/>
                    </a:cubicBezTo>
                    <a:cubicBezTo>
                      <a:pt x="7" y="44"/>
                      <a:pt x="7" y="44"/>
                      <a:pt x="7" y="44"/>
                    </a:cubicBezTo>
                    <a:lnTo>
                      <a:pt x="1" y="44"/>
                    </a:lnTo>
                    <a:close/>
                  </a:path>
                </a:pathLst>
              </a:custGeom>
              <a:solidFill>
                <a:srgbClr val="01010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34" name="Google Shape;434;p46"/>
              <p:cNvSpPr/>
              <p:nvPr/>
            </p:nvSpPr>
            <p:spPr>
              <a:xfrm>
                <a:off x="356" y="3647"/>
                <a:ext cx="29" cy="31"/>
              </a:xfrm>
              <a:custGeom>
                <a:rect b="b" l="l" r="r" t="t"/>
                <a:pathLst>
                  <a:path extrusionOk="0" h="32" w="30">
                    <a:moveTo>
                      <a:pt x="6" y="0"/>
                    </a:moveTo>
                    <a:cubicBezTo>
                      <a:pt x="13" y="18"/>
                      <a:pt x="13" y="18"/>
                      <a:pt x="13" y="18"/>
                    </a:cubicBezTo>
                    <a:cubicBezTo>
                      <a:pt x="14" y="21"/>
                      <a:pt x="14" y="24"/>
                      <a:pt x="15" y="26"/>
                    </a:cubicBezTo>
                    <a:cubicBezTo>
                      <a:pt x="15" y="26"/>
                      <a:pt x="15" y="26"/>
                      <a:pt x="15" y="26"/>
                    </a:cubicBezTo>
                    <a:cubicBezTo>
                      <a:pt x="16" y="24"/>
                      <a:pt x="17" y="21"/>
                      <a:pt x="18" y="18"/>
                    </a:cubicBezTo>
                    <a:cubicBezTo>
                      <a:pt x="24" y="0"/>
                      <a:pt x="24" y="0"/>
                      <a:pt x="24" y="0"/>
                    </a:cubicBezTo>
                    <a:cubicBezTo>
                      <a:pt x="30" y="0"/>
                      <a:pt x="30" y="0"/>
                      <a:pt x="30" y="0"/>
                    </a:cubicBezTo>
                    <a:cubicBezTo>
                      <a:pt x="18" y="32"/>
                      <a:pt x="18" y="32"/>
                      <a:pt x="18" y="32"/>
                    </a:cubicBezTo>
                    <a:cubicBezTo>
                      <a:pt x="12" y="32"/>
                      <a:pt x="12" y="32"/>
                      <a:pt x="12" y="32"/>
                    </a:cubicBezTo>
                    <a:cubicBezTo>
                      <a:pt x="0" y="0"/>
                      <a:pt x="0" y="0"/>
                      <a:pt x="0" y="0"/>
                    </a:cubicBezTo>
                    <a:lnTo>
                      <a:pt x="6" y="0"/>
                    </a:lnTo>
                    <a:close/>
                  </a:path>
                </a:pathLst>
              </a:custGeom>
              <a:solidFill>
                <a:srgbClr val="01010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35" name="Google Shape;435;p46"/>
              <p:cNvSpPr/>
              <p:nvPr/>
            </p:nvSpPr>
            <p:spPr>
              <a:xfrm>
                <a:off x="388" y="3647"/>
                <a:ext cx="27" cy="32"/>
              </a:xfrm>
              <a:custGeom>
                <a:rect b="b" l="l" r="r" t="t"/>
                <a:pathLst>
                  <a:path extrusionOk="0" h="33" w="28">
                    <a:moveTo>
                      <a:pt x="6" y="17"/>
                    </a:moveTo>
                    <a:cubicBezTo>
                      <a:pt x="6" y="25"/>
                      <a:pt x="11" y="28"/>
                      <a:pt x="17" y="28"/>
                    </a:cubicBezTo>
                    <a:cubicBezTo>
                      <a:pt x="21" y="28"/>
                      <a:pt x="23" y="27"/>
                      <a:pt x="25" y="27"/>
                    </a:cubicBezTo>
                    <a:cubicBezTo>
                      <a:pt x="26" y="31"/>
                      <a:pt x="26" y="31"/>
                      <a:pt x="26" y="31"/>
                    </a:cubicBezTo>
                    <a:cubicBezTo>
                      <a:pt x="24" y="32"/>
                      <a:pt x="21" y="33"/>
                      <a:pt x="16" y="33"/>
                    </a:cubicBezTo>
                    <a:cubicBezTo>
                      <a:pt x="6" y="33"/>
                      <a:pt x="0" y="26"/>
                      <a:pt x="0" y="17"/>
                    </a:cubicBezTo>
                    <a:cubicBezTo>
                      <a:pt x="0" y="7"/>
                      <a:pt x="6" y="0"/>
                      <a:pt x="15" y="0"/>
                    </a:cubicBezTo>
                    <a:cubicBezTo>
                      <a:pt x="25" y="0"/>
                      <a:pt x="28" y="9"/>
                      <a:pt x="28" y="14"/>
                    </a:cubicBezTo>
                    <a:cubicBezTo>
                      <a:pt x="28" y="16"/>
                      <a:pt x="28" y="17"/>
                      <a:pt x="28" y="17"/>
                    </a:cubicBezTo>
                    <a:lnTo>
                      <a:pt x="6" y="17"/>
                    </a:lnTo>
                    <a:close/>
                    <a:moveTo>
                      <a:pt x="23" y="13"/>
                    </a:moveTo>
                    <a:cubicBezTo>
                      <a:pt x="23" y="9"/>
                      <a:pt x="21" y="4"/>
                      <a:pt x="15" y="4"/>
                    </a:cubicBezTo>
                    <a:cubicBezTo>
                      <a:pt x="9" y="4"/>
                      <a:pt x="6" y="9"/>
                      <a:pt x="6" y="13"/>
                    </a:cubicBezTo>
                    <a:lnTo>
                      <a:pt x="23" y="13"/>
                    </a:lnTo>
                    <a:close/>
                  </a:path>
                </a:pathLst>
              </a:custGeom>
              <a:solidFill>
                <a:srgbClr val="01010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36" name="Google Shape;436;p46"/>
              <p:cNvSpPr/>
              <p:nvPr/>
            </p:nvSpPr>
            <p:spPr>
              <a:xfrm>
                <a:off x="422" y="3647"/>
                <a:ext cx="16" cy="31"/>
              </a:xfrm>
              <a:custGeom>
                <a:rect b="b" l="l" r="r" t="t"/>
                <a:pathLst>
                  <a:path extrusionOk="0" h="32" w="16">
                    <a:moveTo>
                      <a:pt x="1" y="10"/>
                    </a:moveTo>
                    <a:cubicBezTo>
                      <a:pt x="1" y="6"/>
                      <a:pt x="1" y="3"/>
                      <a:pt x="0" y="0"/>
                    </a:cubicBezTo>
                    <a:cubicBezTo>
                      <a:pt x="6" y="0"/>
                      <a:pt x="6" y="0"/>
                      <a:pt x="6" y="0"/>
                    </a:cubicBezTo>
                    <a:cubicBezTo>
                      <a:pt x="6" y="7"/>
                      <a:pt x="6" y="7"/>
                      <a:pt x="6" y="7"/>
                    </a:cubicBezTo>
                    <a:cubicBezTo>
                      <a:pt x="6" y="7"/>
                      <a:pt x="6" y="7"/>
                      <a:pt x="6" y="7"/>
                    </a:cubicBezTo>
                    <a:cubicBezTo>
                      <a:pt x="7" y="2"/>
                      <a:pt x="11" y="0"/>
                      <a:pt x="15" y="0"/>
                    </a:cubicBezTo>
                    <a:cubicBezTo>
                      <a:pt x="15" y="0"/>
                      <a:pt x="16" y="0"/>
                      <a:pt x="16" y="0"/>
                    </a:cubicBezTo>
                    <a:cubicBezTo>
                      <a:pt x="16" y="5"/>
                      <a:pt x="16" y="5"/>
                      <a:pt x="16" y="5"/>
                    </a:cubicBezTo>
                    <a:cubicBezTo>
                      <a:pt x="16" y="5"/>
                      <a:pt x="15" y="5"/>
                      <a:pt x="14" y="5"/>
                    </a:cubicBezTo>
                    <a:cubicBezTo>
                      <a:pt x="10" y="5"/>
                      <a:pt x="7" y="8"/>
                      <a:pt x="7" y="12"/>
                    </a:cubicBezTo>
                    <a:cubicBezTo>
                      <a:pt x="7" y="13"/>
                      <a:pt x="7" y="14"/>
                      <a:pt x="7" y="15"/>
                    </a:cubicBezTo>
                    <a:cubicBezTo>
                      <a:pt x="7" y="32"/>
                      <a:pt x="7" y="32"/>
                      <a:pt x="7" y="32"/>
                    </a:cubicBezTo>
                    <a:cubicBezTo>
                      <a:pt x="1" y="32"/>
                      <a:pt x="1" y="32"/>
                      <a:pt x="1" y="32"/>
                    </a:cubicBezTo>
                    <a:lnTo>
                      <a:pt x="1" y="10"/>
                    </a:lnTo>
                    <a:close/>
                  </a:path>
                </a:pathLst>
              </a:custGeom>
              <a:solidFill>
                <a:srgbClr val="01010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37" name="Google Shape;437;p46"/>
              <p:cNvSpPr/>
              <p:nvPr/>
            </p:nvSpPr>
            <p:spPr>
              <a:xfrm>
                <a:off x="442" y="3647"/>
                <a:ext cx="27" cy="32"/>
              </a:xfrm>
              <a:custGeom>
                <a:rect b="b" l="l" r="r" t="t"/>
                <a:pathLst>
                  <a:path extrusionOk="0" h="33" w="28">
                    <a:moveTo>
                      <a:pt x="5" y="17"/>
                    </a:moveTo>
                    <a:cubicBezTo>
                      <a:pt x="5" y="25"/>
                      <a:pt x="10" y="28"/>
                      <a:pt x="16" y="28"/>
                    </a:cubicBezTo>
                    <a:cubicBezTo>
                      <a:pt x="20" y="28"/>
                      <a:pt x="23" y="27"/>
                      <a:pt x="25" y="27"/>
                    </a:cubicBezTo>
                    <a:cubicBezTo>
                      <a:pt x="26" y="31"/>
                      <a:pt x="26" y="31"/>
                      <a:pt x="26" y="31"/>
                    </a:cubicBezTo>
                    <a:cubicBezTo>
                      <a:pt x="24" y="32"/>
                      <a:pt x="20" y="33"/>
                      <a:pt x="15" y="33"/>
                    </a:cubicBezTo>
                    <a:cubicBezTo>
                      <a:pt x="5" y="33"/>
                      <a:pt x="0" y="26"/>
                      <a:pt x="0" y="17"/>
                    </a:cubicBezTo>
                    <a:cubicBezTo>
                      <a:pt x="0" y="7"/>
                      <a:pt x="5" y="0"/>
                      <a:pt x="14" y="0"/>
                    </a:cubicBezTo>
                    <a:cubicBezTo>
                      <a:pt x="25" y="0"/>
                      <a:pt x="28" y="9"/>
                      <a:pt x="28" y="14"/>
                    </a:cubicBezTo>
                    <a:cubicBezTo>
                      <a:pt x="28" y="16"/>
                      <a:pt x="27" y="17"/>
                      <a:pt x="27" y="17"/>
                    </a:cubicBezTo>
                    <a:lnTo>
                      <a:pt x="5" y="17"/>
                    </a:lnTo>
                    <a:close/>
                    <a:moveTo>
                      <a:pt x="22" y="13"/>
                    </a:moveTo>
                    <a:cubicBezTo>
                      <a:pt x="22" y="9"/>
                      <a:pt x="20" y="4"/>
                      <a:pt x="14" y="4"/>
                    </a:cubicBezTo>
                    <a:cubicBezTo>
                      <a:pt x="8" y="4"/>
                      <a:pt x="6" y="9"/>
                      <a:pt x="5" y="13"/>
                    </a:cubicBezTo>
                    <a:lnTo>
                      <a:pt x="22" y="13"/>
                    </a:lnTo>
                    <a:close/>
                  </a:path>
                </a:pathLst>
              </a:custGeom>
              <a:solidFill>
                <a:srgbClr val="01010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38" name="Google Shape;438;p46"/>
              <p:cNvSpPr/>
              <p:nvPr/>
            </p:nvSpPr>
            <p:spPr>
              <a:xfrm>
                <a:off x="474" y="3633"/>
                <a:ext cx="29" cy="46"/>
              </a:xfrm>
              <a:custGeom>
                <a:rect b="b" l="l" r="r" t="t"/>
                <a:pathLst>
                  <a:path extrusionOk="0" h="47" w="30">
                    <a:moveTo>
                      <a:pt x="30" y="0"/>
                    </a:moveTo>
                    <a:cubicBezTo>
                      <a:pt x="30" y="38"/>
                      <a:pt x="30" y="38"/>
                      <a:pt x="30" y="38"/>
                    </a:cubicBezTo>
                    <a:cubicBezTo>
                      <a:pt x="30" y="41"/>
                      <a:pt x="30" y="44"/>
                      <a:pt x="30" y="46"/>
                    </a:cubicBezTo>
                    <a:cubicBezTo>
                      <a:pt x="25" y="46"/>
                      <a:pt x="25" y="46"/>
                      <a:pt x="25" y="46"/>
                    </a:cubicBezTo>
                    <a:cubicBezTo>
                      <a:pt x="25" y="40"/>
                      <a:pt x="25" y="40"/>
                      <a:pt x="25" y="40"/>
                    </a:cubicBezTo>
                    <a:cubicBezTo>
                      <a:pt x="24" y="40"/>
                      <a:pt x="24" y="40"/>
                      <a:pt x="24" y="40"/>
                    </a:cubicBezTo>
                    <a:cubicBezTo>
                      <a:pt x="23" y="44"/>
                      <a:pt x="19" y="47"/>
                      <a:pt x="14" y="47"/>
                    </a:cubicBezTo>
                    <a:cubicBezTo>
                      <a:pt x="6" y="47"/>
                      <a:pt x="0" y="40"/>
                      <a:pt x="0" y="31"/>
                    </a:cubicBezTo>
                    <a:cubicBezTo>
                      <a:pt x="0" y="20"/>
                      <a:pt x="7" y="14"/>
                      <a:pt x="14" y="14"/>
                    </a:cubicBezTo>
                    <a:cubicBezTo>
                      <a:pt x="19" y="14"/>
                      <a:pt x="23" y="16"/>
                      <a:pt x="24" y="18"/>
                    </a:cubicBezTo>
                    <a:cubicBezTo>
                      <a:pt x="24" y="18"/>
                      <a:pt x="24" y="18"/>
                      <a:pt x="24" y="18"/>
                    </a:cubicBezTo>
                    <a:cubicBezTo>
                      <a:pt x="24" y="0"/>
                      <a:pt x="24" y="0"/>
                      <a:pt x="24" y="0"/>
                    </a:cubicBezTo>
                    <a:lnTo>
                      <a:pt x="30" y="0"/>
                    </a:lnTo>
                    <a:close/>
                    <a:moveTo>
                      <a:pt x="24" y="27"/>
                    </a:moveTo>
                    <a:cubicBezTo>
                      <a:pt x="24" y="26"/>
                      <a:pt x="24" y="25"/>
                      <a:pt x="24" y="25"/>
                    </a:cubicBezTo>
                    <a:cubicBezTo>
                      <a:pt x="23" y="21"/>
                      <a:pt x="20" y="18"/>
                      <a:pt x="16" y="18"/>
                    </a:cubicBezTo>
                    <a:cubicBezTo>
                      <a:pt x="10" y="18"/>
                      <a:pt x="6" y="23"/>
                      <a:pt x="6" y="30"/>
                    </a:cubicBezTo>
                    <a:cubicBezTo>
                      <a:pt x="6" y="37"/>
                      <a:pt x="9" y="42"/>
                      <a:pt x="15" y="42"/>
                    </a:cubicBezTo>
                    <a:cubicBezTo>
                      <a:pt x="19" y="42"/>
                      <a:pt x="23" y="39"/>
                      <a:pt x="24" y="35"/>
                    </a:cubicBezTo>
                    <a:cubicBezTo>
                      <a:pt x="24" y="34"/>
                      <a:pt x="24" y="34"/>
                      <a:pt x="24" y="33"/>
                    </a:cubicBezTo>
                    <a:lnTo>
                      <a:pt x="24" y="27"/>
                    </a:lnTo>
                    <a:close/>
                  </a:path>
                </a:pathLst>
              </a:custGeom>
              <a:solidFill>
                <a:srgbClr val="01010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39" name="Google Shape;439;p46"/>
              <p:cNvSpPr/>
              <p:nvPr/>
            </p:nvSpPr>
            <p:spPr>
              <a:xfrm>
                <a:off x="525" y="3633"/>
                <a:ext cx="29" cy="46"/>
              </a:xfrm>
              <a:custGeom>
                <a:rect b="b" l="l" r="r" t="t"/>
                <a:pathLst>
                  <a:path extrusionOk="0" h="47" w="30">
                    <a:moveTo>
                      <a:pt x="0" y="0"/>
                    </a:moveTo>
                    <a:cubicBezTo>
                      <a:pt x="6" y="0"/>
                      <a:pt x="6" y="0"/>
                      <a:pt x="6" y="0"/>
                    </a:cubicBezTo>
                    <a:cubicBezTo>
                      <a:pt x="6" y="19"/>
                      <a:pt x="6" y="19"/>
                      <a:pt x="6" y="19"/>
                    </a:cubicBezTo>
                    <a:cubicBezTo>
                      <a:pt x="6" y="19"/>
                      <a:pt x="6" y="19"/>
                      <a:pt x="6" y="19"/>
                    </a:cubicBezTo>
                    <a:cubicBezTo>
                      <a:pt x="8" y="16"/>
                      <a:pt x="12" y="14"/>
                      <a:pt x="17" y="14"/>
                    </a:cubicBezTo>
                    <a:cubicBezTo>
                      <a:pt x="25" y="14"/>
                      <a:pt x="30" y="20"/>
                      <a:pt x="30" y="30"/>
                    </a:cubicBezTo>
                    <a:cubicBezTo>
                      <a:pt x="30" y="41"/>
                      <a:pt x="23" y="47"/>
                      <a:pt x="16" y="47"/>
                    </a:cubicBezTo>
                    <a:cubicBezTo>
                      <a:pt x="11" y="47"/>
                      <a:pt x="8" y="45"/>
                      <a:pt x="5" y="41"/>
                    </a:cubicBezTo>
                    <a:cubicBezTo>
                      <a:pt x="5" y="41"/>
                      <a:pt x="5" y="41"/>
                      <a:pt x="5" y="41"/>
                    </a:cubicBezTo>
                    <a:cubicBezTo>
                      <a:pt x="5" y="46"/>
                      <a:pt x="5" y="46"/>
                      <a:pt x="5" y="46"/>
                    </a:cubicBezTo>
                    <a:cubicBezTo>
                      <a:pt x="0" y="46"/>
                      <a:pt x="0" y="46"/>
                      <a:pt x="0" y="46"/>
                    </a:cubicBezTo>
                    <a:cubicBezTo>
                      <a:pt x="0" y="44"/>
                      <a:pt x="0" y="41"/>
                      <a:pt x="0" y="38"/>
                    </a:cubicBezTo>
                    <a:lnTo>
                      <a:pt x="0" y="0"/>
                    </a:lnTo>
                    <a:close/>
                    <a:moveTo>
                      <a:pt x="6" y="33"/>
                    </a:moveTo>
                    <a:cubicBezTo>
                      <a:pt x="6" y="34"/>
                      <a:pt x="6" y="35"/>
                      <a:pt x="6" y="35"/>
                    </a:cubicBezTo>
                    <a:cubicBezTo>
                      <a:pt x="7" y="39"/>
                      <a:pt x="10" y="42"/>
                      <a:pt x="15" y="42"/>
                    </a:cubicBezTo>
                    <a:cubicBezTo>
                      <a:pt x="21" y="42"/>
                      <a:pt x="24" y="37"/>
                      <a:pt x="24" y="30"/>
                    </a:cubicBezTo>
                    <a:cubicBezTo>
                      <a:pt x="24" y="24"/>
                      <a:pt x="21" y="18"/>
                      <a:pt x="15" y="18"/>
                    </a:cubicBezTo>
                    <a:cubicBezTo>
                      <a:pt x="11" y="18"/>
                      <a:pt x="7" y="21"/>
                      <a:pt x="6" y="25"/>
                    </a:cubicBezTo>
                    <a:cubicBezTo>
                      <a:pt x="6" y="26"/>
                      <a:pt x="6" y="27"/>
                      <a:pt x="6" y="28"/>
                    </a:cubicBezTo>
                    <a:lnTo>
                      <a:pt x="6" y="33"/>
                    </a:lnTo>
                    <a:close/>
                  </a:path>
                </a:pathLst>
              </a:custGeom>
              <a:solidFill>
                <a:srgbClr val="01010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40" name="Google Shape;440;p46"/>
              <p:cNvSpPr/>
              <p:nvPr/>
            </p:nvSpPr>
            <p:spPr>
              <a:xfrm>
                <a:off x="557" y="3647"/>
                <a:ext cx="29" cy="45"/>
              </a:xfrm>
              <a:custGeom>
                <a:rect b="b" l="l" r="r" t="t"/>
                <a:pathLst>
                  <a:path extrusionOk="0" h="46" w="30">
                    <a:moveTo>
                      <a:pt x="7" y="0"/>
                    </a:moveTo>
                    <a:cubicBezTo>
                      <a:pt x="13" y="19"/>
                      <a:pt x="13" y="19"/>
                      <a:pt x="13" y="19"/>
                    </a:cubicBezTo>
                    <a:cubicBezTo>
                      <a:pt x="14" y="21"/>
                      <a:pt x="15" y="24"/>
                      <a:pt x="16" y="25"/>
                    </a:cubicBezTo>
                    <a:cubicBezTo>
                      <a:pt x="16" y="25"/>
                      <a:pt x="16" y="25"/>
                      <a:pt x="16" y="25"/>
                    </a:cubicBezTo>
                    <a:cubicBezTo>
                      <a:pt x="16" y="24"/>
                      <a:pt x="17" y="21"/>
                      <a:pt x="18" y="19"/>
                    </a:cubicBezTo>
                    <a:cubicBezTo>
                      <a:pt x="24" y="0"/>
                      <a:pt x="24" y="0"/>
                      <a:pt x="24" y="0"/>
                    </a:cubicBezTo>
                    <a:cubicBezTo>
                      <a:pt x="30" y="0"/>
                      <a:pt x="30" y="0"/>
                      <a:pt x="30" y="0"/>
                    </a:cubicBezTo>
                    <a:cubicBezTo>
                      <a:pt x="21" y="23"/>
                      <a:pt x="21" y="23"/>
                      <a:pt x="21" y="23"/>
                    </a:cubicBezTo>
                    <a:cubicBezTo>
                      <a:pt x="17" y="34"/>
                      <a:pt x="14" y="39"/>
                      <a:pt x="11" y="43"/>
                    </a:cubicBezTo>
                    <a:cubicBezTo>
                      <a:pt x="8" y="45"/>
                      <a:pt x="5" y="46"/>
                      <a:pt x="4" y="46"/>
                    </a:cubicBezTo>
                    <a:cubicBezTo>
                      <a:pt x="2" y="42"/>
                      <a:pt x="2" y="42"/>
                      <a:pt x="2" y="42"/>
                    </a:cubicBezTo>
                    <a:cubicBezTo>
                      <a:pt x="4" y="41"/>
                      <a:pt x="5" y="40"/>
                      <a:pt x="7" y="39"/>
                    </a:cubicBezTo>
                    <a:cubicBezTo>
                      <a:pt x="9" y="37"/>
                      <a:pt x="11" y="35"/>
                      <a:pt x="12" y="32"/>
                    </a:cubicBezTo>
                    <a:cubicBezTo>
                      <a:pt x="12" y="32"/>
                      <a:pt x="12" y="31"/>
                      <a:pt x="12" y="31"/>
                    </a:cubicBezTo>
                    <a:cubicBezTo>
                      <a:pt x="12" y="31"/>
                      <a:pt x="12" y="30"/>
                      <a:pt x="12" y="29"/>
                    </a:cubicBezTo>
                    <a:cubicBezTo>
                      <a:pt x="0" y="0"/>
                      <a:pt x="0" y="0"/>
                      <a:pt x="0" y="0"/>
                    </a:cubicBezTo>
                    <a:lnTo>
                      <a:pt x="7" y="0"/>
                    </a:lnTo>
                    <a:close/>
                  </a:path>
                </a:pathLst>
              </a:custGeom>
              <a:solidFill>
                <a:srgbClr val="01010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41" name="Google Shape;441;p46"/>
              <p:cNvSpPr/>
              <p:nvPr/>
            </p:nvSpPr>
            <p:spPr>
              <a:xfrm>
                <a:off x="1653" y="3634"/>
                <a:ext cx="25" cy="45"/>
              </a:xfrm>
              <a:custGeom>
                <a:rect b="b" l="l" r="r" t="t"/>
                <a:pathLst>
                  <a:path extrusionOk="0" h="46" w="26">
                    <a:moveTo>
                      <a:pt x="1" y="38"/>
                    </a:moveTo>
                    <a:cubicBezTo>
                      <a:pt x="4" y="40"/>
                      <a:pt x="8" y="41"/>
                      <a:pt x="11" y="41"/>
                    </a:cubicBezTo>
                    <a:cubicBezTo>
                      <a:pt x="17" y="41"/>
                      <a:pt x="21" y="38"/>
                      <a:pt x="21" y="33"/>
                    </a:cubicBezTo>
                    <a:cubicBezTo>
                      <a:pt x="21" y="29"/>
                      <a:pt x="18" y="27"/>
                      <a:pt x="12" y="25"/>
                    </a:cubicBezTo>
                    <a:cubicBezTo>
                      <a:pt x="5" y="22"/>
                      <a:pt x="1" y="18"/>
                      <a:pt x="1" y="12"/>
                    </a:cubicBezTo>
                    <a:cubicBezTo>
                      <a:pt x="1" y="5"/>
                      <a:pt x="6" y="0"/>
                      <a:pt x="15" y="0"/>
                    </a:cubicBezTo>
                    <a:cubicBezTo>
                      <a:pt x="19" y="0"/>
                      <a:pt x="23" y="1"/>
                      <a:pt x="25" y="2"/>
                    </a:cubicBezTo>
                    <a:cubicBezTo>
                      <a:pt x="23" y="7"/>
                      <a:pt x="23" y="7"/>
                      <a:pt x="23" y="7"/>
                    </a:cubicBezTo>
                    <a:cubicBezTo>
                      <a:pt x="22" y="6"/>
                      <a:pt x="19" y="5"/>
                      <a:pt x="15" y="5"/>
                    </a:cubicBezTo>
                    <a:cubicBezTo>
                      <a:pt x="9" y="5"/>
                      <a:pt x="6" y="8"/>
                      <a:pt x="6" y="11"/>
                    </a:cubicBezTo>
                    <a:cubicBezTo>
                      <a:pt x="6" y="16"/>
                      <a:pt x="9" y="18"/>
                      <a:pt x="15" y="20"/>
                    </a:cubicBezTo>
                    <a:cubicBezTo>
                      <a:pt x="23" y="23"/>
                      <a:pt x="26" y="26"/>
                      <a:pt x="26" y="33"/>
                    </a:cubicBezTo>
                    <a:cubicBezTo>
                      <a:pt x="26" y="40"/>
                      <a:pt x="21" y="46"/>
                      <a:pt x="11" y="46"/>
                    </a:cubicBezTo>
                    <a:cubicBezTo>
                      <a:pt x="7" y="46"/>
                      <a:pt x="2" y="44"/>
                      <a:pt x="0" y="43"/>
                    </a:cubicBezTo>
                    <a:lnTo>
                      <a:pt x="1" y="38"/>
                    </a:lnTo>
                    <a:close/>
                  </a:path>
                </a:pathLst>
              </a:custGeom>
              <a:solidFill>
                <a:srgbClr val="01010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42" name="Google Shape;442;p46"/>
              <p:cNvSpPr/>
              <p:nvPr/>
            </p:nvSpPr>
            <p:spPr>
              <a:xfrm>
                <a:off x="1687" y="3647"/>
                <a:ext cx="27" cy="32"/>
              </a:xfrm>
              <a:custGeom>
                <a:rect b="b" l="l" r="r" t="t"/>
                <a:pathLst>
                  <a:path extrusionOk="0" h="33" w="27">
                    <a:moveTo>
                      <a:pt x="26" y="23"/>
                    </a:moveTo>
                    <a:cubicBezTo>
                      <a:pt x="26" y="27"/>
                      <a:pt x="26" y="29"/>
                      <a:pt x="27" y="32"/>
                    </a:cubicBezTo>
                    <a:cubicBezTo>
                      <a:pt x="22" y="32"/>
                      <a:pt x="22" y="32"/>
                      <a:pt x="22" y="32"/>
                    </a:cubicBezTo>
                    <a:cubicBezTo>
                      <a:pt x="21" y="27"/>
                      <a:pt x="21" y="27"/>
                      <a:pt x="21" y="27"/>
                    </a:cubicBezTo>
                    <a:cubicBezTo>
                      <a:pt x="21" y="27"/>
                      <a:pt x="21" y="27"/>
                      <a:pt x="21" y="27"/>
                    </a:cubicBezTo>
                    <a:cubicBezTo>
                      <a:pt x="20" y="29"/>
                      <a:pt x="16" y="33"/>
                      <a:pt x="11" y="33"/>
                    </a:cubicBezTo>
                    <a:cubicBezTo>
                      <a:pt x="6" y="33"/>
                      <a:pt x="0" y="30"/>
                      <a:pt x="0" y="19"/>
                    </a:cubicBezTo>
                    <a:cubicBezTo>
                      <a:pt x="0" y="0"/>
                      <a:pt x="0" y="0"/>
                      <a:pt x="0" y="0"/>
                    </a:cubicBezTo>
                    <a:cubicBezTo>
                      <a:pt x="5" y="0"/>
                      <a:pt x="5" y="0"/>
                      <a:pt x="5" y="0"/>
                    </a:cubicBezTo>
                    <a:cubicBezTo>
                      <a:pt x="5" y="18"/>
                      <a:pt x="5" y="18"/>
                      <a:pt x="5" y="18"/>
                    </a:cubicBezTo>
                    <a:cubicBezTo>
                      <a:pt x="5" y="24"/>
                      <a:pt x="7" y="28"/>
                      <a:pt x="12" y="28"/>
                    </a:cubicBezTo>
                    <a:cubicBezTo>
                      <a:pt x="16" y="28"/>
                      <a:pt x="19" y="25"/>
                      <a:pt x="20" y="23"/>
                    </a:cubicBezTo>
                    <a:cubicBezTo>
                      <a:pt x="20" y="22"/>
                      <a:pt x="21" y="21"/>
                      <a:pt x="21" y="20"/>
                    </a:cubicBezTo>
                    <a:cubicBezTo>
                      <a:pt x="21" y="0"/>
                      <a:pt x="21" y="0"/>
                      <a:pt x="21" y="0"/>
                    </a:cubicBezTo>
                    <a:cubicBezTo>
                      <a:pt x="26" y="0"/>
                      <a:pt x="26" y="0"/>
                      <a:pt x="26" y="0"/>
                    </a:cubicBezTo>
                    <a:lnTo>
                      <a:pt x="26" y="23"/>
                    </a:lnTo>
                    <a:close/>
                  </a:path>
                </a:pathLst>
              </a:custGeom>
              <a:solidFill>
                <a:srgbClr val="01010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43" name="Google Shape;443;p46"/>
              <p:cNvSpPr/>
              <p:nvPr/>
            </p:nvSpPr>
            <p:spPr>
              <a:xfrm>
                <a:off x="1722" y="3647"/>
                <a:ext cx="31" cy="44"/>
              </a:xfrm>
              <a:custGeom>
                <a:rect b="b" l="l" r="r" t="t"/>
                <a:pathLst>
                  <a:path extrusionOk="0" h="45" w="31">
                    <a:moveTo>
                      <a:pt x="1" y="11"/>
                    </a:moveTo>
                    <a:cubicBezTo>
                      <a:pt x="1" y="7"/>
                      <a:pt x="1" y="3"/>
                      <a:pt x="0" y="0"/>
                    </a:cubicBezTo>
                    <a:cubicBezTo>
                      <a:pt x="5" y="0"/>
                      <a:pt x="5" y="0"/>
                      <a:pt x="5" y="0"/>
                    </a:cubicBezTo>
                    <a:cubicBezTo>
                      <a:pt x="6" y="6"/>
                      <a:pt x="6" y="6"/>
                      <a:pt x="6" y="6"/>
                    </a:cubicBezTo>
                    <a:cubicBezTo>
                      <a:pt x="6" y="6"/>
                      <a:pt x="6" y="6"/>
                      <a:pt x="6" y="6"/>
                    </a:cubicBezTo>
                    <a:cubicBezTo>
                      <a:pt x="8" y="2"/>
                      <a:pt x="12" y="0"/>
                      <a:pt x="17" y="0"/>
                    </a:cubicBezTo>
                    <a:cubicBezTo>
                      <a:pt x="25" y="0"/>
                      <a:pt x="31" y="6"/>
                      <a:pt x="31" y="16"/>
                    </a:cubicBezTo>
                    <a:cubicBezTo>
                      <a:pt x="31" y="27"/>
                      <a:pt x="24" y="33"/>
                      <a:pt x="16" y="33"/>
                    </a:cubicBezTo>
                    <a:cubicBezTo>
                      <a:pt x="12" y="33"/>
                      <a:pt x="8" y="31"/>
                      <a:pt x="6" y="28"/>
                    </a:cubicBezTo>
                    <a:cubicBezTo>
                      <a:pt x="6" y="28"/>
                      <a:pt x="6" y="28"/>
                      <a:pt x="6" y="28"/>
                    </a:cubicBezTo>
                    <a:cubicBezTo>
                      <a:pt x="6" y="45"/>
                      <a:pt x="6" y="45"/>
                      <a:pt x="6" y="45"/>
                    </a:cubicBezTo>
                    <a:cubicBezTo>
                      <a:pt x="1" y="45"/>
                      <a:pt x="1" y="45"/>
                      <a:pt x="1" y="45"/>
                    </a:cubicBezTo>
                    <a:lnTo>
                      <a:pt x="1" y="11"/>
                    </a:lnTo>
                    <a:close/>
                    <a:moveTo>
                      <a:pt x="6" y="19"/>
                    </a:moveTo>
                    <a:cubicBezTo>
                      <a:pt x="6" y="20"/>
                      <a:pt x="6" y="21"/>
                      <a:pt x="7" y="21"/>
                    </a:cubicBezTo>
                    <a:cubicBezTo>
                      <a:pt x="8" y="25"/>
                      <a:pt x="11" y="28"/>
                      <a:pt x="15" y="28"/>
                    </a:cubicBezTo>
                    <a:cubicBezTo>
                      <a:pt x="21" y="28"/>
                      <a:pt x="25" y="23"/>
                      <a:pt x="25" y="16"/>
                    </a:cubicBezTo>
                    <a:cubicBezTo>
                      <a:pt x="25" y="10"/>
                      <a:pt x="21" y="4"/>
                      <a:pt x="15" y="4"/>
                    </a:cubicBezTo>
                    <a:cubicBezTo>
                      <a:pt x="11" y="4"/>
                      <a:pt x="8" y="7"/>
                      <a:pt x="7" y="11"/>
                    </a:cubicBezTo>
                    <a:cubicBezTo>
                      <a:pt x="7" y="12"/>
                      <a:pt x="6" y="13"/>
                      <a:pt x="6" y="14"/>
                    </a:cubicBezTo>
                    <a:lnTo>
                      <a:pt x="6" y="19"/>
                    </a:lnTo>
                    <a:close/>
                  </a:path>
                </a:pathLst>
              </a:custGeom>
              <a:solidFill>
                <a:srgbClr val="01010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44" name="Google Shape;444;p46"/>
              <p:cNvSpPr/>
              <p:nvPr/>
            </p:nvSpPr>
            <p:spPr>
              <a:xfrm>
                <a:off x="1760" y="3647"/>
                <a:ext cx="30" cy="44"/>
              </a:xfrm>
              <a:custGeom>
                <a:rect b="b" l="l" r="r" t="t"/>
                <a:pathLst>
                  <a:path extrusionOk="0" h="45" w="31">
                    <a:moveTo>
                      <a:pt x="1" y="11"/>
                    </a:moveTo>
                    <a:cubicBezTo>
                      <a:pt x="1" y="7"/>
                      <a:pt x="1" y="3"/>
                      <a:pt x="0" y="0"/>
                    </a:cubicBezTo>
                    <a:cubicBezTo>
                      <a:pt x="6" y="0"/>
                      <a:pt x="6" y="0"/>
                      <a:pt x="6" y="0"/>
                    </a:cubicBezTo>
                    <a:cubicBezTo>
                      <a:pt x="6" y="6"/>
                      <a:pt x="6" y="6"/>
                      <a:pt x="6" y="6"/>
                    </a:cubicBezTo>
                    <a:cubicBezTo>
                      <a:pt x="6" y="6"/>
                      <a:pt x="6" y="6"/>
                      <a:pt x="6" y="6"/>
                    </a:cubicBezTo>
                    <a:cubicBezTo>
                      <a:pt x="8" y="2"/>
                      <a:pt x="12" y="0"/>
                      <a:pt x="17" y="0"/>
                    </a:cubicBezTo>
                    <a:cubicBezTo>
                      <a:pt x="25" y="0"/>
                      <a:pt x="31" y="6"/>
                      <a:pt x="31" y="16"/>
                    </a:cubicBezTo>
                    <a:cubicBezTo>
                      <a:pt x="31" y="27"/>
                      <a:pt x="24" y="33"/>
                      <a:pt x="16" y="33"/>
                    </a:cubicBezTo>
                    <a:cubicBezTo>
                      <a:pt x="12" y="33"/>
                      <a:pt x="8" y="31"/>
                      <a:pt x="7" y="28"/>
                    </a:cubicBezTo>
                    <a:cubicBezTo>
                      <a:pt x="6" y="28"/>
                      <a:pt x="6" y="28"/>
                      <a:pt x="6" y="28"/>
                    </a:cubicBezTo>
                    <a:cubicBezTo>
                      <a:pt x="6" y="45"/>
                      <a:pt x="6" y="45"/>
                      <a:pt x="6" y="45"/>
                    </a:cubicBezTo>
                    <a:cubicBezTo>
                      <a:pt x="1" y="45"/>
                      <a:pt x="1" y="45"/>
                      <a:pt x="1" y="45"/>
                    </a:cubicBezTo>
                    <a:lnTo>
                      <a:pt x="1" y="11"/>
                    </a:lnTo>
                    <a:close/>
                    <a:moveTo>
                      <a:pt x="6" y="19"/>
                    </a:moveTo>
                    <a:cubicBezTo>
                      <a:pt x="6" y="20"/>
                      <a:pt x="7" y="21"/>
                      <a:pt x="7" y="21"/>
                    </a:cubicBezTo>
                    <a:cubicBezTo>
                      <a:pt x="8" y="25"/>
                      <a:pt x="11" y="28"/>
                      <a:pt x="15" y="28"/>
                    </a:cubicBezTo>
                    <a:cubicBezTo>
                      <a:pt x="21" y="28"/>
                      <a:pt x="25" y="23"/>
                      <a:pt x="25" y="16"/>
                    </a:cubicBezTo>
                    <a:cubicBezTo>
                      <a:pt x="25" y="10"/>
                      <a:pt x="22" y="4"/>
                      <a:pt x="16" y="4"/>
                    </a:cubicBezTo>
                    <a:cubicBezTo>
                      <a:pt x="12" y="4"/>
                      <a:pt x="8" y="7"/>
                      <a:pt x="7" y="11"/>
                    </a:cubicBezTo>
                    <a:cubicBezTo>
                      <a:pt x="7" y="12"/>
                      <a:pt x="6" y="13"/>
                      <a:pt x="6" y="14"/>
                    </a:cubicBezTo>
                    <a:lnTo>
                      <a:pt x="6" y="19"/>
                    </a:lnTo>
                    <a:close/>
                  </a:path>
                </a:pathLst>
              </a:custGeom>
              <a:solidFill>
                <a:srgbClr val="01010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45" name="Google Shape;445;p46"/>
              <p:cNvSpPr/>
              <p:nvPr/>
            </p:nvSpPr>
            <p:spPr>
              <a:xfrm>
                <a:off x="1796" y="3647"/>
                <a:ext cx="30" cy="32"/>
              </a:xfrm>
              <a:custGeom>
                <a:rect b="b" l="l" r="r" t="t"/>
                <a:pathLst>
                  <a:path extrusionOk="0" h="33" w="31">
                    <a:moveTo>
                      <a:pt x="31" y="16"/>
                    </a:moveTo>
                    <a:cubicBezTo>
                      <a:pt x="31" y="28"/>
                      <a:pt x="23" y="33"/>
                      <a:pt x="15" y="33"/>
                    </a:cubicBezTo>
                    <a:cubicBezTo>
                      <a:pt x="7" y="33"/>
                      <a:pt x="0" y="26"/>
                      <a:pt x="0" y="16"/>
                    </a:cubicBezTo>
                    <a:cubicBezTo>
                      <a:pt x="0" y="6"/>
                      <a:pt x="7" y="0"/>
                      <a:pt x="16" y="0"/>
                    </a:cubicBezTo>
                    <a:cubicBezTo>
                      <a:pt x="25" y="0"/>
                      <a:pt x="31" y="6"/>
                      <a:pt x="31" y="16"/>
                    </a:cubicBezTo>
                    <a:close/>
                    <a:moveTo>
                      <a:pt x="6" y="16"/>
                    </a:moveTo>
                    <a:cubicBezTo>
                      <a:pt x="6" y="23"/>
                      <a:pt x="10" y="28"/>
                      <a:pt x="15" y="28"/>
                    </a:cubicBezTo>
                    <a:cubicBezTo>
                      <a:pt x="21" y="28"/>
                      <a:pt x="25" y="23"/>
                      <a:pt x="25" y="16"/>
                    </a:cubicBezTo>
                    <a:cubicBezTo>
                      <a:pt x="25" y="11"/>
                      <a:pt x="22" y="4"/>
                      <a:pt x="15" y="4"/>
                    </a:cubicBezTo>
                    <a:cubicBezTo>
                      <a:pt x="9" y="4"/>
                      <a:pt x="6" y="10"/>
                      <a:pt x="6" y="16"/>
                    </a:cubicBezTo>
                    <a:close/>
                  </a:path>
                </a:pathLst>
              </a:custGeom>
              <a:solidFill>
                <a:srgbClr val="01010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46" name="Google Shape;446;p46"/>
              <p:cNvSpPr/>
              <p:nvPr/>
            </p:nvSpPr>
            <p:spPr>
              <a:xfrm>
                <a:off x="1833" y="3647"/>
                <a:ext cx="15" cy="31"/>
              </a:xfrm>
              <a:custGeom>
                <a:rect b="b" l="l" r="r" t="t"/>
                <a:pathLst>
                  <a:path extrusionOk="0" h="32" w="16">
                    <a:moveTo>
                      <a:pt x="1" y="10"/>
                    </a:moveTo>
                    <a:cubicBezTo>
                      <a:pt x="1" y="6"/>
                      <a:pt x="1" y="3"/>
                      <a:pt x="0" y="0"/>
                    </a:cubicBezTo>
                    <a:cubicBezTo>
                      <a:pt x="5" y="0"/>
                      <a:pt x="5" y="0"/>
                      <a:pt x="5" y="0"/>
                    </a:cubicBezTo>
                    <a:cubicBezTo>
                      <a:pt x="6" y="7"/>
                      <a:pt x="6" y="7"/>
                      <a:pt x="6" y="7"/>
                    </a:cubicBezTo>
                    <a:cubicBezTo>
                      <a:pt x="6" y="7"/>
                      <a:pt x="6" y="7"/>
                      <a:pt x="6" y="7"/>
                    </a:cubicBezTo>
                    <a:cubicBezTo>
                      <a:pt x="7" y="2"/>
                      <a:pt x="11" y="0"/>
                      <a:pt x="15" y="0"/>
                    </a:cubicBezTo>
                    <a:cubicBezTo>
                      <a:pt x="15" y="0"/>
                      <a:pt x="16" y="0"/>
                      <a:pt x="16" y="0"/>
                    </a:cubicBezTo>
                    <a:cubicBezTo>
                      <a:pt x="16" y="5"/>
                      <a:pt x="16" y="5"/>
                      <a:pt x="16" y="5"/>
                    </a:cubicBezTo>
                    <a:cubicBezTo>
                      <a:pt x="16" y="5"/>
                      <a:pt x="15" y="5"/>
                      <a:pt x="14" y="5"/>
                    </a:cubicBezTo>
                    <a:cubicBezTo>
                      <a:pt x="10" y="5"/>
                      <a:pt x="7" y="8"/>
                      <a:pt x="7" y="12"/>
                    </a:cubicBezTo>
                    <a:cubicBezTo>
                      <a:pt x="7" y="13"/>
                      <a:pt x="6" y="14"/>
                      <a:pt x="6" y="15"/>
                    </a:cubicBezTo>
                    <a:cubicBezTo>
                      <a:pt x="6" y="32"/>
                      <a:pt x="6" y="32"/>
                      <a:pt x="6" y="32"/>
                    </a:cubicBezTo>
                    <a:cubicBezTo>
                      <a:pt x="1" y="32"/>
                      <a:pt x="1" y="32"/>
                      <a:pt x="1" y="32"/>
                    </a:cubicBezTo>
                    <a:lnTo>
                      <a:pt x="1" y="10"/>
                    </a:lnTo>
                    <a:close/>
                  </a:path>
                </a:pathLst>
              </a:custGeom>
              <a:solidFill>
                <a:srgbClr val="01010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47" name="Google Shape;447;p46"/>
              <p:cNvSpPr/>
              <p:nvPr/>
            </p:nvSpPr>
            <p:spPr>
              <a:xfrm>
                <a:off x="1853" y="3640"/>
                <a:ext cx="19" cy="39"/>
              </a:xfrm>
              <a:custGeom>
                <a:rect b="b" l="l" r="r" t="t"/>
                <a:pathLst>
                  <a:path extrusionOk="0" h="40" w="19">
                    <a:moveTo>
                      <a:pt x="10" y="0"/>
                    </a:moveTo>
                    <a:cubicBezTo>
                      <a:pt x="10" y="7"/>
                      <a:pt x="10" y="7"/>
                      <a:pt x="10" y="7"/>
                    </a:cubicBezTo>
                    <a:cubicBezTo>
                      <a:pt x="19" y="7"/>
                      <a:pt x="19" y="7"/>
                      <a:pt x="19" y="7"/>
                    </a:cubicBezTo>
                    <a:cubicBezTo>
                      <a:pt x="19" y="12"/>
                      <a:pt x="19" y="12"/>
                      <a:pt x="19" y="12"/>
                    </a:cubicBezTo>
                    <a:cubicBezTo>
                      <a:pt x="10" y="12"/>
                      <a:pt x="10" y="12"/>
                      <a:pt x="10" y="12"/>
                    </a:cubicBezTo>
                    <a:cubicBezTo>
                      <a:pt x="10" y="29"/>
                      <a:pt x="10" y="29"/>
                      <a:pt x="10" y="29"/>
                    </a:cubicBezTo>
                    <a:cubicBezTo>
                      <a:pt x="10" y="33"/>
                      <a:pt x="12" y="35"/>
                      <a:pt x="15" y="35"/>
                    </a:cubicBezTo>
                    <a:cubicBezTo>
                      <a:pt x="16" y="35"/>
                      <a:pt x="17" y="35"/>
                      <a:pt x="18" y="34"/>
                    </a:cubicBezTo>
                    <a:cubicBezTo>
                      <a:pt x="18" y="39"/>
                      <a:pt x="18" y="39"/>
                      <a:pt x="18" y="39"/>
                    </a:cubicBezTo>
                    <a:cubicBezTo>
                      <a:pt x="17" y="39"/>
                      <a:pt x="15" y="40"/>
                      <a:pt x="13" y="40"/>
                    </a:cubicBezTo>
                    <a:cubicBezTo>
                      <a:pt x="11" y="40"/>
                      <a:pt x="8" y="39"/>
                      <a:pt x="7" y="37"/>
                    </a:cubicBezTo>
                    <a:cubicBezTo>
                      <a:pt x="5" y="35"/>
                      <a:pt x="5" y="33"/>
                      <a:pt x="5" y="29"/>
                    </a:cubicBezTo>
                    <a:cubicBezTo>
                      <a:pt x="5" y="12"/>
                      <a:pt x="5" y="12"/>
                      <a:pt x="5" y="12"/>
                    </a:cubicBezTo>
                    <a:cubicBezTo>
                      <a:pt x="0" y="12"/>
                      <a:pt x="0" y="12"/>
                      <a:pt x="0" y="12"/>
                    </a:cubicBezTo>
                    <a:cubicBezTo>
                      <a:pt x="0" y="7"/>
                      <a:pt x="0" y="7"/>
                      <a:pt x="0" y="7"/>
                    </a:cubicBezTo>
                    <a:cubicBezTo>
                      <a:pt x="5" y="7"/>
                      <a:pt x="5" y="7"/>
                      <a:pt x="5" y="7"/>
                    </a:cubicBezTo>
                    <a:cubicBezTo>
                      <a:pt x="5" y="1"/>
                      <a:pt x="5" y="1"/>
                      <a:pt x="5" y="1"/>
                    </a:cubicBezTo>
                    <a:lnTo>
                      <a:pt x="10" y="0"/>
                    </a:lnTo>
                    <a:close/>
                  </a:path>
                </a:pathLst>
              </a:custGeom>
              <a:solidFill>
                <a:srgbClr val="01010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48" name="Google Shape;448;p46"/>
              <p:cNvSpPr/>
              <p:nvPr/>
            </p:nvSpPr>
            <p:spPr>
              <a:xfrm>
                <a:off x="1875" y="3647"/>
                <a:ext cx="27" cy="32"/>
              </a:xfrm>
              <a:custGeom>
                <a:rect b="b" l="l" r="r" t="t"/>
                <a:pathLst>
                  <a:path extrusionOk="0" h="33" w="28">
                    <a:moveTo>
                      <a:pt x="6" y="17"/>
                    </a:moveTo>
                    <a:cubicBezTo>
                      <a:pt x="6" y="25"/>
                      <a:pt x="11" y="28"/>
                      <a:pt x="17" y="28"/>
                    </a:cubicBezTo>
                    <a:cubicBezTo>
                      <a:pt x="21" y="28"/>
                      <a:pt x="24" y="27"/>
                      <a:pt x="26" y="27"/>
                    </a:cubicBezTo>
                    <a:cubicBezTo>
                      <a:pt x="27" y="31"/>
                      <a:pt x="27" y="31"/>
                      <a:pt x="27" y="31"/>
                    </a:cubicBezTo>
                    <a:cubicBezTo>
                      <a:pt x="25" y="32"/>
                      <a:pt x="21" y="33"/>
                      <a:pt x="16" y="33"/>
                    </a:cubicBezTo>
                    <a:cubicBezTo>
                      <a:pt x="6" y="33"/>
                      <a:pt x="0" y="26"/>
                      <a:pt x="0" y="17"/>
                    </a:cubicBezTo>
                    <a:cubicBezTo>
                      <a:pt x="0" y="7"/>
                      <a:pt x="6" y="0"/>
                      <a:pt x="15" y="0"/>
                    </a:cubicBezTo>
                    <a:cubicBezTo>
                      <a:pt x="26" y="0"/>
                      <a:pt x="28" y="9"/>
                      <a:pt x="28" y="14"/>
                    </a:cubicBezTo>
                    <a:cubicBezTo>
                      <a:pt x="28" y="16"/>
                      <a:pt x="28" y="17"/>
                      <a:pt x="28" y="17"/>
                    </a:cubicBezTo>
                    <a:lnTo>
                      <a:pt x="6" y="17"/>
                    </a:lnTo>
                    <a:close/>
                    <a:moveTo>
                      <a:pt x="23" y="13"/>
                    </a:moveTo>
                    <a:cubicBezTo>
                      <a:pt x="23" y="9"/>
                      <a:pt x="21" y="4"/>
                      <a:pt x="15" y="4"/>
                    </a:cubicBezTo>
                    <a:cubicBezTo>
                      <a:pt x="9" y="4"/>
                      <a:pt x="7" y="9"/>
                      <a:pt x="6" y="13"/>
                    </a:cubicBezTo>
                    <a:lnTo>
                      <a:pt x="23" y="13"/>
                    </a:lnTo>
                    <a:close/>
                  </a:path>
                </a:pathLst>
              </a:custGeom>
              <a:solidFill>
                <a:srgbClr val="01010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49" name="Google Shape;449;p46"/>
              <p:cNvSpPr/>
              <p:nvPr/>
            </p:nvSpPr>
            <p:spPr>
              <a:xfrm>
                <a:off x="1908" y="3633"/>
                <a:ext cx="29" cy="46"/>
              </a:xfrm>
              <a:custGeom>
                <a:rect b="b" l="l" r="r" t="t"/>
                <a:pathLst>
                  <a:path extrusionOk="0" h="47" w="30">
                    <a:moveTo>
                      <a:pt x="30" y="0"/>
                    </a:moveTo>
                    <a:cubicBezTo>
                      <a:pt x="30" y="38"/>
                      <a:pt x="30" y="38"/>
                      <a:pt x="30" y="38"/>
                    </a:cubicBezTo>
                    <a:cubicBezTo>
                      <a:pt x="30" y="41"/>
                      <a:pt x="30" y="44"/>
                      <a:pt x="30" y="46"/>
                    </a:cubicBezTo>
                    <a:cubicBezTo>
                      <a:pt x="25" y="46"/>
                      <a:pt x="25" y="46"/>
                      <a:pt x="25" y="46"/>
                    </a:cubicBezTo>
                    <a:cubicBezTo>
                      <a:pt x="25" y="40"/>
                      <a:pt x="25" y="40"/>
                      <a:pt x="25" y="40"/>
                    </a:cubicBezTo>
                    <a:cubicBezTo>
                      <a:pt x="24" y="40"/>
                      <a:pt x="24" y="40"/>
                      <a:pt x="24" y="40"/>
                    </a:cubicBezTo>
                    <a:cubicBezTo>
                      <a:pt x="23" y="44"/>
                      <a:pt x="19" y="47"/>
                      <a:pt x="14" y="47"/>
                    </a:cubicBezTo>
                    <a:cubicBezTo>
                      <a:pt x="6" y="47"/>
                      <a:pt x="0" y="40"/>
                      <a:pt x="0" y="31"/>
                    </a:cubicBezTo>
                    <a:cubicBezTo>
                      <a:pt x="0" y="20"/>
                      <a:pt x="7" y="14"/>
                      <a:pt x="14" y="14"/>
                    </a:cubicBezTo>
                    <a:cubicBezTo>
                      <a:pt x="19" y="14"/>
                      <a:pt x="22" y="16"/>
                      <a:pt x="24" y="18"/>
                    </a:cubicBezTo>
                    <a:cubicBezTo>
                      <a:pt x="24" y="18"/>
                      <a:pt x="24" y="18"/>
                      <a:pt x="24" y="18"/>
                    </a:cubicBezTo>
                    <a:cubicBezTo>
                      <a:pt x="24" y="0"/>
                      <a:pt x="24" y="0"/>
                      <a:pt x="24" y="0"/>
                    </a:cubicBezTo>
                    <a:lnTo>
                      <a:pt x="30" y="0"/>
                    </a:lnTo>
                    <a:close/>
                    <a:moveTo>
                      <a:pt x="24" y="27"/>
                    </a:moveTo>
                    <a:cubicBezTo>
                      <a:pt x="24" y="26"/>
                      <a:pt x="24" y="25"/>
                      <a:pt x="24" y="25"/>
                    </a:cubicBezTo>
                    <a:cubicBezTo>
                      <a:pt x="23" y="21"/>
                      <a:pt x="20" y="18"/>
                      <a:pt x="15" y="18"/>
                    </a:cubicBezTo>
                    <a:cubicBezTo>
                      <a:pt x="9" y="18"/>
                      <a:pt x="6" y="23"/>
                      <a:pt x="6" y="30"/>
                    </a:cubicBezTo>
                    <a:cubicBezTo>
                      <a:pt x="6" y="37"/>
                      <a:pt x="9" y="42"/>
                      <a:pt x="15" y="42"/>
                    </a:cubicBezTo>
                    <a:cubicBezTo>
                      <a:pt x="19" y="42"/>
                      <a:pt x="23" y="39"/>
                      <a:pt x="24" y="35"/>
                    </a:cubicBezTo>
                    <a:cubicBezTo>
                      <a:pt x="24" y="34"/>
                      <a:pt x="24" y="34"/>
                      <a:pt x="24" y="33"/>
                    </a:cubicBezTo>
                    <a:lnTo>
                      <a:pt x="24" y="27"/>
                    </a:lnTo>
                    <a:close/>
                  </a:path>
                </a:pathLst>
              </a:custGeom>
              <a:solidFill>
                <a:srgbClr val="01010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50" name="Google Shape;450;p46"/>
              <p:cNvSpPr/>
              <p:nvPr/>
            </p:nvSpPr>
            <p:spPr>
              <a:xfrm>
                <a:off x="1959" y="3633"/>
                <a:ext cx="29" cy="46"/>
              </a:xfrm>
              <a:custGeom>
                <a:rect b="b" l="l" r="r" t="t"/>
                <a:pathLst>
                  <a:path extrusionOk="0" h="47" w="30">
                    <a:moveTo>
                      <a:pt x="0" y="0"/>
                    </a:moveTo>
                    <a:cubicBezTo>
                      <a:pt x="6" y="0"/>
                      <a:pt x="6" y="0"/>
                      <a:pt x="6" y="0"/>
                    </a:cubicBezTo>
                    <a:cubicBezTo>
                      <a:pt x="6" y="19"/>
                      <a:pt x="6" y="19"/>
                      <a:pt x="6" y="19"/>
                    </a:cubicBezTo>
                    <a:cubicBezTo>
                      <a:pt x="6" y="19"/>
                      <a:pt x="6" y="19"/>
                      <a:pt x="6" y="19"/>
                    </a:cubicBezTo>
                    <a:cubicBezTo>
                      <a:pt x="8" y="16"/>
                      <a:pt x="11" y="14"/>
                      <a:pt x="17" y="14"/>
                    </a:cubicBezTo>
                    <a:cubicBezTo>
                      <a:pt x="24" y="14"/>
                      <a:pt x="30" y="20"/>
                      <a:pt x="30" y="30"/>
                    </a:cubicBezTo>
                    <a:cubicBezTo>
                      <a:pt x="30" y="41"/>
                      <a:pt x="23" y="47"/>
                      <a:pt x="16" y="47"/>
                    </a:cubicBezTo>
                    <a:cubicBezTo>
                      <a:pt x="11" y="47"/>
                      <a:pt x="7" y="45"/>
                      <a:pt x="5" y="41"/>
                    </a:cubicBezTo>
                    <a:cubicBezTo>
                      <a:pt x="5" y="41"/>
                      <a:pt x="5" y="41"/>
                      <a:pt x="5" y="41"/>
                    </a:cubicBezTo>
                    <a:cubicBezTo>
                      <a:pt x="5" y="46"/>
                      <a:pt x="5" y="46"/>
                      <a:pt x="5" y="46"/>
                    </a:cubicBezTo>
                    <a:cubicBezTo>
                      <a:pt x="0" y="46"/>
                      <a:pt x="0" y="46"/>
                      <a:pt x="0" y="46"/>
                    </a:cubicBezTo>
                    <a:cubicBezTo>
                      <a:pt x="0" y="44"/>
                      <a:pt x="0" y="41"/>
                      <a:pt x="0" y="38"/>
                    </a:cubicBezTo>
                    <a:lnTo>
                      <a:pt x="0" y="0"/>
                    </a:lnTo>
                    <a:close/>
                    <a:moveTo>
                      <a:pt x="6" y="33"/>
                    </a:moveTo>
                    <a:cubicBezTo>
                      <a:pt x="6" y="34"/>
                      <a:pt x="6" y="35"/>
                      <a:pt x="6" y="35"/>
                    </a:cubicBezTo>
                    <a:cubicBezTo>
                      <a:pt x="7" y="39"/>
                      <a:pt x="10" y="42"/>
                      <a:pt x="15" y="42"/>
                    </a:cubicBezTo>
                    <a:cubicBezTo>
                      <a:pt x="21" y="42"/>
                      <a:pt x="24" y="37"/>
                      <a:pt x="24" y="30"/>
                    </a:cubicBezTo>
                    <a:cubicBezTo>
                      <a:pt x="24" y="24"/>
                      <a:pt x="21" y="18"/>
                      <a:pt x="15" y="18"/>
                    </a:cubicBezTo>
                    <a:cubicBezTo>
                      <a:pt x="11" y="18"/>
                      <a:pt x="7" y="21"/>
                      <a:pt x="6" y="25"/>
                    </a:cubicBezTo>
                    <a:cubicBezTo>
                      <a:pt x="6" y="26"/>
                      <a:pt x="6" y="27"/>
                      <a:pt x="6" y="28"/>
                    </a:cubicBezTo>
                    <a:lnTo>
                      <a:pt x="6" y="33"/>
                    </a:lnTo>
                    <a:close/>
                  </a:path>
                </a:pathLst>
              </a:custGeom>
              <a:solidFill>
                <a:srgbClr val="01010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51" name="Google Shape;451;p46"/>
              <p:cNvSpPr/>
              <p:nvPr/>
            </p:nvSpPr>
            <p:spPr>
              <a:xfrm>
                <a:off x="1991" y="3647"/>
                <a:ext cx="29" cy="45"/>
              </a:xfrm>
              <a:custGeom>
                <a:rect b="b" l="l" r="r" t="t"/>
                <a:pathLst>
                  <a:path extrusionOk="0" h="46" w="30">
                    <a:moveTo>
                      <a:pt x="7" y="0"/>
                    </a:moveTo>
                    <a:cubicBezTo>
                      <a:pt x="13" y="19"/>
                      <a:pt x="13" y="19"/>
                      <a:pt x="13" y="19"/>
                    </a:cubicBezTo>
                    <a:cubicBezTo>
                      <a:pt x="14" y="21"/>
                      <a:pt x="15" y="24"/>
                      <a:pt x="15" y="25"/>
                    </a:cubicBezTo>
                    <a:cubicBezTo>
                      <a:pt x="16" y="25"/>
                      <a:pt x="16" y="25"/>
                      <a:pt x="16" y="25"/>
                    </a:cubicBezTo>
                    <a:cubicBezTo>
                      <a:pt x="16" y="24"/>
                      <a:pt x="17" y="21"/>
                      <a:pt x="18" y="19"/>
                    </a:cubicBezTo>
                    <a:cubicBezTo>
                      <a:pt x="24" y="0"/>
                      <a:pt x="24" y="0"/>
                      <a:pt x="24" y="0"/>
                    </a:cubicBezTo>
                    <a:cubicBezTo>
                      <a:pt x="30" y="0"/>
                      <a:pt x="30" y="0"/>
                      <a:pt x="30" y="0"/>
                    </a:cubicBezTo>
                    <a:cubicBezTo>
                      <a:pt x="21" y="23"/>
                      <a:pt x="21" y="23"/>
                      <a:pt x="21" y="23"/>
                    </a:cubicBezTo>
                    <a:cubicBezTo>
                      <a:pt x="17" y="34"/>
                      <a:pt x="14" y="39"/>
                      <a:pt x="11" y="43"/>
                    </a:cubicBezTo>
                    <a:cubicBezTo>
                      <a:pt x="8" y="45"/>
                      <a:pt x="5" y="46"/>
                      <a:pt x="3" y="46"/>
                    </a:cubicBezTo>
                    <a:cubicBezTo>
                      <a:pt x="2" y="42"/>
                      <a:pt x="2" y="42"/>
                      <a:pt x="2" y="42"/>
                    </a:cubicBezTo>
                    <a:cubicBezTo>
                      <a:pt x="3" y="41"/>
                      <a:pt x="5" y="40"/>
                      <a:pt x="7" y="39"/>
                    </a:cubicBezTo>
                    <a:cubicBezTo>
                      <a:pt x="9" y="37"/>
                      <a:pt x="11" y="35"/>
                      <a:pt x="12" y="32"/>
                    </a:cubicBezTo>
                    <a:cubicBezTo>
                      <a:pt x="12" y="32"/>
                      <a:pt x="12" y="31"/>
                      <a:pt x="12" y="31"/>
                    </a:cubicBezTo>
                    <a:cubicBezTo>
                      <a:pt x="12" y="31"/>
                      <a:pt x="12" y="30"/>
                      <a:pt x="12" y="29"/>
                    </a:cubicBezTo>
                    <a:cubicBezTo>
                      <a:pt x="0" y="0"/>
                      <a:pt x="0" y="0"/>
                      <a:pt x="0" y="0"/>
                    </a:cubicBezTo>
                    <a:lnTo>
                      <a:pt x="7" y="0"/>
                    </a:lnTo>
                    <a:close/>
                  </a:path>
                </a:pathLst>
              </a:custGeom>
              <a:solidFill>
                <a:srgbClr val="01010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52" name="Google Shape;452;p46"/>
              <p:cNvSpPr/>
              <p:nvPr/>
            </p:nvSpPr>
            <p:spPr>
              <a:xfrm>
                <a:off x="1411" y="3626"/>
                <a:ext cx="0" cy="600"/>
              </a:xfrm>
              <a:prstGeom prst="rect">
                <a:avLst/>
              </a:prstGeom>
              <a:solidFill>
                <a:srgbClr val="01010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53" name="Google Shape;453;p46"/>
              <p:cNvSpPr/>
              <p:nvPr/>
            </p:nvSpPr>
            <p:spPr>
              <a:xfrm>
                <a:off x="1411" y="3626"/>
                <a:ext cx="2" cy="454"/>
              </a:xfrm>
              <a:custGeom>
                <a:rect b="b" l="l" r="r" t="t"/>
                <a:pathLst>
                  <a:path extrusionOk="0" h="454" w="2">
                    <a:moveTo>
                      <a:pt x="0" y="0"/>
                    </a:moveTo>
                    <a:lnTo>
                      <a:pt x="0" y="454"/>
                    </a:lnTo>
                    <a:lnTo>
                      <a:pt x="2" y="454"/>
                    </a:lnTo>
                    <a:lnTo>
                      <a:pt x="2" y="0"/>
                    </a:lnTo>
                  </a:path>
                </a:pathLst>
              </a:cu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grpSp>
          <p:nvGrpSpPr>
            <p:cNvPr id="454" name="Google Shape;454;p46"/>
            <p:cNvGrpSpPr/>
            <p:nvPr/>
          </p:nvGrpSpPr>
          <p:grpSpPr>
            <a:xfrm>
              <a:off x="2606042" y="6000027"/>
              <a:ext cx="1218453" cy="529665"/>
              <a:chOff x="3838222" y="4771850"/>
              <a:chExt cx="2412301" cy="1048634"/>
            </a:xfrm>
          </p:grpSpPr>
          <p:sp>
            <p:nvSpPr>
              <p:cNvPr id="455" name="Google Shape;455;p46"/>
              <p:cNvSpPr/>
              <p:nvPr/>
            </p:nvSpPr>
            <p:spPr>
              <a:xfrm>
                <a:off x="3838222" y="4778638"/>
                <a:ext cx="1354800" cy="5175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456" name="Google Shape;456;p46"/>
              <p:cNvPicPr preferRelativeResize="0"/>
              <p:nvPr/>
            </p:nvPicPr>
            <p:blipFill rotWithShape="1">
              <a:blip r:embed="rId2">
                <a:alphaModFix/>
              </a:blip>
              <a:srcRect b="0" l="0" r="0" t="0"/>
              <a:stretch/>
            </p:blipFill>
            <p:spPr>
              <a:xfrm>
                <a:off x="3838222" y="4771850"/>
                <a:ext cx="2412301" cy="1048634"/>
              </a:xfrm>
              <a:prstGeom prst="rect">
                <a:avLst/>
              </a:prstGeom>
              <a:noFill/>
              <a:ln>
                <a:noFill/>
              </a:ln>
            </p:spPr>
          </p:pic>
        </p:grpSp>
      </p:grpSp>
      <p:sp>
        <p:nvSpPr>
          <p:cNvPr id="457" name="Google Shape;457;p46"/>
          <p:cNvSpPr txBox="1"/>
          <p:nvPr>
            <p:ph type="ctrTitle"/>
          </p:nvPr>
        </p:nvSpPr>
        <p:spPr>
          <a:xfrm>
            <a:off x="838200" y="1749778"/>
            <a:ext cx="5464200" cy="1218300"/>
          </a:xfrm>
          <a:prstGeom prst="rect">
            <a:avLst/>
          </a:prstGeom>
          <a:noFill/>
          <a:ln>
            <a:noFill/>
          </a:ln>
        </p:spPr>
        <p:txBody>
          <a:bodyPr anchorCtr="0" anchor="b" bIns="45700" lIns="91425" spcFirstLastPara="1" rIns="91425" wrap="square" tIns="45700">
            <a:noAutofit/>
          </a:bodyPr>
          <a:lstStyle>
            <a:lvl1pPr lvl="0" rtl="0" algn="l">
              <a:lnSpc>
                <a:spcPct val="90000"/>
              </a:lnSpc>
              <a:spcBef>
                <a:spcPts val="0"/>
              </a:spcBef>
              <a:spcAft>
                <a:spcPts val="0"/>
              </a:spcAft>
              <a:buClr>
                <a:schemeClr val="dk2"/>
              </a:buClr>
              <a:buSzPts val="4000"/>
              <a:buFont typeface="Georgia"/>
              <a:buNone/>
              <a:defRPr i="1" sz="4000">
                <a:solidFill>
                  <a:schemeClr val="dk2"/>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458" name="Google Shape;458;p46"/>
          <p:cNvSpPr txBox="1"/>
          <p:nvPr>
            <p:ph idx="1" type="subTitle"/>
          </p:nvPr>
        </p:nvSpPr>
        <p:spPr>
          <a:xfrm>
            <a:off x="838200" y="3013252"/>
            <a:ext cx="5464200" cy="723300"/>
          </a:xfrm>
          <a:prstGeom prst="rect">
            <a:avLst/>
          </a:prstGeom>
          <a:noFill/>
          <a:ln>
            <a:noFill/>
          </a:ln>
        </p:spPr>
        <p:txBody>
          <a:bodyPr anchorCtr="0" anchor="t" bIns="45700" lIns="91425" spcFirstLastPara="1" rIns="91425" wrap="square" tIns="45700">
            <a:noAutofit/>
          </a:bodyPr>
          <a:lstStyle>
            <a:lvl1pPr lvl="0" rtl="0" algn="l">
              <a:lnSpc>
                <a:spcPct val="90000"/>
              </a:lnSpc>
              <a:spcBef>
                <a:spcPts val="1000"/>
              </a:spcBef>
              <a:spcAft>
                <a:spcPts val="0"/>
              </a:spcAft>
              <a:buClr>
                <a:schemeClr val="dk1"/>
              </a:buClr>
              <a:buSzPts val="2000"/>
              <a:buNone/>
              <a:defRPr sz="2000"/>
            </a:lvl1pPr>
            <a:lvl2pPr lvl="1" rtl="0" algn="ctr">
              <a:lnSpc>
                <a:spcPct val="90000"/>
              </a:lnSpc>
              <a:spcBef>
                <a:spcPts val="500"/>
              </a:spcBef>
              <a:spcAft>
                <a:spcPts val="0"/>
              </a:spcAft>
              <a:buClr>
                <a:schemeClr val="dk1"/>
              </a:buClr>
              <a:buSzPts val="2000"/>
              <a:buNone/>
              <a:defRPr sz="2000"/>
            </a:lvl2pPr>
            <a:lvl3pPr lvl="2" rtl="0" algn="ctr">
              <a:lnSpc>
                <a:spcPct val="90000"/>
              </a:lnSpc>
              <a:spcBef>
                <a:spcPts val="500"/>
              </a:spcBef>
              <a:spcAft>
                <a:spcPts val="0"/>
              </a:spcAft>
              <a:buClr>
                <a:schemeClr val="dk1"/>
              </a:buClr>
              <a:buSzPts val="1800"/>
              <a:buNone/>
              <a:defRPr sz="1800"/>
            </a:lvl3pPr>
            <a:lvl4pPr lvl="3" rtl="0" algn="ctr">
              <a:lnSpc>
                <a:spcPct val="90000"/>
              </a:lnSpc>
              <a:spcBef>
                <a:spcPts val="500"/>
              </a:spcBef>
              <a:spcAft>
                <a:spcPts val="0"/>
              </a:spcAft>
              <a:buClr>
                <a:schemeClr val="dk1"/>
              </a:buClr>
              <a:buSzPts val="1600"/>
              <a:buNone/>
              <a:defRPr sz="1600"/>
            </a:lvl4pPr>
            <a:lvl5pPr lvl="4" rtl="0" algn="ctr">
              <a:lnSpc>
                <a:spcPct val="90000"/>
              </a:lnSpc>
              <a:spcBef>
                <a:spcPts val="500"/>
              </a:spcBef>
              <a:spcAft>
                <a:spcPts val="0"/>
              </a:spcAft>
              <a:buClr>
                <a:schemeClr val="dk1"/>
              </a:buClr>
              <a:buSzPts val="1600"/>
              <a:buNone/>
              <a:defRPr sz="1600"/>
            </a:lvl5pPr>
            <a:lvl6pPr lvl="5" rtl="0" algn="ctr">
              <a:lnSpc>
                <a:spcPct val="90000"/>
              </a:lnSpc>
              <a:spcBef>
                <a:spcPts val="500"/>
              </a:spcBef>
              <a:spcAft>
                <a:spcPts val="0"/>
              </a:spcAft>
              <a:buClr>
                <a:schemeClr val="dk1"/>
              </a:buClr>
              <a:buSzPts val="1600"/>
              <a:buNone/>
              <a:defRPr sz="1600"/>
            </a:lvl6pPr>
            <a:lvl7pPr lvl="6" rtl="0" algn="ctr">
              <a:lnSpc>
                <a:spcPct val="90000"/>
              </a:lnSpc>
              <a:spcBef>
                <a:spcPts val="500"/>
              </a:spcBef>
              <a:spcAft>
                <a:spcPts val="0"/>
              </a:spcAft>
              <a:buClr>
                <a:schemeClr val="dk1"/>
              </a:buClr>
              <a:buSzPts val="1600"/>
              <a:buNone/>
              <a:defRPr sz="1600"/>
            </a:lvl7pPr>
            <a:lvl8pPr lvl="7" rtl="0" algn="ctr">
              <a:lnSpc>
                <a:spcPct val="90000"/>
              </a:lnSpc>
              <a:spcBef>
                <a:spcPts val="500"/>
              </a:spcBef>
              <a:spcAft>
                <a:spcPts val="0"/>
              </a:spcAft>
              <a:buClr>
                <a:schemeClr val="dk1"/>
              </a:buClr>
              <a:buSzPts val="1600"/>
              <a:buNone/>
              <a:defRPr sz="1600"/>
            </a:lvl8pPr>
            <a:lvl9pPr lvl="8" rtl="0" algn="ctr">
              <a:lnSpc>
                <a:spcPct val="90000"/>
              </a:lnSpc>
              <a:spcBef>
                <a:spcPts val="500"/>
              </a:spcBef>
              <a:spcAft>
                <a:spcPts val="0"/>
              </a:spcAft>
              <a:buClr>
                <a:schemeClr val="dk1"/>
              </a:buClr>
              <a:buSzPts val="1600"/>
              <a:buNone/>
              <a:defRPr sz="1600"/>
            </a:lvl9pPr>
          </a:lstStyle>
          <a:p/>
        </p:txBody>
      </p:sp>
      <p:sp>
        <p:nvSpPr>
          <p:cNvPr id="459" name="Google Shape;459;p46"/>
          <p:cNvSpPr txBox="1"/>
          <p:nvPr>
            <p:ph idx="12" type="sldNum"/>
          </p:nvPr>
        </p:nvSpPr>
        <p:spPr>
          <a:xfrm>
            <a:off x="887984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460" name="Google Shape;460;p46"/>
          <p:cNvSpPr txBox="1"/>
          <p:nvPr>
            <p:ph idx="2" type="body"/>
          </p:nvPr>
        </p:nvSpPr>
        <p:spPr>
          <a:xfrm>
            <a:off x="838200" y="3830991"/>
            <a:ext cx="3338400" cy="365100"/>
          </a:xfrm>
          <a:prstGeom prst="rect">
            <a:avLst/>
          </a:prstGeom>
          <a:noFill/>
          <a:ln>
            <a:noFill/>
          </a:ln>
        </p:spPr>
        <p:txBody>
          <a:bodyPr anchorCtr="0" anchor="t" bIns="45700" lIns="91425" spcFirstLastPara="1" rIns="91425" wrap="square" tIns="45700">
            <a:noAutofit/>
          </a:bodyPr>
          <a:lstStyle>
            <a:lvl1pPr indent="-228600" lvl="0" marL="457200" rtl="0" algn="l">
              <a:lnSpc>
                <a:spcPct val="90000"/>
              </a:lnSpc>
              <a:spcBef>
                <a:spcPts val="1000"/>
              </a:spcBef>
              <a:spcAft>
                <a:spcPts val="0"/>
              </a:spcAft>
              <a:buClr>
                <a:schemeClr val="dk1"/>
              </a:buClr>
              <a:buSzPts val="2000"/>
              <a:buNone/>
              <a:defRPr sz="2000"/>
            </a:lvl1pPr>
            <a:lvl2pPr indent="-228600" lvl="1" marL="914400" rtl="0" algn="l">
              <a:lnSpc>
                <a:spcPct val="90000"/>
              </a:lnSpc>
              <a:spcBef>
                <a:spcPts val="500"/>
              </a:spcBef>
              <a:spcAft>
                <a:spcPts val="0"/>
              </a:spcAft>
              <a:buClr>
                <a:schemeClr val="dk1"/>
              </a:buClr>
              <a:buSzPts val="2000"/>
              <a:buNone/>
              <a:defRPr sz="2000"/>
            </a:lvl2pPr>
            <a:lvl3pPr indent="-228600" lvl="2" marL="1371600" rtl="0" algn="l">
              <a:lnSpc>
                <a:spcPct val="90000"/>
              </a:lnSpc>
              <a:spcBef>
                <a:spcPts val="500"/>
              </a:spcBef>
              <a:spcAft>
                <a:spcPts val="0"/>
              </a:spcAft>
              <a:buClr>
                <a:schemeClr val="dk1"/>
              </a:buClr>
              <a:buSzPts val="2000"/>
              <a:buNone/>
              <a:defRPr sz="2000"/>
            </a:lvl3pPr>
            <a:lvl4pPr indent="-228600" lvl="3" marL="1828800" rtl="0" algn="l">
              <a:lnSpc>
                <a:spcPct val="90000"/>
              </a:lnSpc>
              <a:spcBef>
                <a:spcPts val="500"/>
              </a:spcBef>
              <a:spcAft>
                <a:spcPts val="0"/>
              </a:spcAft>
              <a:buClr>
                <a:schemeClr val="dk1"/>
              </a:buClr>
              <a:buSzPts val="2000"/>
              <a:buNone/>
              <a:defRPr sz="2000"/>
            </a:lvl4pPr>
            <a:lvl5pPr indent="-228600" lvl="4" marL="2286000" rtl="0" algn="l">
              <a:lnSpc>
                <a:spcPct val="90000"/>
              </a:lnSpc>
              <a:spcBef>
                <a:spcPts val="500"/>
              </a:spcBef>
              <a:spcAft>
                <a:spcPts val="0"/>
              </a:spcAft>
              <a:buClr>
                <a:schemeClr val="dk1"/>
              </a:buClr>
              <a:buSzPts val="2000"/>
              <a:buNone/>
              <a:defRPr sz="2000"/>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461" name="Google Shape;461;p46"/>
          <p:cNvSpPr/>
          <p:nvPr>
            <p:ph idx="3" type="pic"/>
          </p:nvPr>
        </p:nvSpPr>
        <p:spPr>
          <a:xfrm>
            <a:off x="6977063" y="334963"/>
            <a:ext cx="3949800" cy="30939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pic>
        <p:nvPicPr>
          <p:cNvPr id="462" name="Google Shape;462;p46"/>
          <p:cNvPicPr preferRelativeResize="0"/>
          <p:nvPr/>
        </p:nvPicPr>
        <p:blipFill rotWithShape="1">
          <a:blip r:embed="rId3">
            <a:alphaModFix/>
          </a:blip>
          <a:srcRect b="0" l="0" r="0" t="0"/>
          <a:stretch/>
        </p:blipFill>
        <p:spPr>
          <a:xfrm>
            <a:off x="445842" y="381003"/>
            <a:ext cx="1176694" cy="948910"/>
          </a:xfrm>
          <a:prstGeom prst="rect">
            <a:avLst/>
          </a:prstGeom>
          <a:noFill/>
          <a:ln>
            <a:noFill/>
          </a:ln>
        </p:spPr>
      </p:pic>
      <p:sp>
        <p:nvSpPr>
          <p:cNvPr id="463" name="Google Shape;463;p46"/>
          <p:cNvSpPr/>
          <p:nvPr>
            <p:ph idx="4" type="pic"/>
          </p:nvPr>
        </p:nvSpPr>
        <p:spPr>
          <a:xfrm>
            <a:off x="7956550" y="3473450"/>
            <a:ext cx="3838500" cy="30003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Yellow" showMasterSp="0">
  <p:cSld name="Title Slide Yellow">
    <p:bg>
      <p:bgPr>
        <a:solidFill>
          <a:schemeClr val="accent2"/>
        </a:solidFill>
      </p:bgPr>
    </p:bg>
    <p:spTree>
      <p:nvGrpSpPr>
        <p:cNvPr id="464" name="Shape 464"/>
        <p:cNvGrpSpPr/>
        <p:nvPr/>
      </p:nvGrpSpPr>
      <p:grpSpPr>
        <a:xfrm>
          <a:off x="0" y="0"/>
          <a:ext cx="0" cy="0"/>
          <a:chOff x="0" y="0"/>
          <a:chExt cx="0" cy="0"/>
        </a:xfrm>
      </p:grpSpPr>
      <p:grpSp>
        <p:nvGrpSpPr>
          <p:cNvPr id="465" name="Google Shape;465;p47"/>
          <p:cNvGrpSpPr/>
          <p:nvPr/>
        </p:nvGrpSpPr>
        <p:grpSpPr>
          <a:xfrm>
            <a:off x="393700" y="5756271"/>
            <a:ext cx="3430795" cy="952500"/>
            <a:chOff x="393700" y="5756271"/>
            <a:chExt cx="3430795" cy="952500"/>
          </a:xfrm>
        </p:grpSpPr>
        <p:grpSp>
          <p:nvGrpSpPr>
            <p:cNvPr id="466" name="Google Shape;466;p47"/>
            <p:cNvGrpSpPr/>
            <p:nvPr/>
          </p:nvGrpSpPr>
          <p:grpSpPr>
            <a:xfrm>
              <a:off x="393700" y="5756271"/>
              <a:ext cx="2813089" cy="952500"/>
              <a:chOff x="248" y="3626"/>
              <a:chExt cx="1772" cy="600"/>
            </a:xfrm>
          </p:grpSpPr>
          <p:sp>
            <p:nvSpPr>
              <p:cNvPr id="467" name="Google Shape;467;p47"/>
              <p:cNvSpPr/>
              <p:nvPr/>
            </p:nvSpPr>
            <p:spPr>
              <a:xfrm>
                <a:off x="248" y="3782"/>
                <a:ext cx="292" cy="296"/>
              </a:xfrm>
              <a:custGeom>
                <a:rect b="b" l="l" r="r" t="t"/>
                <a:pathLst>
                  <a:path extrusionOk="0" h="302" w="299">
                    <a:moveTo>
                      <a:pt x="149" y="302"/>
                    </a:moveTo>
                    <a:cubicBezTo>
                      <a:pt x="67" y="302"/>
                      <a:pt x="0" y="234"/>
                      <a:pt x="0" y="151"/>
                    </a:cubicBezTo>
                    <a:cubicBezTo>
                      <a:pt x="0" y="68"/>
                      <a:pt x="67" y="0"/>
                      <a:pt x="149" y="0"/>
                    </a:cubicBezTo>
                    <a:cubicBezTo>
                      <a:pt x="232" y="0"/>
                      <a:pt x="299" y="68"/>
                      <a:pt x="299" y="151"/>
                    </a:cubicBezTo>
                    <a:cubicBezTo>
                      <a:pt x="299" y="234"/>
                      <a:pt x="232" y="302"/>
                      <a:pt x="149" y="302"/>
                    </a:cubicBezTo>
                    <a:moveTo>
                      <a:pt x="149" y="231"/>
                    </a:moveTo>
                    <a:cubicBezTo>
                      <a:pt x="193" y="231"/>
                      <a:pt x="228" y="195"/>
                      <a:pt x="228" y="151"/>
                    </a:cubicBezTo>
                    <a:cubicBezTo>
                      <a:pt x="228" y="107"/>
                      <a:pt x="193" y="71"/>
                      <a:pt x="149" y="71"/>
                    </a:cubicBezTo>
                    <a:cubicBezTo>
                      <a:pt x="106" y="71"/>
                      <a:pt x="70" y="107"/>
                      <a:pt x="70" y="151"/>
                    </a:cubicBezTo>
                    <a:cubicBezTo>
                      <a:pt x="70" y="195"/>
                      <a:pt x="106" y="231"/>
                      <a:pt x="149" y="231"/>
                    </a:cubicBezTo>
                  </a:path>
                </a:pathLst>
              </a:custGeom>
              <a:solidFill>
                <a:srgbClr val="E51B4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68" name="Google Shape;468;p47"/>
              <p:cNvSpPr/>
              <p:nvPr/>
            </p:nvSpPr>
            <p:spPr>
              <a:xfrm>
                <a:off x="684" y="3803"/>
                <a:ext cx="66" cy="68"/>
              </a:xfrm>
              <a:custGeom>
                <a:rect b="b" l="l" r="r" t="t"/>
                <a:pathLst>
                  <a:path extrusionOk="0" h="69" w="68">
                    <a:moveTo>
                      <a:pt x="68" y="36"/>
                    </a:moveTo>
                    <a:cubicBezTo>
                      <a:pt x="68" y="15"/>
                      <a:pt x="54" y="0"/>
                      <a:pt x="33" y="0"/>
                    </a:cubicBezTo>
                    <a:cubicBezTo>
                      <a:pt x="12" y="0"/>
                      <a:pt x="0" y="17"/>
                      <a:pt x="0" y="35"/>
                    </a:cubicBezTo>
                    <a:cubicBezTo>
                      <a:pt x="0" y="54"/>
                      <a:pt x="13" y="69"/>
                      <a:pt x="33" y="69"/>
                    </a:cubicBezTo>
                    <a:cubicBezTo>
                      <a:pt x="47" y="69"/>
                      <a:pt x="56" y="65"/>
                      <a:pt x="63" y="55"/>
                    </a:cubicBezTo>
                    <a:cubicBezTo>
                      <a:pt x="50" y="48"/>
                      <a:pt x="50" y="48"/>
                      <a:pt x="50" y="48"/>
                    </a:cubicBezTo>
                    <a:cubicBezTo>
                      <a:pt x="45" y="53"/>
                      <a:pt x="40" y="55"/>
                      <a:pt x="33" y="55"/>
                    </a:cubicBezTo>
                    <a:cubicBezTo>
                      <a:pt x="24" y="55"/>
                      <a:pt x="17" y="49"/>
                      <a:pt x="15" y="40"/>
                    </a:cubicBezTo>
                    <a:cubicBezTo>
                      <a:pt x="68" y="40"/>
                      <a:pt x="68" y="40"/>
                      <a:pt x="68" y="40"/>
                    </a:cubicBezTo>
                    <a:cubicBezTo>
                      <a:pt x="68" y="38"/>
                      <a:pt x="68" y="37"/>
                      <a:pt x="68" y="36"/>
                    </a:cubicBezTo>
                    <a:moveTo>
                      <a:pt x="51" y="27"/>
                    </a:moveTo>
                    <a:cubicBezTo>
                      <a:pt x="16" y="27"/>
                      <a:pt x="16" y="27"/>
                      <a:pt x="16" y="27"/>
                    </a:cubicBezTo>
                    <a:cubicBezTo>
                      <a:pt x="19" y="18"/>
                      <a:pt x="25" y="14"/>
                      <a:pt x="33" y="14"/>
                    </a:cubicBezTo>
                    <a:cubicBezTo>
                      <a:pt x="42" y="14"/>
                      <a:pt x="49" y="19"/>
                      <a:pt x="51" y="27"/>
                    </a:cubicBezTo>
                  </a:path>
                </a:pathLst>
              </a:custGeom>
              <a:solidFill>
                <a:srgbClr val="01010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69" name="Google Shape;469;p47"/>
              <p:cNvSpPr/>
              <p:nvPr/>
            </p:nvSpPr>
            <p:spPr>
              <a:xfrm>
                <a:off x="621" y="3781"/>
                <a:ext cx="56" cy="89"/>
              </a:xfrm>
              <a:custGeom>
                <a:rect b="b" l="l" r="r" t="t"/>
                <a:pathLst>
                  <a:path extrusionOk="0" h="91" w="57">
                    <a:moveTo>
                      <a:pt x="41" y="91"/>
                    </a:moveTo>
                    <a:cubicBezTo>
                      <a:pt x="57" y="91"/>
                      <a:pt x="57" y="91"/>
                      <a:pt x="57" y="91"/>
                    </a:cubicBezTo>
                    <a:cubicBezTo>
                      <a:pt x="57" y="47"/>
                      <a:pt x="57" y="47"/>
                      <a:pt x="57" y="47"/>
                    </a:cubicBezTo>
                    <a:cubicBezTo>
                      <a:pt x="57" y="31"/>
                      <a:pt x="47" y="23"/>
                      <a:pt x="35" y="23"/>
                    </a:cubicBezTo>
                    <a:cubicBezTo>
                      <a:pt x="28" y="23"/>
                      <a:pt x="22" y="26"/>
                      <a:pt x="16" y="32"/>
                    </a:cubicBezTo>
                    <a:cubicBezTo>
                      <a:pt x="16" y="0"/>
                      <a:pt x="16" y="0"/>
                      <a:pt x="16" y="0"/>
                    </a:cubicBezTo>
                    <a:cubicBezTo>
                      <a:pt x="0" y="0"/>
                      <a:pt x="0" y="0"/>
                      <a:pt x="0" y="0"/>
                    </a:cubicBezTo>
                    <a:cubicBezTo>
                      <a:pt x="0" y="91"/>
                      <a:pt x="0" y="91"/>
                      <a:pt x="0" y="91"/>
                    </a:cubicBezTo>
                    <a:cubicBezTo>
                      <a:pt x="16" y="91"/>
                      <a:pt x="16" y="91"/>
                      <a:pt x="16" y="91"/>
                    </a:cubicBezTo>
                    <a:cubicBezTo>
                      <a:pt x="16" y="63"/>
                      <a:pt x="16" y="63"/>
                      <a:pt x="16" y="63"/>
                    </a:cubicBezTo>
                    <a:cubicBezTo>
                      <a:pt x="16" y="56"/>
                      <a:pt x="16" y="50"/>
                      <a:pt x="19" y="45"/>
                    </a:cubicBezTo>
                    <a:cubicBezTo>
                      <a:pt x="22" y="41"/>
                      <a:pt x="25" y="38"/>
                      <a:pt x="30" y="38"/>
                    </a:cubicBezTo>
                    <a:cubicBezTo>
                      <a:pt x="40" y="38"/>
                      <a:pt x="41" y="46"/>
                      <a:pt x="41" y="60"/>
                    </a:cubicBezTo>
                    <a:lnTo>
                      <a:pt x="41" y="91"/>
                    </a:lnTo>
                    <a:close/>
                  </a:path>
                </a:pathLst>
              </a:custGeom>
              <a:solidFill>
                <a:srgbClr val="01010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70" name="Google Shape;470;p47"/>
              <p:cNvSpPr/>
              <p:nvPr/>
            </p:nvSpPr>
            <p:spPr>
              <a:xfrm>
                <a:off x="562" y="3782"/>
                <a:ext cx="51" cy="88"/>
              </a:xfrm>
              <a:custGeom>
                <a:rect b="b" l="l" r="r" t="t"/>
                <a:pathLst>
                  <a:path extrusionOk="0" h="88" w="51">
                    <a:moveTo>
                      <a:pt x="34" y="17"/>
                    </a:moveTo>
                    <a:lnTo>
                      <a:pt x="51" y="17"/>
                    </a:lnTo>
                    <a:lnTo>
                      <a:pt x="51" y="0"/>
                    </a:lnTo>
                    <a:lnTo>
                      <a:pt x="50" y="0"/>
                    </a:lnTo>
                    <a:lnTo>
                      <a:pt x="3" y="0"/>
                    </a:lnTo>
                    <a:lnTo>
                      <a:pt x="0" y="0"/>
                    </a:lnTo>
                    <a:lnTo>
                      <a:pt x="0" y="17"/>
                    </a:lnTo>
                    <a:lnTo>
                      <a:pt x="17" y="17"/>
                    </a:lnTo>
                    <a:lnTo>
                      <a:pt x="17" y="88"/>
                    </a:lnTo>
                    <a:lnTo>
                      <a:pt x="34" y="88"/>
                    </a:lnTo>
                    <a:lnTo>
                      <a:pt x="34" y="17"/>
                    </a:lnTo>
                    <a:close/>
                  </a:path>
                </a:pathLst>
              </a:custGeom>
              <a:solidFill>
                <a:srgbClr val="01010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71" name="Google Shape;471;p47"/>
              <p:cNvSpPr/>
              <p:nvPr/>
            </p:nvSpPr>
            <p:spPr>
              <a:xfrm>
                <a:off x="817" y="3886"/>
                <a:ext cx="46" cy="87"/>
              </a:xfrm>
              <a:custGeom>
                <a:rect b="b" l="l" r="r" t="t"/>
                <a:pathLst>
                  <a:path extrusionOk="0" h="87" w="46">
                    <a:moveTo>
                      <a:pt x="46" y="24"/>
                    </a:moveTo>
                    <a:lnTo>
                      <a:pt x="30" y="24"/>
                    </a:lnTo>
                    <a:lnTo>
                      <a:pt x="30" y="0"/>
                    </a:lnTo>
                    <a:lnTo>
                      <a:pt x="13" y="0"/>
                    </a:lnTo>
                    <a:lnTo>
                      <a:pt x="13" y="24"/>
                    </a:lnTo>
                    <a:lnTo>
                      <a:pt x="0" y="24"/>
                    </a:lnTo>
                    <a:lnTo>
                      <a:pt x="0" y="37"/>
                    </a:lnTo>
                    <a:lnTo>
                      <a:pt x="13" y="37"/>
                    </a:lnTo>
                    <a:lnTo>
                      <a:pt x="13" y="87"/>
                    </a:lnTo>
                    <a:lnTo>
                      <a:pt x="30" y="87"/>
                    </a:lnTo>
                    <a:lnTo>
                      <a:pt x="30" y="37"/>
                    </a:lnTo>
                    <a:lnTo>
                      <a:pt x="46" y="37"/>
                    </a:lnTo>
                    <a:lnTo>
                      <a:pt x="46" y="24"/>
                    </a:lnTo>
                    <a:close/>
                  </a:path>
                </a:pathLst>
              </a:custGeom>
              <a:solidFill>
                <a:srgbClr val="01010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72" name="Google Shape;472;p47"/>
              <p:cNvSpPr/>
              <p:nvPr/>
            </p:nvSpPr>
            <p:spPr>
              <a:xfrm>
                <a:off x="868" y="3884"/>
                <a:ext cx="57" cy="89"/>
              </a:xfrm>
              <a:custGeom>
                <a:rect b="b" l="l" r="r" t="t"/>
                <a:pathLst>
                  <a:path extrusionOk="0" h="91" w="58">
                    <a:moveTo>
                      <a:pt x="41" y="91"/>
                    </a:moveTo>
                    <a:cubicBezTo>
                      <a:pt x="58" y="91"/>
                      <a:pt x="58" y="91"/>
                      <a:pt x="58" y="91"/>
                    </a:cubicBezTo>
                    <a:cubicBezTo>
                      <a:pt x="58" y="48"/>
                      <a:pt x="58" y="48"/>
                      <a:pt x="58" y="48"/>
                    </a:cubicBezTo>
                    <a:cubicBezTo>
                      <a:pt x="58" y="32"/>
                      <a:pt x="48" y="24"/>
                      <a:pt x="35" y="24"/>
                    </a:cubicBezTo>
                    <a:cubicBezTo>
                      <a:pt x="28" y="24"/>
                      <a:pt x="22" y="27"/>
                      <a:pt x="16" y="32"/>
                    </a:cubicBezTo>
                    <a:cubicBezTo>
                      <a:pt x="16" y="0"/>
                      <a:pt x="16" y="0"/>
                      <a:pt x="16" y="0"/>
                    </a:cubicBezTo>
                    <a:cubicBezTo>
                      <a:pt x="0" y="0"/>
                      <a:pt x="0" y="0"/>
                      <a:pt x="0" y="0"/>
                    </a:cubicBezTo>
                    <a:cubicBezTo>
                      <a:pt x="0" y="91"/>
                      <a:pt x="0" y="91"/>
                      <a:pt x="0" y="91"/>
                    </a:cubicBezTo>
                    <a:cubicBezTo>
                      <a:pt x="16" y="91"/>
                      <a:pt x="16" y="91"/>
                      <a:pt x="16" y="91"/>
                    </a:cubicBezTo>
                    <a:cubicBezTo>
                      <a:pt x="16" y="63"/>
                      <a:pt x="16" y="63"/>
                      <a:pt x="16" y="63"/>
                    </a:cubicBezTo>
                    <a:cubicBezTo>
                      <a:pt x="16" y="57"/>
                      <a:pt x="16" y="51"/>
                      <a:pt x="19" y="45"/>
                    </a:cubicBezTo>
                    <a:cubicBezTo>
                      <a:pt x="22" y="41"/>
                      <a:pt x="26" y="39"/>
                      <a:pt x="30" y="39"/>
                    </a:cubicBezTo>
                    <a:cubicBezTo>
                      <a:pt x="40" y="39"/>
                      <a:pt x="41" y="47"/>
                      <a:pt x="41" y="60"/>
                    </a:cubicBezTo>
                    <a:lnTo>
                      <a:pt x="41" y="91"/>
                    </a:lnTo>
                    <a:close/>
                  </a:path>
                </a:pathLst>
              </a:custGeom>
              <a:solidFill>
                <a:srgbClr val="01010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73" name="Google Shape;473;p47"/>
              <p:cNvSpPr/>
              <p:nvPr/>
            </p:nvSpPr>
            <p:spPr>
              <a:xfrm>
                <a:off x="794" y="3884"/>
                <a:ext cx="0" cy="0"/>
              </a:xfrm>
              <a:prstGeom prst="rect">
                <a:avLst/>
              </a:prstGeom>
              <a:solidFill>
                <a:srgbClr val="01010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74" name="Google Shape;474;p47"/>
              <p:cNvSpPr/>
              <p:nvPr/>
            </p:nvSpPr>
            <p:spPr>
              <a:xfrm>
                <a:off x="720" y="3908"/>
                <a:ext cx="65" cy="67"/>
              </a:xfrm>
              <a:custGeom>
                <a:rect b="b" l="l" r="r" t="t"/>
                <a:pathLst>
                  <a:path extrusionOk="0" h="69" w="67">
                    <a:moveTo>
                      <a:pt x="67" y="67"/>
                    </a:moveTo>
                    <a:cubicBezTo>
                      <a:pt x="67" y="2"/>
                      <a:pt x="67" y="2"/>
                      <a:pt x="67" y="2"/>
                    </a:cubicBezTo>
                    <a:cubicBezTo>
                      <a:pt x="50" y="2"/>
                      <a:pt x="50" y="2"/>
                      <a:pt x="50" y="2"/>
                    </a:cubicBezTo>
                    <a:cubicBezTo>
                      <a:pt x="50" y="9"/>
                      <a:pt x="50" y="9"/>
                      <a:pt x="50" y="9"/>
                    </a:cubicBezTo>
                    <a:cubicBezTo>
                      <a:pt x="45" y="3"/>
                      <a:pt x="38" y="0"/>
                      <a:pt x="30" y="0"/>
                    </a:cubicBezTo>
                    <a:cubicBezTo>
                      <a:pt x="13" y="0"/>
                      <a:pt x="0" y="14"/>
                      <a:pt x="0" y="35"/>
                    </a:cubicBezTo>
                    <a:cubicBezTo>
                      <a:pt x="0" y="55"/>
                      <a:pt x="14" y="69"/>
                      <a:pt x="30" y="69"/>
                    </a:cubicBezTo>
                    <a:cubicBezTo>
                      <a:pt x="39" y="69"/>
                      <a:pt x="45" y="66"/>
                      <a:pt x="50" y="60"/>
                    </a:cubicBezTo>
                    <a:cubicBezTo>
                      <a:pt x="50" y="67"/>
                      <a:pt x="50" y="67"/>
                      <a:pt x="50" y="67"/>
                    </a:cubicBezTo>
                    <a:lnTo>
                      <a:pt x="67" y="67"/>
                    </a:lnTo>
                    <a:close/>
                    <a:moveTo>
                      <a:pt x="51" y="34"/>
                    </a:moveTo>
                    <a:cubicBezTo>
                      <a:pt x="51" y="46"/>
                      <a:pt x="43" y="54"/>
                      <a:pt x="33" y="54"/>
                    </a:cubicBezTo>
                    <a:cubicBezTo>
                      <a:pt x="23" y="54"/>
                      <a:pt x="16" y="46"/>
                      <a:pt x="16" y="34"/>
                    </a:cubicBezTo>
                    <a:cubicBezTo>
                      <a:pt x="16" y="24"/>
                      <a:pt x="23" y="15"/>
                      <a:pt x="33" y="15"/>
                    </a:cubicBezTo>
                    <a:cubicBezTo>
                      <a:pt x="44" y="15"/>
                      <a:pt x="51" y="23"/>
                      <a:pt x="51" y="34"/>
                    </a:cubicBezTo>
                  </a:path>
                </a:pathLst>
              </a:custGeom>
              <a:solidFill>
                <a:srgbClr val="01010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75" name="Google Shape;475;p47"/>
              <p:cNvSpPr/>
              <p:nvPr/>
            </p:nvSpPr>
            <p:spPr>
              <a:xfrm>
                <a:off x="647" y="3908"/>
                <a:ext cx="67" cy="67"/>
              </a:xfrm>
              <a:custGeom>
                <a:rect b="b" l="l" r="r" t="t"/>
                <a:pathLst>
                  <a:path extrusionOk="0" h="69" w="69">
                    <a:moveTo>
                      <a:pt x="69" y="35"/>
                    </a:moveTo>
                    <a:cubicBezTo>
                      <a:pt x="69" y="15"/>
                      <a:pt x="55" y="0"/>
                      <a:pt x="34" y="0"/>
                    </a:cubicBezTo>
                    <a:cubicBezTo>
                      <a:pt x="13" y="0"/>
                      <a:pt x="0" y="17"/>
                      <a:pt x="0" y="34"/>
                    </a:cubicBezTo>
                    <a:cubicBezTo>
                      <a:pt x="0" y="54"/>
                      <a:pt x="14" y="69"/>
                      <a:pt x="34" y="69"/>
                    </a:cubicBezTo>
                    <a:cubicBezTo>
                      <a:pt x="48" y="69"/>
                      <a:pt x="57" y="64"/>
                      <a:pt x="64" y="54"/>
                    </a:cubicBezTo>
                    <a:cubicBezTo>
                      <a:pt x="50" y="48"/>
                      <a:pt x="50" y="48"/>
                      <a:pt x="50" y="48"/>
                    </a:cubicBezTo>
                    <a:cubicBezTo>
                      <a:pt x="46" y="52"/>
                      <a:pt x="41" y="54"/>
                      <a:pt x="34" y="54"/>
                    </a:cubicBezTo>
                    <a:cubicBezTo>
                      <a:pt x="25" y="54"/>
                      <a:pt x="18" y="49"/>
                      <a:pt x="16" y="39"/>
                    </a:cubicBezTo>
                    <a:cubicBezTo>
                      <a:pt x="68" y="39"/>
                      <a:pt x="68" y="39"/>
                      <a:pt x="68" y="39"/>
                    </a:cubicBezTo>
                    <a:cubicBezTo>
                      <a:pt x="68" y="38"/>
                      <a:pt x="69" y="37"/>
                      <a:pt x="69" y="35"/>
                    </a:cubicBezTo>
                    <a:moveTo>
                      <a:pt x="52" y="26"/>
                    </a:moveTo>
                    <a:cubicBezTo>
                      <a:pt x="17" y="26"/>
                      <a:pt x="17" y="26"/>
                      <a:pt x="17" y="26"/>
                    </a:cubicBezTo>
                    <a:cubicBezTo>
                      <a:pt x="20" y="18"/>
                      <a:pt x="26" y="14"/>
                      <a:pt x="34" y="14"/>
                    </a:cubicBezTo>
                    <a:cubicBezTo>
                      <a:pt x="43" y="14"/>
                      <a:pt x="50" y="19"/>
                      <a:pt x="52" y="26"/>
                    </a:cubicBezTo>
                  </a:path>
                </a:pathLst>
              </a:custGeom>
              <a:solidFill>
                <a:srgbClr val="01010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76" name="Google Shape;476;p47"/>
              <p:cNvSpPr/>
              <p:nvPr/>
            </p:nvSpPr>
            <p:spPr>
              <a:xfrm>
                <a:off x="579" y="3887"/>
                <a:ext cx="62" cy="86"/>
              </a:xfrm>
              <a:custGeom>
                <a:rect b="b" l="l" r="r" t="t"/>
                <a:pathLst>
                  <a:path extrusionOk="0" h="86" w="62">
                    <a:moveTo>
                      <a:pt x="17" y="0"/>
                    </a:moveTo>
                    <a:lnTo>
                      <a:pt x="0" y="0"/>
                    </a:lnTo>
                    <a:lnTo>
                      <a:pt x="0" y="86"/>
                    </a:lnTo>
                    <a:lnTo>
                      <a:pt x="17" y="86"/>
                    </a:lnTo>
                    <a:lnTo>
                      <a:pt x="17" y="48"/>
                    </a:lnTo>
                    <a:lnTo>
                      <a:pt x="46" y="48"/>
                    </a:lnTo>
                    <a:lnTo>
                      <a:pt x="46" y="86"/>
                    </a:lnTo>
                    <a:lnTo>
                      <a:pt x="62" y="86"/>
                    </a:lnTo>
                    <a:lnTo>
                      <a:pt x="62" y="0"/>
                    </a:lnTo>
                    <a:lnTo>
                      <a:pt x="46" y="0"/>
                    </a:lnTo>
                    <a:lnTo>
                      <a:pt x="46" y="32"/>
                    </a:lnTo>
                    <a:lnTo>
                      <a:pt x="17" y="32"/>
                    </a:lnTo>
                    <a:lnTo>
                      <a:pt x="17" y="0"/>
                    </a:lnTo>
                    <a:close/>
                  </a:path>
                </a:pathLst>
              </a:custGeom>
              <a:solidFill>
                <a:srgbClr val="01010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77" name="Google Shape;477;p47"/>
              <p:cNvSpPr/>
              <p:nvPr/>
            </p:nvSpPr>
            <p:spPr>
              <a:xfrm>
                <a:off x="970" y="3990"/>
                <a:ext cx="46" cy="88"/>
              </a:xfrm>
              <a:custGeom>
                <a:rect b="b" l="l" r="r" t="t"/>
                <a:pathLst>
                  <a:path extrusionOk="0" h="88" w="46">
                    <a:moveTo>
                      <a:pt x="46" y="37"/>
                    </a:moveTo>
                    <a:lnTo>
                      <a:pt x="30" y="37"/>
                    </a:lnTo>
                    <a:lnTo>
                      <a:pt x="30" y="88"/>
                    </a:lnTo>
                    <a:lnTo>
                      <a:pt x="14" y="88"/>
                    </a:lnTo>
                    <a:lnTo>
                      <a:pt x="14" y="37"/>
                    </a:lnTo>
                    <a:lnTo>
                      <a:pt x="0" y="37"/>
                    </a:lnTo>
                    <a:lnTo>
                      <a:pt x="0" y="23"/>
                    </a:lnTo>
                    <a:lnTo>
                      <a:pt x="14" y="23"/>
                    </a:lnTo>
                    <a:lnTo>
                      <a:pt x="14" y="0"/>
                    </a:lnTo>
                    <a:lnTo>
                      <a:pt x="30" y="0"/>
                    </a:lnTo>
                    <a:lnTo>
                      <a:pt x="30" y="23"/>
                    </a:lnTo>
                    <a:lnTo>
                      <a:pt x="46" y="23"/>
                    </a:lnTo>
                    <a:lnTo>
                      <a:pt x="46" y="37"/>
                    </a:lnTo>
                    <a:close/>
                  </a:path>
                </a:pathLst>
              </a:custGeom>
              <a:solidFill>
                <a:srgbClr val="01010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78" name="Google Shape;478;p47"/>
              <p:cNvSpPr/>
              <p:nvPr/>
            </p:nvSpPr>
            <p:spPr>
              <a:xfrm>
                <a:off x="1118" y="4012"/>
                <a:ext cx="55" cy="66"/>
              </a:xfrm>
              <a:custGeom>
                <a:rect b="b" l="l" r="r" t="t"/>
                <a:pathLst>
                  <a:path extrusionOk="0" h="67" w="57">
                    <a:moveTo>
                      <a:pt x="57" y="67"/>
                    </a:moveTo>
                    <a:cubicBezTo>
                      <a:pt x="57" y="22"/>
                      <a:pt x="57" y="22"/>
                      <a:pt x="57" y="22"/>
                    </a:cubicBezTo>
                    <a:cubicBezTo>
                      <a:pt x="57" y="8"/>
                      <a:pt x="47" y="0"/>
                      <a:pt x="35" y="0"/>
                    </a:cubicBezTo>
                    <a:cubicBezTo>
                      <a:pt x="28" y="0"/>
                      <a:pt x="22" y="3"/>
                      <a:pt x="16" y="8"/>
                    </a:cubicBezTo>
                    <a:cubicBezTo>
                      <a:pt x="16" y="1"/>
                      <a:pt x="16" y="1"/>
                      <a:pt x="16" y="1"/>
                    </a:cubicBezTo>
                    <a:cubicBezTo>
                      <a:pt x="0" y="1"/>
                      <a:pt x="0" y="1"/>
                      <a:pt x="0" y="1"/>
                    </a:cubicBezTo>
                    <a:cubicBezTo>
                      <a:pt x="0" y="67"/>
                      <a:pt x="0" y="67"/>
                      <a:pt x="0" y="67"/>
                    </a:cubicBezTo>
                    <a:cubicBezTo>
                      <a:pt x="16" y="67"/>
                      <a:pt x="16" y="67"/>
                      <a:pt x="16" y="67"/>
                    </a:cubicBezTo>
                    <a:cubicBezTo>
                      <a:pt x="16" y="39"/>
                      <a:pt x="16" y="39"/>
                      <a:pt x="16" y="39"/>
                    </a:cubicBezTo>
                    <a:cubicBezTo>
                      <a:pt x="16" y="32"/>
                      <a:pt x="16" y="26"/>
                      <a:pt x="19" y="21"/>
                    </a:cubicBezTo>
                    <a:cubicBezTo>
                      <a:pt x="21" y="17"/>
                      <a:pt x="25" y="15"/>
                      <a:pt x="30" y="15"/>
                    </a:cubicBezTo>
                    <a:cubicBezTo>
                      <a:pt x="40" y="15"/>
                      <a:pt x="41" y="23"/>
                      <a:pt x="41" y="36"/>
                    </a:cubicBezTo>
                    <a:cubicBezTo>
                      <a:pt x="41" y="67"/>
                      <a:pt x="41" y="67"/>
                      <a:pt x="41" y="67"/>
                    </a:cubicBezTo>
                    <a:lnTo>
                      <a:pt x="57" y="67"/>
                    </a:lnTo>
                    <a:close/>
                  </a:path>
                </a:pathLst>
              </a:custGeom>
              <a:solidFill>
                <a:srgbClr val="01010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79" name="Google Shape;479;p47"/>
              <p:cNvSpPr/>
              <p:nvPr/>
            </p:nvSpPr>
            <p:spPr>
              <a:xfrm>
                <a:off x="1044" y="4012"/>
                <a:ext cx="67" cy="68"/>
              </a:xfrm>
              <a:custGeom>
                <a:rect b="b" l="l" r="r" t="t"/>
                <a:pathLst>
                  <a:path extrusionOk="0" h="69" w="68">
                    <a:moveTo>
                      <a:pt x="68" y="34"/>
                    </a:moveTo>
                    <a:cubicBezTo>
                      <a:pt x="68" y="15"/>
                      <a:pt x="53" y="0"/>
                      <a:pt x="34" y="0"/>
                    </a:cubicBezTo>
                    <a:cubicBezTo>
                      <a:pt x="16" y="0"/>
                      <a:pt x="0" y="14"/>
                      <a:pt x="0" y="34"/>
                    </a:cubicBezTo>
                    <a:cubicBezTo>
                      <a:pt x="0" y="53"/>
                      <a:pt x="15" y="69"/>
                      <a:pt x="34" y="69"/>
                    </a:cubicBezTo>
                    <a:cubicBezTo>
                      <a:pt x="54" y="69"/>
                      <a:pt x="68" y="53"/>
                      <a:pt x="68" y="34"/>
                    </a:cubicBezTo>
                    <a:moveTo>
                      <a:pt x="52" y="34"/>
                    </a:moveTo>
                    <a:cubicBezTo>
                      <a:pt x="52" y="46"/>
                      <a:pt x="44" y="53"/>
                      <a:pt x="34" y="53"/>
                    </a:cubicBezTo>
                    <a:cubicBezTo>
                      <a:pt x="24" y="53"/>
                      <a:pt x="17" y="45"/>
                      <a:pt x="17" y="34"/>
                    </a:cubicBezTo>
                    <a:cubicBezTo>
                      <a:pt x="17" y="23"/>
                      <a:pt x="24" y="15"/>
                      <a:pt x="34" y="15"/>
                    </a:cubicBezTo>
                    <a:cubicBezTo>
                      <a:pt x="45" y="15"/>
                      <a:pt x="52" y="23"/>
                      <a:pt x="52" y="34"/>
                    </a:cubicBezTo>
                  </a:path>
                </a:pathLst>
              </a:custGeom>
              <a:solidFill>
                <a:srgbClr val="01010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80" name="Google Shape;480;p47"/>
              <p:cNvSpPr/>
              <p:nvPr/>
            </p:nvSpPr>
            <p:spPr>
              <a:xfrm>
                <a:off x="1021" y="3987"/>
                <a:ext cx="19" cy="21"/>
              </a:xfrm>
              <a:custGeom>
                <a:rect b="b" l="l" r="r" t="t"/>
                <a:pathLst>
                  <a:path extrusionOk="0" h="22" w="20">
                    <a:moveTo>
                      <a:pt x="20" y="11"/>
                    </a:moveTo>
                    <a:cubicBezTo>
                      <a:pt x="20" y="5"/>
                      <a:pt x="16" y="0"/>
                      <a:pt x="10" y="0"/>
                    </a:cubicBezTo>
                    <a:cubicBezTo>
                      <a:pt x="4" y="0"/>
                      <a:pt x="0" y="5"/>
                      <a:pt x="0" y="10"/>
                    </a:cubicBezTo>
                    <a:cubicBezTo>
                      <a:pt x="0" y="16"/>
                      <a:pt x="4" y="22"/>
                      <a:pt x="10" y="22"/>
                    </a:cubicBezTo>
                    <a:cubicBezTo>
                      <a:pt x="16" y="22"/>
                      <a:pt x="20" y="17"/>
                      <a:pt x="20" y="11"/>
                    </a:cubicBezTo>
                  </a:path>
                </a:pathLst>
              </a:custGeom>
              <a:solidFill>
                <a:srgbClr val="01010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81" name="Google Shape;481;p47"/>
              <p:cNvSpPr/>
              <p:nvPr/>
            </p:nvSpPr>
            <p:spPr>
              <a:xfrm>
                <a:off x="898" y="4012"/>
                <a:ext cx="65" cy="68"/>
              </a:xfrm>
              <a:custGeom>
                <a:rect b="b" l="l" r="r" t="t"/>
                <a:pathLst>
                  <a:path extrusionOk="0" h="69" w="67">
                    <a:moveTo>
                      <a:pt x="67" y="67"/>
                    </a:moveTo>
                    <a:cubicBezTo>
                      <a:pt x="67" y="1"/>
                      <a:pt x="67" y="1"/>
                      <a:pt x="67" y="1"/>
                    </a:cubicBezTo>
                    <a:cubicBezTo>
                      <a:pt x="51" y="1"/>
                      <a:pt x="51" y="1"/>
                      <a:pt x="51" y="1"/>
                    </a:cubicBezTo>
                    <a:cubicBezTo>
                      <a:pt x="51" y="9"/>
                      <a:pt x="51" y="9"/>
                      <a:pt x="51" y="9"/>
                    </a:cubicBezTo>
                    <a:cubicBezTo>
                      <a:pt x="45" y="3"/>
                      <a:pt x="39" y="0"/>
                      <a:pt x="31" y="0"/>
                    </a:cubicBezTo>
                    <a:cubicBezTo>
                      <a:pt x="14" y="0"/>
                      <a:pt x="0" y="14"/>
                      <a:pt x="0" y="34"/>
                    </a:cubicBezTo>
                    <a:cubicBezTo>
                      <a:pt x="0" y="54"/>
                      <a:pt x="15" y="69"/>
                      <a:pt x="31" y="69"/>
                    </a:cubicBezTo>
                    <a:cubicBezTo>
                      <a:pt x="39" y="69"/>
                      <a:pt x="45" y="66"/>
                      <a:pt x="51" y="60"/>
                    </a:cubicBezTo>
                    <a:cubicBezTo>
                      <a:pt x="51" y="67"/>
                      <a:pt x="51" y="67"/>
                      <a:pt x="51" y="67"/>
                    </a:cubicBezTo>
                    <a:lnTo>
                      <a:pt x="67" y="67"/>
                    </a:lnTo>
                    <a:close/>
                    <a:moveTo>
                      <a:pt x="52" y="34"/>
                    </a:moveTo>
                    <a:cubicBezTo>
                      <a:pt x="52" y="46"/>
                      <a:pt x="44" y="54"/>
                      <a:pt x="34" y="54"/>
                    </a:cubicBezTo>
                    <a:cubicBezTo>
                      <a:pt x="24" y="54"/>
                      <a:pt x="17" y="45"/>
                      <a:pt x="17" y="34"/>
                    </a:cubicBezTo>
                    <a:cubicBezTo>
                      <a:pt x="17" y="23"/>
                      <a:pt x="23" y="15"/>
                      <a:pt x="34" y="15"/>
                    </a:cubicBezTo>
                    <a:cubicBezTo>
                      <a:pt x="44" y="15"/>
                      <a:pt x="52" y="22"/>
                      <a:pt x="52" y="34"/>
                    </a:cubicBezTo>
                  </a:path>
                </a:pathLst>
              </a:custGeom>
              <a:solidFill>
                <a:srgbClr val="01010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82" name="Google Shape;482;p47"/>
              <p:cNvSpPr/>
              <p:nvPr/>
            </p:nvSpPr>
            <p:spPr>
              <a:xfrm>
                <a:off x="826" y="3989"/>
                <a:ext cx="66" cy="91"/>
              </a:xfrm>
              <a:custGeom>
                <a:rect b="b" l="l" r="r" t="t"/>
                <a:pathLst>
                  <a:path extrusionOk="0" h="93" w="67">
                    <a:moveTo>
                      <a:pt x="67" y="91"/>
                    </a:moveTo>
                    <a:cubicBezTo>
                      <a:pt x="67" y="0"/>
                      <a:pt x="67" y="0"/>
                      <a:pt x="67" y="0"/>
                    </a:cubicBezTo>
                    <a:cubicBezTo>
                      <a:pt x="51" y="0"/>
                      <a:pt x="51" y="0"/>
                      <a:pt x="51" y="0"/>
                    </a:cubicBezTo>
                    <a:cubicBezTo>
                      <a:pt x="51" y="33"/>
                      <a:pt x="51" y="33"/>
                      <a:pt x="51" y="33"/>
                    </a:cubicBezTo>
                    <a:cubicBezTo>
                      <a:pt x="45" y="27"/>
                      <a:pt x="38" y="24"/>
                      <a:pt x="30" y="24"/>
                    </a:cubicBezTo>
                    <a:cubicBezTo>
                      <a:pt x="14" y="24"/>
                      <a:pt x="0" y="38"/>
                      <a:pt x="0" y="58"/>
                    </a:cubicBezTo>
                    <a:cubicBezTo>
                      <a:pt x="0" y="78"/>
                      <a:pt x="14" y="93"/>
                      <a:pt x="31" y="93"/>
                    </a:cubicBezTo>
                    <a:cubicBezTo>
                      <a:pt x="39" y="93"/>
                      <a:pt x="45" y="90"/>
                      <a:pt x="51" y="84"/>
                    </a:cubicBezTo>
                    <a:cubicBezTo>
                      <a:pt x="51" y="91"/>
                      <a:pt x="51" y="91"/>
                      <a:pt x="51" y="91"/>
                    </a:cubicBezTo>
                    <a:lnTo>
                      <a:pt x="67" y="91"/>
                    </a:lnTo>
                    <a:close/>
                    <a:moveTo>
                      <a:pt x="52" y="58"/>
                    </a:moveTo>
                    <a:cubicBezTo>
                      <a:pt x="52" y="70"/>
                      <a:pt x="44" y="78"/>
                      <a:pt x="34" y="78"/>
                    </a:cubicBezTo>
                    <a:cubicBezTo>
                      <a:pt x="24" y="78"/>
                      <a:pt x="16" y="69"/>
                      <a:pt x="16" y="58"/>
                    </a:cubicBezTo>
                    <a:cubicBezTo>
                      <a:pt x="16" y="47"/>
                      <a:pt x="23" y="39"/>
                      <a:pt x="34" y="39"/>
                    </a:cubicBezTo>
                    <a:cubicBezTo>
                      <a:pt x="44" y="39"/>
                      <a:pt x="52" y="46"/>
                      <a:pt x="52" y="58"/>
                    </a:cubicBezTo>
                  </a:path>
                </a:pathLst>
              </a:custGeom>
              <a:solidFill>
                <a:srgbClr val="01010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83" name="Google Shape;483;p47"/>
              <p:cNvSpPr/>
              <p:nvPr/>
            </p:nvSpPr>
            <p:spPr>
              <a:xfrm>
                <a:off x="764" y="4012"/>
                <a:ext cx="57" cy="66"/>
              </a:xfrm>
              <a:custGeom>
                <a:rect b="b" l="l" r="r" t="t"/>
                <a:pathLst>
                  <a:path extrusionOk="0" h="67" w="58">
                    <a:moveTo>
                      <a:pt x="41" y="67"/>
                    </a:moveTo>
                    <a:cubicBezTo>
                      <a:pt x="58" y="67"/>
                      <a:pt x="58" y="67"/>
                      <a:pt x="58" y="67"/>
                    </a:cubicBezTo>
                    <a:cubicBezTo>
                      <a:pt x="58" y="22"/>
                      <a:pt x="58" y="22"/>
                      <a:pt x="58" y="22"/>
                    </a:cubicBezTo>
                    <a:cubicBezTo>
                      <a:pt x="58" y="8"/>
                      <a:pt x="48" y="0"/>
                      <a:pt x="35" y="0"/>
                    </a:cubicBezTo>
                    <a:cubicBezTo>
                      <a:pt x="28" y="0"/>
                      <a:pt x="23" y="3"/>
                      <a:pt x="16" y="8"/>
                    </a:cubicBezTo>
                    <a:cubicBezTo>
                      <a:pt x="16" y="1"/>
                      <a:pt x="16" y="1"/>
                      <a:pt x="16" y="1"/>
                    </a:cubicBezTo>
                    <a:cubicBezTo>
                      <a:pt x="0" y="1"/>
                      <a:pt x="0" y="1"/>
                      <a:pt x="0" y="1"/>
                    </a:cubicBezTo>
                    <a:cubicBezTo>
                      <a:pt x="0" y="67"/>
                      <a:pt x="0" y="67"/>
                      <a:pt x="0" y="67"/>
                    </a:cubicBezTo>
                    <a:cubicBezTo>
                      <a:pt x="16" y="67"/>
                      <a:pt x="16" y="67"/>
                      <a:pt x="16" y="67"/>
                    </a:cubicBezTo>
                    <a:cubicBezTo>
                      <a:pt x="16" y="39"/>
                      <a:pt x="16" y="39"/>
                      <a:pt x="16" y="39"/>
                    </a:cubicBezTo>
                    <a:cubicBezTo>
                      <a:pt x="16" y="32"/>
                      <a:pt x="16" y="26"/>
                      <a:pt x="20" y="21"/>
                    </a:cubicBezTo>
                    <a:cubicBezTo>
                      <a:pt x="22" y="17"/>
                      <a:pt x="26" y="15"/>
                      <a:pt x="30" y="15"/>
                    </a:cubicBezTo>
                    <a:cubicBezTo>
                      <a:pt x="40" y="15"/>
                      <a:pt x="41" y="23"/>
                      <a:pt x="41" y="36"/>
                    </a:cubicBezTo>
                    <a:lnTo>
                      <a:pt x="41" y="67"/>
                    </a:lnTo>
                    <a:close/>
                  </a:path>
                </a:pathLst>
              </a:custGeom>
              <a:solidFill>
                <a:srgbClr val="01010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84" name="Google Shape;484;p47"/>
              <p:cNvSpPr/>
              <p:nvPr/>
            </p:nvSpPr>
            <p:spPr>
              <a:xfrm>
                <a:off x="579" y="3991"/>
                <a:ext cx="43" cy="87"/>
              </a:xfrm>
              <a:custGeom>
                <a:rect b="b" l="l" r="r" t="t"/>
                <a:pathLst>
                  <a:path extrusionOk="0" h="87" w="43">
                    <a:moveTo>
                      <a:pt x="43" y="0"/>
                    </a:moveTo>
                    <a:lnTo>
                      <a:pt x="0" y="0"/>
                    </a:lnTo>
                    <a:lnTo>
                      <a:pt x="0" y="87"/>
                    </a:lnTo>
                    <a:lnTo>
                      <a:pt x="17" y="87"/>
                    </a:lnTo>
                    <a:lnTo>
                      <a:pt x="17" y="48"/>
                    </a:lnTo>
                    <a:lnTo>
                      <a:pt x="43" y="48"/>
                    </a:lnTo>
                    <a:lnTo>
                      <a:pt x="43" y="32"/>
                    </a:lnTo>
                    <a:lnTo>
                      <a:pt x="17" y="32"/>
                    </a:lnTo>
                    <a:lnTo>
                      <a:pt x="17" y="16"/>
                    </a:lnTo>
                    <a:lnTo>
                      <a:pt x="43" y="16"/>
                    </a:lnTo>
                    <a:lnTo>
                      <a:pt x="43" y="0"/>
                    </a:lnTo>
                    <a:close/>
                  </a:path>
                </a:pathLst>
              </a:custGeom>
              <a:solidFill>
                <a:srgbClr val="01010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85" name="Google Shape;485;p47"/>
              <p:cNvSpPr/>
              <p:nvPr/>
            </p:nvSpPr>
            <p:spPr>
              <a:xfrm>
                <a:off x="628" y="4012"/>
                <a:ext cx="67" cy="68"/>
              </a:xfrm>
              <a:custGeom>
                <a:rect b="b" l="l" r="r" t="t"/>
                <a:pathLst>
                  <a:path extrusionOk="0" h="69" w="68">
                    <a:moveTo>
                      <a:pt x="68" y="34"/>
                    </a:moveTo>
                    <a:cubicBezTo>
                      <a:pt x="68" y="15"/>
                      <a:pt x="53" y="0"/>
                      <a:pt x="34" y="0"/>
                    </a:cubicBezTo>
                    <a:cubicBezTo>
                      <a:pt x="16" y="0"/>
                      <a:pt x="0" y="14"/>
                      <a:pt x="0" y="34"/>
                    </a:cubicBezTo>
                    <a:cubicBezTo>
                      <a:pt x="0" y="53"/>
                      <a:pt x="15" y="69"/>
                      <a:pt x="34" y="69"/>
                    </a:cubicBezTo>
                    <a:cubicBezTo>
                      <a:pt x="54" y="69"/>
                      <a:pt x="68" y="53"/>
                      <a:pt x="68" y="34"/>
                    </a:cubicBezTo>
                    <a:moveTo>
                      <a:pt x="52" y="34"/>
                    </a:moveTo>
                    <a:cubicBezTo>
                      <a:pt x="52" y="46"/>
                      <a:pt x="44" y="53"/>
                      <a:pt x="34" y="53"/>
                    </a:cubicBezTo>
                    <a:cubicBezTo>
                      <a:pt x="23" y="53"/>
                      <a:pt x="17" y="45"/>
                      <a:pt x="17" y="34"/>
                    </a:cubicBezTo>
                    <a:cubicBezTo>
                      <a:pt x="17" y="23"/>
                      <a:pt x="24" y="15"/>
                      <a:pt x="34" y="15"/>
                    </a:cubicBezTo>
                    <a:cubicBezTo>
                      <a:pt x="45" y="15"/>
                      <a:pt x="52" y="23"/>
                      <a:pt x="52" y="34"/>
                    </a:cubicBezTo>
                  </a:path>
                </a:pathLst>
              </a:custGeom>
              <a:solidFill>
                <a:srgbClr val="01010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86" name="Google Shape;486;p47"/>
              <p:cNvSpPr/>
              <p:nvPr/>
            </p:nvSpPr>
            <p:spPr>
              <a:xfrm>
                <a:off x="700" y="4013"/>
                <a:ext cx="56" cy="66"/>
              </a:xfrm>
              <a:custGeom>
                <a:rect b="b" l="l" r="r" t="t"/>
                <a:pathLst>
                  <a:path extrusionOk="0" h="67" w="57">
                    <a:moveTo>
                      <a:pt x="0" y="30"/>
                    </a:moveTo>
                    <a:cubicBezTo>
                      <a:pt x="0" y="36"/>
                      <a:pt x="0" y="39"/>
                      <a:pt x="1" y="44"/>
                    </a:cubicBezTo>
                    <a:cubicBezTo>
                      <a:pt x="3" y="59"/>
                      <a:pt x="13" y="67"/>
                      <a:pt x="29" y="67"/>
                    </a:cubicBezTo>
                    <a:cubicBezTo>
                      <a:pt x="38" y="67"/>
                      <a:pt x="44" y="65"/>
                      <a:pt x="50" y="59"/>
                    </a:cubicBezTo>
                    <a:cubicBezTo>
                      <a:pt x="56" y="52"/>
                      <a:pt x="57" y="43"/>
                      <a:pt x="57" y="31"/>
                    </a:cubicBezTo>
                    <a:cubicBezTo>
                      <a:pt x="57" y="0"/>
                      <a:pt x="57" y="0"/>
                      <a:pt x="57" y="0"/>
                    </a:cubicBezTo>
                    <a:cubicBezTo>
                      <a:pt x="41" y="0"/>
                      <a:pt x="41" y="0"/>
                      <a:pt x="41" y="0"/>
                    </a:cubicBezTo>
                    <a:cubicBezTo>
                      <a:pt x="41" y="35"/>
                      <a:pt x="41" y="35"/>
                      <a:pt x="41" y="35"/>
                    </a:cubicBezTo>
                    <a:cubicBezTo>
                      <a:pt x="41" y="46"/>
                      <a:pt x="37" y="52"/>
                      <a:pt x="29" y="52"/>
                    </a:cubicBezTo>
                    <a:cubicBezTo>
                      <a:pt x="20" y="52"/>
                      <a:pt x="17" y="46"/>
                      <a:pt x="17" y="35"/>
                    </a:cubicBezTo>
                    <a:cubicBezTo>
                      <a:pt x="17" y="0"/>
                      <a:pt x="17" y="0"/>
                      <a:pt x="17" y="0"/>
                    </a:cubicBezTo>
                    <a:cubicBezTo>
                      <a:pt x="0" y="0"/>
                      <a:pt x="0" y="0"/>
                      <a:pt x="0" y="0"/>
                    </a:cubicBezTo>
                    <a:lnTo>
                      <a:pt x="0" y="30"/>
                    </a:lnTo>
                    <a:close/>
                  </a:path>
                </a:pathLst>
              </a:custGeom>
              <a:solidFill>
                <a:srgbClr val="01010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87" name="Google Shape;487;p47"/>
              <p:cNvSpPr/>
              <p:nvPr/>
            </p:nvSpPr>
            <p:spPr>
              <a:xfrm>
                <a:off x="1023" y="4013"/>
                <a:ext cx="0" cy="0"/>
              </a:xfrm>
              <a:prstGeom prst="rect">
                <a:avLst/>
              </a:prstGeom>
              <a:solidFill>
                <a:srgbClr val="01010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88" name="Google Shape;488;p47"/>
              <p:cNvSpPr/>
              <p:nvPr/>
            </p:nvSpPr>
            <p:spPr>
              <a:xfrm>
                <a:off x="253" y="3635"/>
                <a:ext cx="35" cy="43"/>
              </a:xfrm>
              <a:custGeom>
                <a:rect b="b" l="l" r="r" t="t"/>
                <a:pathLst>
                  <a:path extrusionOk="0" h="44" w="36">
                    <a:moveTo>
                      <a:pt x="0" y="1"/>
                    </a:moveTo>
                    <a:cubicBezTo>
                      <a:pt x="3" y="0"/>
                      <a:pt x="7" y="0"/>
                      <a:pt x="12" y="0"/>
                    </a:cubicBezTo>
                    <a:cubicBezTo>
                      <a:pt x="20" y="0"/>
                      <a:pt x="26" y="2"/>
                      <a:pt x="30" y="5"/>
                    </a:cubicBezTo>
                    <a:cubicBezTo>
                      <a:pt x="34" y="9"/>
                      <a:pt x="36" y="14"/>
                      <a:pt x="36" y="21"/>
                    </a:cubicBezTo>
                    <a:cubicBezTo>
                      <a:pt x="36" y="28"/>
                      <a:pt x="34" y="34"/>
                      <a:pt x="30" y="38"/>
                    </a:cubicBezTo>
                    <a:cubicBezTo>
                      <a:pt x="25" y="42"/>
                      <a:pt x="19" y="44"/>
                      <a:pt x="10" y="44"/>
                    </a:cubicBezTo>
                    <a:cubicBezTo>
                      <a:pt x="6" y="44"/>
                      <a:pt x="3" y="44"/>
                      <a:pt x="0" y="44"/>
                    </a:cubicBezTo>
                    <a:lnTo>
                      <a:pt x="0" y="1"/>
                    </a:lnTo>
                    <a:close/>
                    <a:moveTo>
                      <a:pt x="5" y="39"/>
                    </a:moveTo>
                    <a:cubicBezTo>
                      <a:pt x="7" y="40"/>
                      <a:pt x="9" y="40"/>
                      <a:pt x="11" y="40"/>
                    </a:cubicBezTo>
                    <a:cubicBezTo>
                      <a:pt x="23" y="40"/>
                      <a:pt x="30" y="33"/>
                      <a:pt x="30" y="21"/>
                    </a:cubicBezTo>
                    <a:cubicBezTo>
                      <a:pt x="30" y="11"/>
                      <a:pt x="24" y="4"/>
                      <a:pt x="12" y="4"/>
                    </a:cubicBezTo>
                    <a:cubicBezTo>
                      <a:pt x="9" y="4"/>
                      <a:pt x="7" y="4"/>
                      <a:pt x="5" y="5"/>
                    </a:cubicBezTo>
                    <a:lnTo>
                      <a:pt x="5" y="39"/>
                    </a:lnTo>
                    <a:close/>
                  </a:path>
                </a:pathLst>
              </a:custGeom>
              <a:solidFill>
                <a:srgbClr val="01010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89" name="Google Shape;489;p47"/>
              <p:cNvSpPr/>
              <p:nvPr/>
            </p:nvSpPr>
            <p:spPr>
              <a:xfrm>
                <a:off x="294" y="3647"/>
                <a:ext cx="27" cy="32"/>
              </a:xfrm>
              <a:custGeom>
                <a:rect b="b" l="l" r="r" t="t"/>
                <a:pathLst>
                  <a:path extrusionOk="0" h="33" w="28">
                    <a:moveTo>
                      <a:pt x="5" y="17"/>
                    </a:moveTo>
                    <a:cubicBezTo>
                      <a:pt x="6" y="25"/>
                      <a:pt x="10" y="28"/>
                      <a:pt x="16" y="28"/>
                    </a:cubicBezTo>
                    <a:cubicBezTo>
                      <a:pt x="20" y="28"/>
                      <a:pt x="23" y="27"/>
                      <a:pt x="25" y="27"/>
                    </a:cubicBezTo>
                    <a:cubicBezTo>
                      <a:pt x="26" y="31"/>
                      <a:pt x="26" y="31"/>
                      <a:pt x="26" y="31"/>
                    </a:cubicBezTo>
                    <a:cubicBezTo>
                      <a:pt x="24" y="32"/>
                      <a:pt x="20" y="33"/>
                      <a:pt x="15" y="33"/>
                    </a:cubicBezTo>
                    <a:cubicBezTo>
                      <a:pt x="6" y="33"/>
                      <a:pt x="0" y="26"/>
                      <a:pt x="0" y="17"/>
                    </a:cubicBezTo>
                    <a:cubicBezTo>
                      <a:pt x="0" y="7"/>
                      <a:pt x="6" y="0"/>
                      <a:pt x="15" y="0"/>
                    </a:cubicBezTo>
                    <a:cubicBezTo>
                      <a:pt x="25" y="0"/>
                      <a:pt x="28" y="9"/>
                      <a:pt x="28" y="14"/>
                    </a:cubicBezTo>
                    <a:cubicBezTo>
                      <a:pt x="28" y="16"/>
                      <a:pt x="28" y="17"/>
                      <a:pt x="28" y="17"/>
                    </a:cubicBezTo>
                    <a:lnTo>
                      <a:pt x="5" y="17"/>
                    </a:lnTo>
                    <a:close/>
                    <a:moveTo>
                      <a:pt x="22" y="13"/>
                    </a:moveTo>
                    <a:cubicBezTo>
                      <a:pt x="22" y="9"/>
                      <a:pt x="21" y="4"/>
                      <a:pt x="14" y="4"/>
                    </a:cubicBezTo>
                    <a:cubicBezTo>
                      <a:pt x="8" y="4"/>
                      <a:pt x="6" y="9"/>
                      <a:pt x="5" y="13"/>
                    </a:cubicBezTo>
                    <a:lnTo>
                      <a:pt x="22" y="13"/>
                    </a:lnTo>
                    <a:close/>
                  </a:path>
                </a:pathLst>
              </a:custGeom>
              <a:solidFill>
                <a:srgbClr val="01010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90" name="Google Shape;490;p47"/>
              <p:cNvSpPr/>
              <p:nvPr/>
            </p:nvSpPr>
            <p:spPr>
              <a:xfrm>
                <a:off x="328" y="3633"/>
                <a:ext cx="0" cy="0"/>
              </a:xfrm>
              <a:prstGeom prst="rect">
                <a:avLst/>
              </a:prstGeom>
              <a:solidFill>
                <a:srgbClr val="01010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91" name="Google Shape;491;p47"/>
              <p:cNvSpPr/>
              <p:nvPr/>
            </p:nvSpPr>
            <p:spPr>
              <a:xfrm>
                <a:off x="343" y="3635"/>
                <a:ext cx="7" cy="43"/>
              </a:xfrm>
              <a:custGeom>
                <a:rect b="b" l="l" r="r" t="t"/>
                <a:pathLst>
                  <a:path extrusionOk="0" h="44" w="7">
                    <a:moveTo>
                      <a:pt x="7" y="3"/>
                    </a:moveTo>
                    <a:cubicBezTo>
                      <a:pt x="7" y="5"/>
                      <a:pt x="6" y="7"/>
                      <a:pt x="4" y="7"/>
                    </a:cubicBezTo>
                    <a:cubicBezTo>
                      <a:pt x="2" y="7"/>
                      <a:pt x="0" y="5"/>
                      <a:pt x="0" y="3"/>
                    </a:cubicBezTo>
                    <a:cubicBezTo>
                      <a:pt x="0" y="1"/>
                      <a:pt x="2" y="0"/>
                      <a:pt x="4" y="0"/>
                    </a:cubicBezTo>
                    <a:cubicBezTo>
                      <a:pt x="6" y="0"/>
                      <a:pt x="7" y="1"/>
                      <a:pt x="7" y="3"/>
                    </a:cubicBezTo>
                    <a:close/>
                    <a:moveTo>
                      <a:pt x="1" y="44"/>
                    </a:moveTo>
                    <a:cubicBezTo>
                      <a:pt x="1" y="12"/>
                      <a:pt x="1" y="12"/>
                      <a:pt x="1" y="12"/>
                    </a:cubicBezTo>
                    <a:cubicBezTo>
                      <a:pt x="7" y="12"/>
                      <a:pt x="7" y="12"/>
                      <a:pt x="7" y="12"/>
                    </a:cubicBezTo>
                    <a:cubicBezTo>
                      <a:pt x="7" y="44"/>
                      <a:pt x="7" y="44"/>
                      <a:pt x="7" y="44"/>
                    </a:cubicBezTo>
                    <a:lnTo>
                      <a:pt x="1" y="44"/>
                    </a:lnTo>
                    <a:close/>
                  </a:path>
                </a:pathLst>
              </a:custGeom>
              <a:solidFill>
                <a:srgbClr val="01010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92" name="Google Shape;492;p47"/>
              <p:cNvSpPr/>
              <p:nvPr/>
            </p:nvSpPr>
            <p:spPr>
              <a:xfrm>
                <a:off x="356" y="3647"/>
                <a:ext cx="29" cy="31"/>
              </a:xfrm>
              <a:custGeom>
                <a:rect b="b" l="l" r="r" t="t"/>
                <a:pathLst>
                  <a:path extrusionOk="0" h="32" w="30">
                    <a:moveTo>
                      <a:pt x="6" y="0"/>
                    </a:moveTo>
                    <a:cubicBezTo>
                      <a:pt x="13" y="18"/>
                      <a:pt x="13" y="18"/>
                      <a:pt x="13" y="18"/>
                    </a:cubicBezTo>
                    <a:cubicBezTo>
                      <a:pt x="14" y="21"/>
                      <a:pt x="14" y="24"/>
                      <a:pt x="15" y="26"/>
                    </a:cubicBezTo>
                    <a:cubicBezTo>
                      <a:pt x="15" y="26"/>
                      <a:pt x="15" y="26"/>
                      <a:pt x="15" y="26"/>
                    </a:cubicBezTo>
                    <a:cubicBezTo>
                      <a:pt x="16" y="24"/>
                      <a:pt x="17" y="21"/>
                      <a:pt x="18" y="18"/>
                    </a:cubicBezTo>
                    <a:cubicBezTo>
                      <a:pt x="24" y="0"/>
                      <a:pt x="24" y="0"/>
                      <a:pt x="24" y="0"/>
                    </a:cubicBezTo>
                    <a:cubicBezTo>
                      <a:pt x="30" y="0"/>
                      <a:pt x="30" y="0"/>
                      <a:pt x="30" y="0"/>
                    </a:cubicBezTo>
                    <a:cubicBezTo>
                      <a:pt x="18" y="32"/>
                      <a:pt x="18" y="32"/>
                      <a:pt x="18" y="32"/>
                    </a:cubicBezTo>
                    <a:cubicBezTo>
                      <a:pt x="12" y="32"/>
                      <a:pt x="12" y="32"/>
                      <a:pt x="12" y="32"/>
                    </a:cubicBezTo>
                    <a:cubicBezTo>
                      <a:pt x="0" y="0"/>
                      <a:pt x="0" y="0"/>
                      <a:pt x="0" y="0"/>
                    </a:cubicBezTo>
                    <a:lnTo>
                      <a:pt x="6" y="0"/>
                    </a:lnTo>
                    <a:close/>
                  </a:path>
                </a:pathLst>
              </a:custGeom>
              <a:solidFill>
                <a:srgbClr val="01010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93" name="Google Shape;493;p47"/>
              <p:cNvSpPr/>
              <p:nvPr/>
            </p:nvSpPr>
            <p:spPr>
              <a:xfrm>
                <a:off x="388" y="3647"/>
                <a:ext cx="27" cy="32"/>
              </a:xfrm>
              <a:custGeom>
                <a:rect b="b" l="l" r="r" t="t"/>
                <a:pathLst>
                  <a:path extrusionOk="0" h="33" w="28">
                    <a:moveTo>
                      <a:pt x="6" y="17"/>
                    </a:moveTo>
                    <a:cubicBezTo>
                      <a:pt x="6" y="25"/>
                      <a:pt x="11" y="28"/>
                      <a:pt x="17" y="28"/>
                    </a:cubicBezTo>
                    <a:cubicBezTo>
                      <a:pt x="21" y="28"/>
                      <a:pt x="23" y="27"/>
                      <a:pt x="25" y="27"/>
                    </a:cubicBezTo>
                    <a:cubicBezTo>
                      <a:pt x="26" y="31"/>
                      <a:pt x="26" y="31"/>
                      <a:pt x="26" y="31"/>
                    </a:cubicBezTo>
                    <a:cubicBezTo>
                      <a:pt x="24" y="32"/>
                      <a:pt x="21" y="33"/>
                      <a:pt x="16" y="33"/>
                    </a:cubicBezTo>
                    <a:cubicBezTo>
                      <a:pt x="6" y="33"/>
                      <a:pt x="0" y="26"/>
                      <a:pt x="0" y="17"/>
                    </a:cubicBezTo>
                    <a:cubicBezTo>
                      <a:pt x="0" y="7"/>
                      <a:pt x="6" y="0"/>
                      <a:pt x="15" y="0"/>
                    </a:cubicBezTo>
                    <a:cubicBezTo>
                      <a:pt x="25" y="0"/>
                      <a:pt x="28" y="9"/>
                      <a:pt x="28" y="14"/>
                    </a:cubicBezTo>
                    <a:cubicBezTo>
                      <a:pt x="28" y="16"/>
                      <a:pt x="28" y="17"/>
                      <a:pt x="28" y="17"/>
                    </a:cubicBezTo>
                    <a:lnTo>
                      <a:pt x="6" y="17"/>
                    </a:lnTo>
                    <a:close/>
                    <a:moveTo>
                      <a:pt x="23" y="13"/>
                    </a:moveTo>
                    <a:cubicBezTo>
                      <a:pt x="23" y="9"/>
                      <a:pt x="21" y="4"/>
                      <a:pt x="15" y="4"/>
                    </a:cubicBezTo>
                    <a:cubicBezTo>
                      <a:pt x="9" y="4"/>
                      <a:pt x="6" y="9"/>
                      <a:pt x="6" y="13"/>
                    </a:cubicBezTo>
                    <a:lnTo>
                      <a:pt x="23" y="13"/>
                    </a:lnTo>
                    <a:close/>
                  </a:path>
                </a:pathLst>
              </a:custGeom>
              <a:solidFill>
                <a:srgbClr val="01010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94" name="Google Shape;494;p47"/>
              <p:cNvSpPr/>
              <p:nvPr/>
            </p:nvSpPr>
            <p:spPr>
              <a:xfrm>
                <a:off x="422" y="3647"/>
                <a:ext cx="16" cy="31"/>
              </a:xfrm>
              <a:custGeom>
                <a:rect b="b" l="l" r="r" t="t"/>
                <a:pathLst>
                  <a:path extrusionOk="0" h="32" w="16">
                    <a:moveTo>
                      <a:pt x="1" y="10"/>
                    </a:moveTo>
                    <a:cubicBezTo>
                      <a:pt x="1" y="6"/>
                      <a:pt x="1" y="3"/>
                      <a:pt x="0" y="0"/>
                    </a:cubicBezTo>
                    <a:cubicBezTo>
                      <a:pt x="6" y="0"/>
                      <a:pt x="6" y="0"/>
                      <a:pt x="6" y="0"/>
                    </a:cubicBezTo>
                    <a:cubicBezTo>
                      <a:pt x="6" y="7"/>
                      <a:pt x="6" y="7"/>
                      <a:pt x="6" y="7"/>
                    </a:cubicBezTo>
                    <a:cubicBezTo>
                      <a:pt x="6" y="7"/>
                      <a:pt x="6" y="7"/>
                      <a:pt x="6" y="7"/>
                    </a:cubicBezTo>
                    <a:cubicBezTo>
                      <a:pt x="7" y="2"/>
                      <a:pt x="11" y="0"/>
                      <a:pt x="15" y="0"/>
                    </a:cubicBezTo>
                    <a:cubicBezTo>
                      <a:pt x="15" y="0"/>
                      <a:pt x="16" y="0"/>
                      <a:pt x="16" y="0"/>
                    </a:cubicBezTo>
                    <a:cubicBezTo>
                      <a:pt x="16" y="5"/>
                      <a:pt x="16" y="5"/>
                      <a:pt x="16" y="5"/>
                    </a:cubicBezTo>
                    <a:cubicBezTo>
                      <a:pt x="16" y="5"/>
                      <a:pt x="15" y="5"/>
                      <a:pt x="14" y="5"/>
                    </a:cubicBezTo>
                    <a:cubicBezTo>
                      <a:pt x="10" y="5"/>
                      <a:pt x="7" y="8"/>
                      <a:pt x="7" y="12"/>
                    </a:cubicBezTo>
                    <a:cubicBezTo>
                      <a:pt x="7" y="13"/>
                      <a:pt x="7" y="14"/>
                      <a:pt x="7" y="15"/>
                    </a:cubicBezTo>
                    <a:cubicBezTo>
                      <a:pt x="7" y="32"/>
                      <a:pt x="7" y="32"/>
                      <a:pt x="7" y="32"/>
                    </a:cubicBezTo>
                    <a:cubicBezTo>
                      <a:pt x="1" y="32"/>
                      <a:pt x="1" y="32"/>
                      <a:pt x="1" y="32"/>
                    </a:cubicBezTo>
                    <a:lnTo>
                      <a:pt x="1" y="10"/>
                    </a:lnTo>
                    <a:close/>
                  </a:path>
                </a:pathLst>
              </a:custGeom>
              <a:solidFill>
                <a:srgbClr val="01010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95" name="Google Shape;495;p47"/>
              <p:cNvSpPr/>
              <p:nvPr/>
            </p:nvSpPr>
            <p:spPr>
              <a:xfrm>
                <a:off x="442" y="3647"/>
                <a:ext cx="27" cy="32"/>
              </a:xfrm>
              <a:custGeom>
                <a:rect b="b" l="l" r="r" t="t"/>
                <a:pathLst>
                  <a:path extrusionOk="0" h="33" w="28">
                    <a:moveTo>
                      <a:pt x="5" y="17"/>
                    </a:moveTo>
                    <a:cubicBezTo>
                      <a:pt x="5" y="25"/>
                      <a:pt x="10" y="28"/>
                      <a:pt x="16" y="28"/>
                    </a:cubicBezTo>
                    <a:cubicBezTo>
                      <a:pt x="20" y="28"/>
                      <a:pt x="23" y="27"/>
                      <a:pt x="25" y="27"/>
                    </a:cubicBezTo>
                    <a:cubicBezTo>
                      <a:pt x="26" y="31"/>
                      <a:pt x="26" y="31"/>
                      <a:pt x="26" y="31"/>
                    </a:cubicBezTo>
                    <a:cubicBezTo>
                      <a:pt x="24" y="32"/>
                      <a:pt x="20" y="33"/>
                      <a:pt x="15" y="33"/>
                    </a:cubicBezTo>
                    <a:cubicBezTo>
                      <a:pt x="5" y="33"/>
                      <a:pt x="0" y="26"/>
                      <a:pt x="0" y="17"/>
                    </a:cubicBezTo>
                    <a:cubicBezTo>
                      <a:pt x="0" y="7"/>
                      <a:pt x="5" y="0"/>
                      <a:pt x="14" y="0"/>
                    </a:cubicBezTo>
                    <a:cubicBezTo>
                      <a:pt x="25" y="0"/>
                      <a:pt x="28" y="9"/>
                      <a:pt x="28" y="14"/>
                    </a:cubicBezTo>
                    <a:cubicBezTo>
                      <a:pt x="28" y="16"/>
                      <a:pt x="27" y="17"/>
                      <a:pt x="27" y="17"/>
                    </a:cubicBezTo>
                    <a:lnTo>
                      <a:pt x="5" y="17"/>
                    </a:lnTo>
                    <a:close/>
                    <a:moveTo>
                      <a:pt x="22" y="13"/>
                    </a:moveTo>
                    <a:cubicBezTo>
                      <a:pt x="22" y="9"/>
                      <a:pt x="20" y="4"/>
                      <a:pt x="14" y="4"/>
                    </a:cubicBezTo>
                    <a:cubicBezTo>
                      <a:pt x="8" y="4"/>
                      <a:pt x="6" y="9"/>
                      <a:pt x="5" y="13"/>
                    </a:cubicBezTo>
                    <a:lnTo>
                      <a:pt x="22" y="13"/>
                    </a:lnTo>
                    <a:close/>
                  </a:path>
                </a:pathLst>
              </a:custGeom>
              <a:solidFill>
                <a:srgbClr val="01010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96" name="Google Shape;496;p47"/>
              <p:cNvSpPr/>
              <p:nvPr/>
            </p:nvSpPr>
            <p:spPr>
              <a:xfrm>
                <a:off x="474" y="3633"/>
                <a:ext cx="29" cy="46"/>
              </a:xfrm>
              <a:custGeom>
                <a:rect b="b" l="l" r="r" t="t"/>
                <a:pathLst>
                  <a:path extrusionOk="0" h="47" w="30">
                    <a:moveTo>
                      <a:pt x="30" y="0"/>
                    </a:moveTo>
                    <a:cubicBezTo>
                      <a:pt x="30" y="38"/>
                      <a:pt x="30" y="38"/>
                      <a:pt x="30" y="38"/>
                    </a:cubicBezTo>
                    <a:cubicBezTo>
                      <a:pt x="30" y="41"/>
                      <a:pt x="30" y="44"/>
                      <a:pt x="30" y="46"/>
                    </a:cubicBezTo>
                    <a:cubicBezTo>
                      <a:pt x="25" y="46"/>
                      <a:pt x="25" y="46"/>
                      <a:pt x="25" y="46"/>
                    </a:cubicBezTo>
                    <a:cubicBezTo>
                      <a:pt x="25" y="40"/>
                      <a:pt x="25" y="40"/>
                      <a:pt x="25" y="40"/>
                    </a:cubicBezTo>
                    <a:cubicBezTo>
                      <a:pt x="24" y="40"/>
                      <a:pt x="24" y="40"/>
                      <a:pt x="24" y="40"/>
                    </a:cubicBezTo>
                    <a:cubicBezTo>
                      <a:pt x="23" y="44"/>
                      <a:pt x="19" y="47"/>
                      <a:pt x="14" y="47"/>
                    </a:cubicBezTo>
                    <a:cubicBezTo>
                      <a:pt x="6" y="47"/>
                      <a:pt x="0" y="40"/>
                      <a:pt x="0" y="31"/>
                    </a:cubicBezTo>
                    <a:cubicBezTo>
                      <a:pt x="0" y="20"/>
                      <a:pt x="7" y="14"/>
                      <a:pt x="14" y="14"/>
                    </a:cubicBezTo>
                    <a:cubicBezTo>
                      <a:pt x="19" y="14"/>
                      <a:pt x="23" y="16"/>
                      <a:pt x="24" y="18"/>
                    </a:cubicBezTo>
                    <a:cubicBezTo>
                      <a:pt x="24" y="18"/>
                      <a:pt x="24" y="18"/>
                      <a:pt x="24" y="18"/>
                    </a:cubicBezTo>
                    <a:cubicBezTo>
                      <a:pt x="24" y="0"/>
                      <a:pt x="24" y="0"/>
                      <a:pt x="24" y="0"/>
                    </a:cubicBezTo>
                    <a:lnTo>
                      <a:pt x="30" y="0"/>
                    </a:lnTo>
                    <a:close/>
                    <a:moveTo>
                      <a:pt x="24" y="27"/>
                    </a:moveTo>
                    <a:cubicBezTo>
                      <a:pt x="24" y="26"/>
                      <a:pt x="24" y="25"/>
                      <a:pt x="24" y="25"/>
                    </a:cubicBezTo>
                    <a:cubicBezTo>
                      <a:pt x="23" y="21"/>
                      <a:pt x="20" y="18"/>
                      <a:pt x="16" y="18"/>
                    </a:cubicBezTo>
                    <a:cubicBezTo>
                      <a:pt x="10" y="18"/>
                      <a:pt x="6" y="23"/>
                      <a:pt x="6" y="30"/>
                    </a:cubicBezTo>
                    <a:cubicBezTo>
                      <a:pt x="6" y="37"/>
                      <a:pt x="9" y="42"/>
                      <a:pt x="15" y="42"/>
                    </a:cubicBezTo>
                    <a:cubicBezTo>
                      <a:pt x="19" y="42"/>
                      <a:pt x="23" y="39"/>
                      <a:pt x="24" y="35"/>
                    </a:cubicBezTo>
                    <a:cubicBezTo>
                      <a:pt x="24" y="34"/>
                      <a:pt x="24" y="34"/>
                      <a:pt x="24" y="33"/>
                    </a:cubicBezTo>
                    <a:lnTo>
                      <a:pt x="24" y="27"/>
                    </a:lnTo>
                    <a:close/>
                  </a:path>
                </a:pathLst>
              </a:custGeom>
              <a:solidFill>
                <a:srgbClr val="01010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97" name="Google Shape;497;p47"/>
              <p:cNvSpPr/>
              <p:nvPr/>
            </p:nvSpPr>
            <p:spPr>
              <a:xfrm>
                <a:off x="525" y="3633"/>
                <a:ext cx="29" cy="46"/>
              </a:xfrm>
              <a:custGeom>
                <a:rect b="b" l="l" r="r" t="t"/>
                <a:pathLst>
                  <a:path extrusionOk="0" h="47" w="30">
                    <a:moveTo>
                      <a:pt x="0" y="0"/>
                    </a:moveTo>
                    <a:cubicBezTo>
                      <a:pt x="6" y="0"/>
                      <a:pt x="6" y="0"/>
                      <a:pt x="6" y="0"/>
                    </a:cubicBezTo>
                    <a:cubicBezTo>
                      <a:pt x="6" y="19"/>
                      <a:pt x="6" y="19"/>
                      <a:pt x="6" y="19"/>
                    </a:cubicBezTo>
                    <a:cubicBezTo>
                      <a:pt x="6" y="19"/>
                      <a:pt x="6" y="19"/>
                      <a:pt x="6" y="19"/>
                    </a:cubicBezTo>
                    <a:cubicBezTo>
                      <a:pt x="8" y="16"/>
                      <a:pt x="12" y="14"/>
                      <a:pt x="17" y="14"/>
                    </a:cubicBezTo>
                    <a:cubicBezTo>
                      <a:pt x="25" y="14"/>
                      <a:pt x="30" y="20"/>
                      <a:pt x="30" y="30"/>
                    </a:cubicBezTo>
                    <a:cubicBezTo>
                      <a:pt x="30" y="41"/>
                      <a:pt x="23" y="47"/>
                      <a:pt x="16" y="47"/>
                    </a:cubicBezTo>
                    <a:cubicBezTo>
                      <a:pt x="11" y="47"/>
                      <a:pt x="8" y="45"/>
                      <a:pt x="5" y="41"/>
                    </a:cubicBezTo>
                    <a:cubicBezTo>
                      <a:pt x="5" y="41"/>
                      <a:pt x="5" y="41"/>
                      <a:pt x="5" y="41"/>
                    </a:cubicBezTo>
                    <a:cubicBezTo>
                      <a:pt x="5" y="46"/>
                      <a:pt x="5" y="46"/>
                      <a:pt x="5" y="46"/>
                    </a:cubicBezTo>
                    <a:cubicBezTo>
                      <a:pt x="0" y="46"/>
                      <a:pt x="0" y="46"/>
                      <a:pt x="0" y="46"/>
                    </a:cubicBezTo>
                    <a:cubicBezTo>
                      <a:pt x="0" y="44"/>
                      <a:pt x="0" y="41"/>
                      <a:pt x="0" y="38"/>
                    </a:cubicBezTo>
                    <a:lnTo>
                      <a:pt x="0" y="0"/>
                    </a:lnTo>
                    <a:close/>
                    <a:moveTo>
                      <a:pt x="6" y="33"/>
                    </a:moveTo>
                    <a:cubicBezTo>
                      <a:pt x="6" y="34"/>
                      <a:pt x="6" y="35"/>
                      <a:pt x="6" y="35"/>
                    </a:cubicBezTo>
                    <a:cubicBezTo>
                      <a:pt x="7" y="39"/>
                      <a:pt x="10" y="42"/>
                      <a:pt x="15" y="42"/>
                    </a:cubicBezTo>
                    <a:cubicBezTo>
                      <a:pt x="21" y="42"/>
                      <a:pt x="24" y="37"/>
                      <a:pt x="24" y="30"/>
                    </a:cubicBezTo>
                    <a:cubicBezTo>
                      <a:pt x="24" y="24"/>
                      <a:pt x="21" y="18"/>
                      <a:pt x="15" y="18"/>
                    </a:cubicBezTo>
                    <a:cubicBezTo>
                      <a:pt x="11" y="18"/>
                      <a:pt x="7" y="21"/>
                      <a:pt x="6" y="25"/>
                    </a:cubicBezTo>
                    <a:cubicBezTo>
                      <a:pt x="6" y="26"/>
                      <a:pt x="6" y="27"/>
                      <a:pt x="6" y="28"/>
                    </a:cubicBezTo>
                    <a:lnTo>
                      <a:pt x="6" y="33"/>
                    </a:lnTo>
                    <a:close/>
                  </a:path>
                </a:pathLst>
              </a:custGeom>
              <a:solidFill>
                <a:srgbClr val="01010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98" name="Google Shape;498;p47"/>
              <p:cNvSpPr/>
              <p:nvPr/>
            </p:nvSpPr>
            <p:spPr>
              <a:xfrm>
                <a:off x="557" y="3647"/>
                <a:ext cx="29" cy="45"/>
              </a:xfrm>
              <a:custGeom>
                <a:rect b="b" l="l" r="r" t="t"/>
                <a:pathLst>
                  <a:path extrusionOk="0" h="46" w="30">
                    <a:moveTo>
                      <a:pt x="7" y="0"/>
                    </a:moveTo>
                    <a:cubicBezTo>
                      <a:pt x="13" y="19"/>
                      <a:pt x="13" y="19"/>
                      <a:pt x="13" y="19"/>
                    </a:cubicBezTo>
                    <a:cubicBezTo>
                      <a:pt x="14" y="21"/>
                      <a:pt x="15" y="24"/>
                      <a:pt x="16" y="25"/>
                    </a:cubicBezTo>
                    <a:cubicBezTo>
                      <a:pt x="16" y="25"/>
                      <a:pt x="16" y="25"/>
                      <a:pt x="16" y="25"/>
                    </a:cubicBezTo>
                    <a:cubicBezTo>
                      <a:pt x="16" y="24"/>
                      <a:pt x="17" y="21"/>
                      <a:pt x="18" y="19"/>
                    </a:cubicBezTo>
                    <a:cubicBezTo>
                      <a:pt x="24" y="0"/>
                      <a:pt x="24" y="0"/>
                      <a:pt x="24" y="0"/>
                    </a:cubicBezTo>
                    <a:cubicBezTo>
                      <a:pt x="30" y="0"/>
                      <a:pt x="30" y="0"/>
                      <a:pt x="30" y="0"/>
                    </a:cubicBezTo>
                    <a:cubicBezTo>
                      <a:pt x="21" y="23"/>
                      <a:pt x="21" y="23"/>
                      <a:pt x="21" y="23"/>
                    </a:cubicBezTo>
                    <a:cubicBezTo>
                      <a:pt x="17" y="34"/>
                      <a:pt x="14" y="39"/>
                      <a:pt x="11" y="43"/>
                    </a:cubicBezTo>
                    <a:cubicBezTo>
                      <a:pt x="8" y="45"/>
                      <a:pt x="5" y="46"/>
                      <a:pt x="4" y="46"/>
                    </a:cubicBezTo>
                    <a:cubicBezTo>
                      <a:pt x="2" y="42"/>
                      <a:pt x="2" y="42"/>
                      <a:pt x="2" y="42"/>
                    </a:cubicBezTo>
                    <a:cubicBezTo>
                      <a:pt x="4" y="41"/>
                      <a:pt x="5" y="40"/>
                      <a:pt x="7" y="39"/>
                    </a:cubicBezTo>
                    <a:cubicBezTo>
                      <a:pt x="9" y="37"/>
                      <a:pt x="11" y="35"/>
                      <a:pt x="12" y="32"/>
                    </a:cubicBezTo>
                    <a:cubicBezTo>
                      <a:pt x="12" y="32"/>
                      <a:pt x="12" y="31"/>
                      <a:pt x="12" y="31"/>
                    </a:cubicBezTo>
                    <a:cubicBezTo>
                      <a:pt x="12" y="31"/>
                      <a:pt x="12" y="30"/>
                      <a:pt x="12" y="29"/>
                    </a:cubicBezTo>
                    <a:cubicBezTo>
                      <a:pt x="0" y="0"/>
                      <a:pt x="0" y="0"/>
                      <a:pt x="0" y="0"/>
                    </a:cubicBezTo>
                    <a:lnTo>
                      <a:pt x="7" y="0"/>
                    </a:lnTo>
                    <a:close/>
                  </a:path>
                </a:pathLst>
              </a:custGeom>
              <a:solidFill>
                <a:srgbClr val="01010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99" name="Google Shape;499;p47"/>
              <p:cNvSpPr/>
              <p:nvPr/>
            </p:nvSpPr>
            <p:spPr>
              <a:xfrm>
                <a:off x="1653" y="3634"/>
                <a:ext cx="25" cy="45"/>
              </a:xfrm>
              <a:custGeom>
                <a:rect b="b" l="l" r="r" t="t"/>
                <a:pathLst>
                  <a:path extrusionOk="0" h="46" w="26">
                    <a:moveTo>
                      <a:pt x="1" y="38"/>
                    </a:moveTo>
                    <a:cubicBezTo>
                      <a:pt x="4" y="40"/>
                      <a:pt x="8" y="41"/>
                      <a:pt x="11" y="41"/>
                    </a:cubicBezTo>
                    <a:cubicBezTo>
                      <a:pt x="17" y="41"/>
                      <a:pt x="21" y="38"/>
                      <a:pt x="21" y="33"/>
                    </a:cubicBezTo>
                    <a:cubicBezTo>
                      <a:pt x="21" y="29"/>
                      <a:pt x="18" y="27"/>
                      <a:pt x="12" y="25"/>
                    </a:cubicBezTo>
                    <a:cubicBezTo>
                      <a:pt x="5" y="22"/>
                      <a:pt x="1" y="18"/>
                      <a:pt x="1" y="12"/>
                    </a:cubicBezTo>
                    <a:cubicBezTo>
                      <a:pt x="1" y="5"/>
                      <a:pt x="6" y="0"/>
                      <a:pt x="15" y="0"/>
                    </a:cubicBezTo>
                    <a:cubicBezTo>
                      <a:pt x="19" y="0"/>
                      <a:pt x="23" y="1"/>
                      <a:pt x="25" y="2"/>
                    </a:cubicBezTo>
                    <a:cubicBezTo>
                      <a:pt x="23" y="7"/>
                      <a:pt x="23" y="7"/>
                      <a:pt x="23" y="7"/>
                    </a:cubicBezTo>
                    <a:cubicBezTo>
                      <a:pt x="22" y="6"/>
                      <a:pt x="19" y="5"/>
                      <a:pt x="15" y="5"/>
                    </a:cubicBezTo>
                    <a:cubicBezTo>
                      <a:pt x="9" y="5"/>
                      <a:pt x="6" y="8"/>
                      <a:pt x="6" y="11"/>
                    </a:cubicBezTo>
                    <a:cubicBezTo>
                      <a:pt x="6" y="16"/>
                      <a:pt x="9" y="18"/>
                      <a:pt x="15" y="20"/>
                    </a:cubicBezTo>
                    <a:cubicBezTo>
                      <a:pt x="23" y="23"/>
                      <a:pt x="26" y="26"/>
                      <a:pt x="26" y="33"/>
                    </a:cubicBezTo>
                    <a:cubicBezTo>
                      <a:pt x="26" y="40"/>
                      <a:pt x="21" y="46"/>
                      <a:pt x="11" y="46"/>
                    </a:cubicBezTo>
                    <a:cubicBezTo>
                      <a:pt x="7" y="46"/>
                      <a:pt x="2" y="44"/>
                      <a:pt x="0" y="43"/>
                    </a:cubicBezTo>
                    <a:lnTo>
                      <a:pt x="1" y="38"/>
                    </a:lnTo>
                    <a:close/>
                  </a:path>
                </a:pathLst>
              </a:custGeom>
              <a:solidFill>
                <a:srgbClr val="01010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00" name="Google Shape;500;p47"/>
              <p:cNvSpPr/>
              <p:nvPr/>
            </p:nvSpPr>
            <p:spPr>
              <a:xfrm>
                <a:off x="1687" y="3647"/>
                <a:ext cx="27" cy="32"/>
              </a:xfrm>
              <a:custGeom>
                <a:rect b="b" l="l" r="r" t="t"/>
                <a:pathLst>
                  <a:path extrusionOk="0" h="33" w="27">
                    <a:moveTo>
                      <a:pt x="26" y="23"/>
                    </a:moveTo>
                    <a:cubicBezTo>
                      <a:pt x="26" y="27"/>
                      <a:pt x="26" y="29"/>
                      <a:pt x="27" y="32"/>
                    </a:cubicBezTo>
                    <a:cubicBezTo>
                      <a:pt x="22" y="32"/>
                      <a:pt x="22" y="32"/>
                      <a:pt x="22" y="32"/>
                    </a:cubicBezTo>
                    <a:cubicBezTo>
                      <a:pt x="21" y="27"/>
                      <a:pt x="21" y="27"/>
                      <a:pt x="21" y="27"/>
                    </a:cubicBezTo>
                    <a:cubicBezTo>
                      <a:pt x="21" y="27"/>
                      <a:pt x="21" y="27"/>
                      <a:pt x="21" y="27"/>
                    </a:cubicBezTo>
                    <a:cubicBezTo>
                      <a:pt x="20" y="29"/>
                      <a:pt x="16" y="33"/>
                      <a:pt x="11" y="33"/>
                    </a:cubicBezTo>
                    <a:cubicBezTo>
                      <a:pt x="6" y="33"/>
                      <a:pt x="0" y="30"/>
                      <a:pt x="0" y="19"/>
                    </a:cubicBezTo>
                    <a:cubicBezTo>
                      <a:pt x="0" y="0"/>
                      <a:pt x="0" y="0"/>
                      <a:pt x="0" y="0"/>
                    </a:cubicBezTo>
                    <a:cubicBezTo>
                      <a:pt x="5" y="0"/>
                      <a:pt x="5" y="0"/>
                      <a:pt x="5" y="0"/>
                    </a:cubicBezTo>
                    <a:cubicBezTo>
                      <a:pt x="5" y="18"/>
                      <a:pt x="5" y="18"/>
                      <a:pt x="5" y="18"/>
                    </a:cubicBezTo>
                    <a:cubicBezTo>
                      <a:pt x="5" y="24"/>
                      <a:pt x="7" y="28"/>
                      <a:pt x="12" y="28"/>
                    </a:cubicBezTo>
                    <a:cubicBezTo>
                      <a:pt x="16" y="28"/>
                      <a:pt x="19" y="25"/>
                      <a:pt x="20" y="23"/>
                    </a:cubicBezTo>
                    <a:cubicBezTo>
                      <a:pt x="20" y="22"/>
                      <a:pt x="21" y="21"/>
                      <a:pt x="21" y="20"/>
                    </a:cubicBezTo>
                    <a:cubicBezTo>
                      <a:pt x="21" y="0"/>
                      <a:pt x="21" y="0"/>
                      <a:pt x="21" y="0"/>
                    </a:cubicBezTo>
                    <a:cubicBezTo>
                      <a:pt x="26" y="0"/>
                      <a:pt x="26" y="0"/>
                      <a:pt x="26" y="0"/>
                    </a:cubicBezTo>
                    <a:lnTo>
                      <a:pt x="26" y="23"/>
                    </a:lnTo>
                    <a:close/>
                  </a:path>
                </a:pathLst>
              </a:custGeom>
              <a:solidFill>
                <a:srgbClr val="01010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01" name="Google Shape;501;p47"/>
              <p:cNvSpPr/>
              <p:nvPr/>
            </p:nvSpPr>
            <p:spPr>
              <a:xfrm>
                <a:off x="1722" y="3647"/>
                <a:ext cx="31" cy="44"/>
              </a:xfrm>
              <a:custGeom>
                <a:rect b="b" l="l" r="r" t="t"/>
                <a:pathLst>
                  <a:path extrusionOk="0" h="45" w="31">
                    <a:moveTo>
                      <a:pt x="1" y="11"/>
                    </a:moveTo>
                    <a:cubicBezTo>
                      <a:pt x="1" y="7"/>
                      <a:pt x="1" y="3"/>
                      <a:pt x="0" y="0"/>
                    </a:cubicBezTo>
                    <a:cubicBezTo>
                      <a:pt x="5" y="0"/>
                      <a:pt x="5" y="0"/>
                      <a:pt x="5" y="0"/>
                    </a:cubicBezTo>
                    <a:cubicBezTo>
                      <a:pt x="6" y="6"/>
                      <a:pt x="6" y="6"/>
                      <a:pt x="6" y="6"/>
                    </a:cubicBezTo>
                    <a:cubicBezTo>
                      <a:pt x="6" y="6"/>
                      <a:pt x="6" y="6"/>
                      <a:pt x="6" y="6"/>
                    </a:cubicBezTo>
                    <a:cubicBezTo>
                      <a:pt x="8" y="2"/>
                      <a:pt x="12" y="0"/>
                      <a:pt x="17" y="0"/>
                    </a:cubicBezTo>
                    <a:cubicBezTo>
                      <a:pt x="25" y="0"/>
                      <a:pt x="31" y="6"/>
                      <a:pt x="31" y="16"/>
                    </a:cubicBezTo>
                    <a:cubicBezTo>
                      <a:pt x="31" y="27"/>
                      <a:pt x="24" y="33"/>
                      <a:pt x="16" y="33"/>
                    </a:cubicBezTo>
                    <a:cubicBezTo>
                      <a:pt x="12" y="33"/>
                      <a:pt x="8" y="31"/>
                      <a:pt x="6" y="28"/>
                    </a:cubicBezTo>
                    <a:cubicBezTo>
                      <a:pt x="6" y="28"/>
                      <a:pt x="6" y="28"/>
                      <a:pt x="6" y="28"/>
                    </a:cubicBezTo>
                    <a:cubicBezTo>
                      <a:pt x="6" y="45"/>
                      <a:pt x="6" y="45"/>
                      <a:pt x="6" y="45"/>
                    </a:cubicBezTo>
                    <a:cubicBezTo>
                      <a:pt x="1" y="45"/>
                      <a:pt x="1" y="45"/>
                      <a:pt x="1" y="45"/>
                    </a:cubicBezTo>
                    <a:lnTo>
                      <a:pt x="1" y="11"/>
                    </a:lnTo>
                    <a:close/>
                    <a:moveTo>
                      <a:pt x="6" y="19"/>
                    </a:moveTo>
                    <a:cubicBezTo>
                      <a:pt x="6" y="20"/>
                      <a:pt x="6" y="21"/>
                      <a:pt x="7" y="21"/>
                    </a:cubicBezTo>
                    <a:cubicBezTo>
                      <a:pt x="8" y="25"/>
                      <a:pt x="11" y="28"/>
                      <a:pt x="15" y="28"/>
                    </a:cubicBezTo>
                    <a:cubicBezTo>
                      <a:pt x="21" y="28"/>
                      <a:pt x="25" y="23"/>
                      <a:pt x="25" y="16"/>
                    </a:cubicBezTo>
                    <a:cubicBezTo>
                      <a:pt x="25" y="10"/>
                      <a:pt x="21" y="4"/>
                      <a:pt x="15" y="4"/>
                    </a:cubicBezTo>
                    <a:cubicBezTo>
                      <a:pt x="11" y="4"/>
                      <a:pt x="8" y="7"/>
                      <a:pt x="7" y="11"/>
                    </a:cubicBezTo>
                    <a:cubicBezTo>
                      <a:pt x="7" y="12"/>
                      <a:pt x="6" y="13"/>
                      <a:pt x="6" y="14"/>
                    </a:cubicBezTo>
                    <a:lnTo>
                      <a:pt x="6" y="19"/>
                    </a:lnTo>
                    <a:close/>
                  </a:path>
                </a:pathLst>
              </a:custGeom>
              <a:solidFill>
                <a:srgbClr val="01010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02" name="Google Shape;502;p47"/>
              <p:cNvSpPr/>
              <p:nvPr/>
            </p:nvSpPr>
            <p:spPr>
              <a:xfrm>
                <a:off x="1760" y="3647"/>
                <a:ext cx="30" cy="44"/>
              </a:xfrm>
              <a:custGeom>
                <a:rect b="b" l="l" r="r" t="t"/>
                <a:pathLst>
                  <a:path extrusionOk="0" h="45" w="31">
                    <a:moveTo>
                      <a:pt x="1" y="11"/>
                    </a:moveTo>
                    <a:cubicBezTo>
                      <a:pt x="1" y="7"/>
                      <a:pt x="1" y="3"/>
                      <a:pt x="0" y="0"/>
                    </a:cubicBezTo>
                    <a:cubicBezTo>
                      <a:pt x="6" y="0"/>
                      <a:pt x="6" y="0"/>
                      <a:pt x="6" y="0"/>
                    </a:cubicBezTo>
                    <a:cubicBezTo>
                      <a:pt x="6" y="6"/>
                      <a:pt x="6" y="6"/>
                      <a:pt x="6" y="6"/>
                    </a:cubicBezTo>
                    <a:cubicBezTo>
                      <a:pt x="6" y="6"/>
                      <a:pt x="6" y="6"/>
                      <a:pt x="6" y="6"/>
                    </a:cubicBezTo>
                    <a:cubicBezTo>
                      <a:pt x="8" y="2"/>
                      <a:pt x="12" y="0"/>
                      <a:pt x="17" y="0"/>
                    </a:cubicBezTo>
                    <a:cubicBezTo>
                      <a:pt x="25" y="0"/>
                      <a:pt x="31" y="6"/>
                      <a:pt x="31" y="16"/>
                    </a:cubicBezTo>
                    <a:cubicBezTo>
                      <a:pt x="31" y="27"/>
                      <a:pt x="24" y="33"/>
                      <a:pt x="16" y="33"/>
                    </a:cubicBezTo>
                    <a:cubicBezTo>
                      <a:pt x="12" y="33"/>
                      <a:pt x="8" y="31"/>
                      <a:pt x="7" y="28"/>
                    </a:cubicBezTo>
                    <a:cubicBezTo>
                      <a:pt x="6" y="28"/>
                      <a:pt x="6" y="28"/>
                      <a:pt x="6" y="28"/>
                    </a:cubicBezTo>
                    <a:cubicBezTo>
                      <a:pt x="6" y="45"/>
                      <a:pt x="6" y="45"/>
                      <a:pt x="6" y="45"/>
                    </a:cubicBezTo>
                    <a:cubicBezTo>
                      <a:pt x="1" y="45"/>
                      <a:pt x="1" y="45"/>
                      <a:pt x="1" y="45"/>
                    </a:cubicBezTo>
                    <a:lnTo>
                      <a:pt x="1" y="11"/>
                    </a:lnTo>
                    <a:close/>
                    <a:moveTo>
                      <a:pt x="6" y="19"/>
                    </a:moveTo>
                    <a:cubicBezTo>
                      <a:pt x="6" y="20"/>
                      <a:pt x="7" y="21"/>
                      <a:pt x="7" y="21"/>
                    </a:cubicBezTo>
                    <a:cubicBezTo>
                      <a:pt x="8" y="25"/>
                      <a:pt x="11" y="28"/>
                      <a:pt x="15" y="28"/>
                    </a:cubicBezTo>
                    <a:cubicBezTo>
                      <a:pt x="21" y="28"/>
                      <a:pt x="25" y="23"/>
                      <a:pt x="25" y="16"/>
                    </a:cubicBezTo>
                    <a:cubicBezTo>
                      <a:pt x="25" y="10"/>
                      <a:pt x="22" y="4"/>
                      <a:pt x="16" y="4"/>
                    </a:cubicBezTo>
                    <a:cubicBezTo>
                      <a:pt x="12" y="4"/>
                      <a:pt x="8" y="7"/>
                      <a:pt x="7" y="11"/>
                    </a:cubicBezTo>
                    <a:cubicBezTo>
                      <a:pt x="7" y="12"/>
                      <a:pt x="6" y="13"/>
                      <a:pt x="6" y="14"/>
                    </a:cubicBezTo>
                    <a:lnTo>
                      <a:pt x="6" y="19"/>
                    </a:lnTo>
                    <a:close/>
                  </a:path>
                </a:pathLst>
              </a:custGeom>
              <a:solidFill>
                <a:srgbClr val="01010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03" name="Google Shape;503;p47"/>
              <p:cNvSpPr/>
              <p:nvPr/>
            </p:nvSpPr>
            <p:spPr>
              <a:xfrm>
                <a:off x="1796" y="3647"/>
                <a:ext cx="30" cy="32"/>
              </a:xfrm>
              <a:custGeom>
                <a:rect b="b" l="l" r="r" t="t"/>
                <a:pathLst>
                  <a:path extrusionOk="0" h="33" w="31">
                    <a:moveTo>
                      <a:pt x="31" y="16"/>
                    </a:moveTo>
                    <a:cubicBezTo>
                      <a:pt x="31" y="28"/>
                      <a:pt x="23" y="33"/>
                      <a:pt x="15" y="33"/>
                    </a:cubicBezTo>
                    <a:cubicBezTo>
                      <a:pt x="7" y="33"/>
                      <a:pt x="0" y="26"/>
                      <a:pt x="0" y="16"/>
                    </a:cubicBezTo>
                    <a:cubicBezTo>
                      <a:pt x="0" y="6"/>
                      <a:pt x="7" y="0"/>
                      <a:pt x="16" y="0"/>
                    </a:cubicBezTo>
                    <a:cubicBezTo>
                      <a:pt x="25" y="0"/>
                      <a:pt x="31" y="6"/>
                      <a:pt x="31" y="16"/>
                    </a:cubicBezTo>
                    <a:close/>
                    <a:moveTo>
                      <a:pt x="6" y="16"/>
                    </a:moveTo>
                    <a:cubicBezTo>
                      <a:pt x="6" y="23"/>
                      <a:pt x="10" y="28"/>
                      <a:pt x="15" y="28"/>
                    </a:cubicBezTo>
                    <a:cubicBezTo>
                      <a:pt x="21" y="28"/>
                      <a:pt x="25" y="23"/>
                      <a:pt x="25" y="16"/>
                    </a:cubicBezTo>
                    <a:cubicBezTo>
                      <a:pt x="25" y="11"/>
                      <a:pt x="22" y="4"/>
                      <a:pt x="15" y="4"/>
                    </a:cubicBezTo>
                    <a:cubicBezTo>
                      <a:pt x="9" y="4"/>
                      <a:pt x="6" y="10"/>
                      <a:pt x="6" y="16"/>
                    </a:cubicBezTo>
                    <a:close/>
                  </a:path>
                </a:pathLst>
              </a:custGeom>
              <a:solidFill>
                <a:srgbClr val="01010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04" name="Google Shape;504;p47"/>
              <p:cNvSpPr/>
              <p:nvPr/>
            </p:nvSpPr>
            <p:spPr>
              <a:xfrm>
                <a:off x="1833" y="3647"/>
                <a:ext cx="15" cy="31"/>
              </a:xfrm>
              <a:custGeom>
                <a:rect b="b" l="l" r="r" t="t"/>
                <a:pathLst>
                  <a:path extrusionOk="0" h="32" w="16">
                    <a:moveTo>
                      <a:pt x="1" y="10"/>
                    </a:moveTo>
                    <a:cubicBezTo>
                      <a:pt x="1" y="6"/>
                      <a:pt x="1" y="3"/>
                      <a:pt x="0" y="0"/>
                    </a:cubicBezTo>
                    <a:cubicBezTo>
                      <a:pt x="5" y="0"/>
                      <a:pt x="5" y="0"/>
                      <a:pt x="5" y="0"/>
                    </a:cubicBezTo>
                    <a:cubicBezTo>
                      <a:pt x="6" y="7"/>
                      <a:pt x="6" y="7"/>
                      <a:pt x="6" y="7"/>
                    </a:cubicBezTo>
                    <a:cubicBezTo>
                      <a:pt x="6" y="7"/>
                      <a:pt x="6" y="7"/>
                      <a:pt x="6" y="7"/>
                    </a:cubicBezTo>
                    <a:cubicBezTo>
                      <a:pt x="7" y="2"/>
                      <a:pt x="11" y="0"/>
                      <a:pt x="15" y="0"/>
                    </a:cubicBezTo>
                    <a:cubicBezTo>
                      <a:pt x="15" y="0"/>
                      <a:pt x="16" y="0"/>
                      <a:pt x="16" y="0"/>
                    </a:cubicBezTo>
                    <a:cubicBezTo>
                      <a:pt x="16" y="5"/>
                      <a:pt x="16" y="5"/>
                      <a:pt x="16" y="5"/>
                    </a:cubicBezTo>
                    <a:cubicBezTo>
                      <a:pt x="16" y="5"/>
                      <a:pt x="15" y="5"/>
                      <a:pt x="14" y="5"/>
                    </a:cubicBezTo>
                    <a:cubicBezTo>
                      <a:pt x="10" y="5"/>
                      <a:pt x="7" y="8"/>
                      <a:pt x="7" y="12"/>
                    </a:cubicBezTo>
                    <a:cubicBezTo>
                      <a:pt x="7" y="13"/>
                      <a:pt x="6" y="14"/>
                      <a:pt x="6" y="15"/>
                    </a:cubicBezTo>
                    <a:cubicBezTo>
                      <a:pt x="6" y="32"/>
                      <a:pt x="6" y="32"/>
                      <a:pt x="6" y="32"/>
                    </a:cubicBezTo>
                    <a:cubicBezTo>
                      <a:pt x="1" y="32"/>
                      <a:pt x="1" y="32"/>
                      <a:pt x="1" y="32"/>
                    </a:cubicBezTo>
                    <a:lnTo>
                      <a:pt x="1" y="10"/>
                    </a:lnTo>
                    <a:close/>
                  </a:path>
                </a:pathLst>
              </a:custGeom>
              <a:solidFill>
                <a:srgbClr val="01010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05" name="Google Shape;505;p47"/>
              <p:cNvSpPr/>
              <p:nvPr/>
            </p:nvSpPr>
            <p:spPr>
              <a:xfrm>
                <a:off x="1853" y="3640"/>
                <a:ext cx="19" cy="39"/>
              </a:xfrm>
              <a:custGeom>
                <a:rect b="b" l="l" r="r" t="t"/>
                <a:pathLst>
                  <a:path extrusionOk="0" h="40" w="19">
                    <a:moveTo>
                      <a:pt x="10" y="0"/>
                    </a:moveTo>
                    <a:cubicBezTo>
                      <a:pt x="10" y="7"/>
                      <a:pt x="10" y="7"/>
                      <a:pt x="10" y="7"/>
                    </a:cubicBezTo>
                    <a:cubicBezTo>
                      <a:pt x="19" y="7"/>
                      <a:pt x="19" y="7"/>
                      <a:pt x="19" y="7"/>
                    </a:cubicBezTo>
                    <a:cubicBezTo>
                      <a:pt x="19" y="12"/>
                      <a:pt x="19" y="12"/>
                      <a:pt x="19" y="12"/>
                    </a:cubicBezTo>
                    <a:cubicBezTo>
                      <a:pt x="10" y="12"/>
                      <a:pt x="10" y="12"/>
                      <a:pt x="10" y="12"/>
                    </a:cubicBezTo>
                    <a:cubicBezTo>
                      <a:pt x="10" y="29"/>
                      <a:pt x="10" y="29"/>
                      <a:pt x="10" y="29"/>
                    </a:cubicBezTo>
                    <a:cubicBezTo>
                      <a:pt x="10" y="33"/>
                      <a:pt x="12" y="35"/>
                      <a:pt x="15" y="35"/>
                    </a:cubicBezTo>
                    <a:cubicBezTo>
                      <a:pt x="16" y="35"/>
                      <a:pt x="17" y="35"/>
                      <a:pt x="18" y="34"/>
                    </a:cubicBezTo>
                    <a:cubicBezTo>
                      <a:pt x="18" y="39"/>
                      <a:pt x="18" y="39"/>
                      <a:pt x="18" y="39"/>
                    </a:cubicBezTo>
                    <a:cubicBezTo>
                      <a:pt x="17" y="39"/>
                      <a:pt x="15" y="40"/>
                      <a:pt x="13" y="40"/>
                    </a:cubicBezTo>
                    <a:cubicBezTo>
                      <a:pt x="11" y="40"/>
                      <a:pt x="8" y="39"/>
                      <a:pt x="7" y="37"/>
                    </a:cubicBezTo>
                    <a:cubicBezTo>
                      <a:pt x="5" y="35"/>
                      <a:pt x="5" y="33"/>
                      <a:pt x="5" y="29"/>
                    </a:cubicBezTo>
                    <a:cubicBezTo>
                      <a:pt x="5" y="12"/>
                      <a:pt x="5" y="12"/>
                      <a:pt x="5" y="12"/>
                    </a:cubicBezTo>
                    <a:cubicBezTo>
                      <a:pt x="0" y="12"/>
                      <a:pt x="0" y="12"/>
                      <a:pt x="0" y="12"/>
                    </a:cubicBezTo>
                    <a:cubicBezTo>
                      <a:pt x="0" y="7"/>
                      <a:pt x="0" y="7"/>
                      <a:pt x="0" y="7"/>
                    </a:cubicBezTo>
                    <a:cubicBezTo>
                      <a:pt x="5" y="7"/>
                      <a:pt x="5" y="7"/>
                      <a:pt x="5" y="7"/>
                    </a:cubicBezTo>
                    <a:cubicBezTo>
                      <a:pt x="5" y="1"/>
                      <a:pt x="5" y="1"/>
                      <a:pt x="5" y="1"/>
                    </a:cubicBezTo>
                    <a:lnTo>
                      <a:pt x="10" y="0"/>
                    </a:lnTo>
                    <a:close/>
                  </a:path>
                </a:pathLst>
              </a:custGeom>
              <a:solidFill>
                <a:srgbClr val="01010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06" name="Google Shape;506;p47"/>
              <p:cNvSpPr/>
              <p:nvPr/>
            </p:nvSpPr>
            <p:spPr>
              <a:xfrm>
                <a:off x="1875" y="3647"/>
                <a:ext cx="27" cy="32"/>
              </a:xfrm>
              <a:custGeom>
                <a:rect b="b" l="l" r="r" t="t"/>
                <a:pathLst>
                  <a:path extrusionOk="0" h="33" w="28">
                    <a:moveTo>
                      <a:pt x="6" y="17"/>
                    </a:moveTo>
                    <a:cubicBezTo>
                      <a:pt x="6" y="25"/>
                      <a:pt x="11" y="28"/>
                      <a:pt x="17" y="28"/>
                    </a:cubicBezTo>
                    <a:cubicBezTo>
                      <a:pt x="21" y="28"/>
                      <a:pt x="24" y="27"/>
                      <a:pt x="26" y="27"/>
                    </a:cubicBezTo>
                    <a:cubicBezTo>
                      <a:pt x="27" y="31"/>
                      <a:pt x="27" y="31"/>
                      <a:pt x="27" y="31"/>
                    </a:cubicBezTo>
                    <a:cubicBezTo>
                      <a:pt x="25" y="32"/>
                      <a:pt x="21" y="33"/>
                      <a:pt x="16" y="33"/>
                    </a:cubicBezTo>
                    <a:cubicBezTo>
                      <a:pt x="6" y="33"/>
                      <a:pt x="0" y="26"/>
                      <a:pt x="0" y="17"/>
                    </a:cubicBezTo>
                    <a:cubicBezTo>
                      <a:pt x="0" y="7"/>
                      <a:pt x="6" y="0"/>
                      <a:pt x="15" y="0"/>
                    </a:cubicBezTo>
                    <a:cubicBezTo>
                      <a:pt x="26" y="0"/>
                      <a:pt x="28" y="9"/>
                      <a:pt x="28" y="14"/>
                    </a:cubicBezTo>
                    <a:cubicBezTo>
                      <a:pt x="28" y="16"/>
                      <a:pt x="28" y="17"/>
                      <a:pt x="28" y="17"/>
                    </a:cubicBezTo>
                    <a:lnTo>
                      <a:pt x="6" y="17"/>
                    </a:lnTo>
                    <a:close/>
                    <a:moveTo>
                      <a:pt x="23" y="13"/>
                    </a:moveTo>
                    <a:cubicBezTo>
                      <a:pt x="23" y="9"/>
                      <a:pt x="21" y="4"/>
                      <a:pt x="15" y="4"/>
                    </a:cubicBezTo>
                    <a:cubicBezTo>
                      <a:pt x="9" y="4"/>
                      <a:pt x="7" y="9"/>
                      <a:pt x="6" y="13"/>
                    </a:cubicBezTo>
                    <a:lnTo>
                      <a:pt x="23" y="13"/>
                    </a:lnTo>
                    <a:close/>
                  </a:path>
                </a:pathLst>
              </a:custGeom>
              <a:solidFill>
                <a:srgbClr val="01010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07" name="Google Shape;507;p47"/>
              <p:cNvSpPr/>
              <p:nvPr/>
            </p:nvSpPr>
            <p:spPr>
              <a:xfrm>
                <a:off x="1908" y="3633"/>
                <a:ext cx="29" cy="46"/>
              </a:xfrm>
              <a:custGeom>
                <a:rect b="b" l="l" r="r" t="t"/>
                <a:pathLst>
                  <a:path extrusionOk="0" h="47" w="30">
                    <a:moveTo>
                      <a:pt x="30" y="0"/>
                    </a:moveTo>
                    <a:cubicBezTo>
                      <a:pt x="30" y="38"/>
                      <a:pt x="30" y="38"/>
                      <a:pt x="30" y="38"/>
                    </a:cubicBezTo>
                    <a:cubicBezTo>
                      <a:pt x="30" y="41"/>
                      <a:pt x="30" y="44"/>
                      <a:pt x="30" y="46"/>
                    </a:cubicBezTo>
                    <a:cubicBezTo>
                      <a:pt x="25" y="46"/>
                      <a:pt x="25" y="46"/>
                      <a:pt x="25" y="46"/>
                    </a:cubicBezTo>
                    <a:cubicBezTo>
                      <a:pt x="25" y="40"/>
                      <a:pt x="25" y="40"/>
                      <a:pt x="25" y="40"/>
                    </a:cubicBezTo>
                    <a:cubicBezTo>
                      <a:pt x="24" y="40"/>
                      <a:pt x="24" y="40"/>
                      <a:pt x="24" y="40"/>
                    </a:cubicBezTo>
                    <a:cubicBezTo>
                      <a:pt x="23" y="44"/>
                      <a:pt x="19" y="47"/>
                      <a:pt x="14" y="47"/>
                    </a:cubicBezTo>
                    <a:cubicBezTo>
                      <a:pt x="6" y="47"/>
                      <a:pt x="0" y="40"/>
                      <a:pt x="0" y="31"/>
                    </a:cubicBezTo>
                    <a:cubicBezTo>
                      <a:pt x="0" y="20"/>
                      <a:pt x="7" y="14"/>
                      <a:pt x="14" y="14"/>
                    </a:cubicBezTo>
                    <a:cubicBezTo>
                      <a:pt x="19" y="14"/>
                      <a:pt x="22" y="16"/>
                      <a:pt x="24" y="18"/>
                    </a:cubicBezTo>
                    <a:cubicBezTo>
                      <a:pt x="24" y="18"/>
                      <a:pt x="24" y="18"/>
                      <a:pt x="24" y="18"/>
                    </a:cubicBezTo>
                    <a:cubicBezTo>
                      <a:pt x="24" y="0"/>
                      <a:pt x="24" y="0"/>
                      <a:pt x="24" y="0"/>
                    </a:cubicBezTo>
                    <a:lnTo>
                      <a:pt x="30" y="0"/>
                    </a:lnTo>
                    <a:close/>
                    <a:moveTo>
                      <a:pt x="24" y="27"/>
                    </a:moveTo>
                    <a:cubicBezTo>
                      <a:pt x="24" y="26"/>
                      <a:pt x="24" y="25"/>
                      <a:pt x="24" y="25"/>
                    </a:cubicBezTo>
                    <a:cubicBezTo>
                      <a:pt x="23" y="21"/>
                      <a:pt x="20" y="18"/>
                      <a:pt x="15" y="18"/>
                    </a:cubicBezTo>
                    <a:cubicBezTo>
                      <a:pt x="9" y="18"/>
                      <a:pt x="6" y="23"/>
                      <a:pt x="6" y="30"/>
                    </a:cubicBezTo>
                    <a:cubicBezTo>
                      <a:pt x="6" y="37"/>
                      <a:pt x="9" y="42"/>
                      <a:pt x="15" y="42"/>
                    </a:cubicBezTo>
                    <a:cubicBezTo>
                      <a:pt x="19" y="42"/>
                      <a:pt x="23" y="39"/>
                      <a:pt x="24" y="35"/>
                    </a:cubicBezTo>
                    <a:cubicBezTo>
                      <a:pt x="24" y="34"/>
                      <a:pt x="24" y="34"/>
                      <a:pt x="24" y="33"/>
                    </a:cubicBezTo>
                    <a:lnTo>
                      <a:pt x="24" y="27"/>
                    </a:lnTo>
                    <a:close/>
                  </a:path>
                </a:pathLst>
              </a:custGeom>
              <a:solidFill>
                <a:srgbClr val="01010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08" name="Google Shape;508;p47"/>
              <p:cNvSpPr/>
              <p:nvPr/>
            </p:nvSpPr>
            <p:spPr>
              <a:xfrm>
                <a:off x="1959" y="3633"/>
                <a:ext cx="29" cy="46"/>
              </a:xfrm>
              <a:custGeom>
                <a:rect b="b" l="l" r="r" t="t"/>
                <a:pathLst>
                  <a:path extrusionOk="0" h="47" w="30">
                    <a:moveTo>
                      <a:pt x="0" y="0"/>
                    </a:moveTo>
                    <a:cubicBezTo>
                      <a:pt x="6" y="0"/>
                      <a:pt x="6" y="0"/>
                      <a:pt x="6" y="0"/>
                    </a:cubicBezTo>
                    <a:cubicBezTo>
                      <a:pt x="6" y="19"/>
                      <a:pt x="6" y="19"/>
                      <a:pt x="6" y="19"/>
                    </a:cubicBezTo>
                    <a:cubicBezTo>
                      <a:pt x="6" y="19"/>
                      <a:pt x="6" y="19"/>
                      <a:pt x="6" y="19"/>
                    </a:cubicBezTo>
                    <a:cubicBezTo>
                      <a:pt x="8" y="16"/>
                      <a:pt x="11" y="14"/>
                      <a:pt x="17" y="14"/>
                    </a:cubicBezTo>
                    <a:cubicBezTo>
                      <a:pt x="24" y="14"/>
                      <a:pt x="30" y="20"/>
                      <a:pt x="30" y="30"/>
                    </a:cubicBezTo>
                    <a:cubicBezTo>
                      <a:pt x="30" y="41"/>
                      <a:pt x="23" y="47"/>
                      <a:pt x="16" y="47"/>
                    </a:cubicBezTo>
                    <a:cubicBezTo>
                      <a:pt x="11" y="47"/>
                      <a:pt x="7" y="45"/>
                      <a:pt x="5" y="41"/>
                    </a:cubicBezTo>
                    <a:cubicBezTo>
                      <a:pt x="5" y="41"/>
                      <a:pt x="5" y="41"/>
                      <a:pt x="5" y="41"/>
                    </a:cubicBezTo>
                    <a:cubicBezTo>
                      <a:pt x="5" y="46"/>
                      <a:pt x="5" y="46"/>
                      <a:pt x="5" y="46"/>
                    </a:cubicBezTo>
                    <a:cubicBezTo>
                      <a:pt x="0" y="46"/>
                      <a:pt x="0" y="46"/>
                      <a:pt x="0" y="46"/>
                    </a:cubicBezTo>
                    <a:cubicBezTo>
                      <a:pt x="0" y="44"/>
                      <a:pt x="0" y="41"/>
                      <a:pt x="0" y="38"/>
                    </a:cubicBezTo>
                    <a:lnTo>
                      <a:pt x="0" y="0"/>
                    </a:lnTo>
                    <a:close/>
                    <a:moveTo>
                      <a:pt x="6" y="33"/>
                    </a:moveTo>
                    <a:cubicBezTo>
                      <a:pt x="6" y="34"/>
                      <a:pt x="6" y="35"/>
                      <a:pt x="6" y="35"/>
                    </a:cubicBezTo>
                    <a:cubicBezTo>
                      <a:pt x="7" y="39"/>
                      <a:pt x="10" y="42"/>
                      <a:pt x="15" y="42"/>
                    </a:cubicBezTo>
                    <a:cubicBezTo>
                      <a:pt x="21" y="42"/>
                      <a:pt x="24" y="37"/>
                      <a:pt x="24" y="30"/>
                    </a:cubicBezTo>
                    <a:cubicBezTo>
                      <a:pt x="24" y="24"/>
                      <a:pt x="21" y="18"/>
                      <a:pt x="15" y="18"/>
                    </a:cubicBezTo>
                    <a:cubicBezTo>
                      <a:pt x="11" y="18"/>
                      <a:pt x="7" y="21"/>
                      <a:pt x="6" y="25"/>
                    </a:cubicBezTo>
                    <a:cubicBezTo>
                      <a:pt x="6" y="26"/>
                      <a:pt x="6" y="27"/>
                      <a:pt x="6" y="28"/>
                    </a:cubicBezTo>
                    <a:lnTo>
                      <a:pt x="6" y="33"/>
                    </a:lnTo>
                    <a:close/>
                  </a:path>
                </a:pathLst>
              </a:custGeom>
              <a:solidFill>
                <a:srgbClr val="01010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09" name="Google Shape;509;p47"/>
              <p:cNvSpPr/>
              <p:nvPr/>
            </p:nvSpPr>
            <p:spPr>
              <a:xfrm>
                <a:off x="1991" y="3647"/>
                <a:ext cx="29" cy="45"/>
              </a:xfrm>
              <a:custGeom>
                <a:rect b="b" l="l" r="r" t="t"/>
                <a:pathLst>
                  <a:path extrusionOk="0" h="46" w="30">
                    <a:moveTo>
                      <a:pt x="7" y="0"/>
                    </a:moveTo>
                    <a:cubicBezTo>
                      <a:pt x="13" y="19"/>
                      <a:pt x="13" y="19"/>
                      <a:pt x="13" y="19"/>
                    </a:cubicBezTo>
                    <a:cubicBezTo>
                      <a:pt x="14" y="21"/>
                      <a:pt x="15" y="24"/>
                      <a:pt x="15" y="25"/>
                    </a:cubicBezTo>
                    <a:cubicBezTo>
                      <a:pt x="16" y="25"/>
                      <a:pt x="16" y="25"/>
                      <a:pt x="16" y="25"/>
                    </a:cubicBezTo>
                    <a:cubicBezTo>
                      <a:pt x="16" y="24"/>
                      <a:pt x="17" y="21"/>
                      <a:pt x="18" y="19"/>
                    </a:cubicBezTo>
                    <a:cubicBezTo>
                      <a:pt x="24" y="0"/>
                      <a:pt x="24" y="0"/>
                      <a:pt x="24" y="0"/>
                    </a:cubicBezTo>
                    <a:cubicBezTo>
                      <a:pt x="30" y="0"/>
                      <a:pt x="30" y="0"/>
                      <a:pt x="30" y="0"/>
                    </a:cubicBezTo>
                    <a:cubicBezTo>
                      <a:pt x="21" y="23"/>
                      <a:pt x="21" y="23"/>
                      <a:pt x="21" y="23"/>
                    </a:cubicBezTo>
                    <a:cubicBezTo>
                      <a:pt x="17" y="34"/>
                      <a:pt x="14" y="39"/>
                      <a:pt x="11" y="43"/>
                    </a:cubicBezTo>
                    <a:cubicBezTo>
                      <a:pt x="8" y="45"/>
                      <a:pt x="5" y="46"/>
                      <a:pt x="3" y="46"/>
                    </a:cubicBezTo>
                    <a:cubicBezTo>
                      <a:pt x="2" y="42"/>
                      <a:pt x="2" y="42"/>
                      <a:pt x="2" y="42"/>
                    </a:cubicBezTo>
                    <a:cubicBezTo>
                      <a:pt x="3" y="41"/>
                      <a:pt x="5" y="40"/>
                      <a:pt x="7" y="39"/>
                    </a:cubicBezTo>
                    <a:cubicBezTo>
                      <a:pt x="9" y="37"/>
                      <a:pt x="11" y="35"/>
                      <a:pt x="12" y="32"/>
                    </a:cubicBezTo>
                    <a:cubicBezTo>
                      <a:pt x="12" y="32"/>
                      <a:pt x="12" y="31"/>
                      <a:pt x="12" y="31"/>
                    </a:cubicBezTo>
                    <a:cubicBezTo>
                      <a:pt x="12" y="31"/>
                      <a:pt x="12" y="30"/>
                      <a:pt x="12" y="29"/>
                    </a:cubicBezTo>
                    <a:cubicBezTo>
                      <a:pt x="0" y="0"/>
                      <a:pt x="0" y="0"/>
                      <a:pt x="0" y="0"/>
                    </a:cubicBezTo>
                    <a:lnTo>
                      <a:pt x="7" y="0"/>
                    </a:lnTo>
                    <a:close/>
                  </a:path>
                </a:pathLst>
              </a:custGeom>
              <a:solidFill>
                <a:srgbClr val="01010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10" name="Google Shape;510;p47"/>
              <p:cNvSpPr/>
              <p:nvPr/>
            </p:nvSpPr>
            <p:spPr>
              <a:xfrm>
                <a:off x="1411" y="3626"/>
                <a:ext cx="0" cy="600"/>
              </a:xfrm>
              <a:prstGeom prst="rect">
                <a:avLst/>
              </a:prstGeom>
              <a:solidFill>
                <a:srgbClr val="01010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11" name="Google Shape;511;p47"/>
              <p:cNvSpPr/>
              <p:nvPr/>
            </p:nvSpPr>
            <p:spPr>
              <a:xfrm>
                <a:off x="1411" y="3626"/>
                <a:ext cx="2" cy="454"/>
              </a:xfrm>
              <a:custGeom>
                <a:rect b="b" l="l" r="r" t="t"/>
                <a:pathLst>
                  <a:path extrusionOk="0" h="454" w="2">
                    <a:moveTo>
                      <a:pt x="0" y="0"/>
                    </a:moveTo>
                    <a:lnTo>
                      <a:pt x="0" y="454"/>
                    </a:lnTo>
                    <a:lnTo>
                      <a:pt x="2" y="454"/>
                    </a:lnTo>
                    <a:lnTo>
                      <a:pt x="2" y="0"/>
                    </a:lnTo>
                  </a:path>
                </a:pathLst>
              </a:cu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grpSp>
          <p:nvGrpSpPr>
            <p:cNvPr id="512" name="Google Shape;512;p47"/>
            <p:cNvGrpSpPr/>
            <p:nvPr/>
          </p:nvGrpSpPr>
          <p:grpSpPr>
            <a:xfrm>
              <a:off x="2606042" y="6000027"/>
              <a:ext cx="1218453" cy="529665"/>
              <a:chOff x="3838222" y="4771850"/>
              <a:chExt cx="2412301" cy="1048634"/>
            </a:xfrm>
          </p:grpSpPr>
          <p:sp>
            <p:nvSpPr>
              <p:cNvPr id="513" name="Google Shape;513;p47"/>
              <p:cNvSpPr/>
              <p:nvPr/>
            </p:nvSpPr>
            <p:spPr>
              <a:xfrm>
                <a:off x="3838222" y="4778638"/>
                <a:ext cx="1354800" cy="5175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514" name="Google Shape;514;p47"/>
              <p:cNvPicPr preferRelativeResize="0"/>
              <p:nvPr/>
            </p:nvPicPr>
            <p:blipFill rotWithShape="1">
              <a:blip r:embed="rId2">
                <a:alphaModFix/>
              </a:blip>
              <a:srcRect b="0" l="0" r="0" t="0"/>
              <a:stretch/>
            </p:blipFill>
            <p:spPr>
              <a:xfrm>
                <a:off x="3838222" y="4771850"/>
                <a:ext cx="2412301" cy="1048634"/>
              </a:xfrm>
              <a:prstGeom prst="rect">
                <a:avLst/>
              </a:prstGeom>
              <a:noFill/>
              <a:ln>
                <a:noFill/>
              </a:ln>
            </p:spPr>
          </p:pic>
        </p:grpSp>
      </p:grpSp>
      <p:sp>
        <p:nvSpPr>
          <p:cNvPr id="515" name="Google Shape;515;p47"/>
          <p:cNvSpPr txBox="1"/>
          <p:nvPr>
            <p:ph type="ctrTitle"/>
          </p:nvPr>
        </p:nvSpPr>
        <p:spPr>
          <a:xfrm>
            <a:off x="838200" y="1749778"/>
            <a:ext cx="6138300" cy="1218300"/>
          </a:xfrm>
          <a:prstGeom prst="rect">
            <a:avLst/>
          </a:prstGeom>
          <a:noFill/>
          <a:ln>
            <a:noFill/>
          </a:ln>
        </p:spPr>
        <p:txBody>
          <a:bodyPr anchorCtr="0" anchor="b" bIns="45700" lIns="91425" spcFirstLastPara="1" rIns="91425" wrap="square" tIns="45700">
            <a:noAutofit/>
          </a:bodyPr>
          <a:lstStyle>
            <a:lvl1pPr lvl="0" rtl="0" algn="l">
              <a:lnSpc>
                <a:spcPct val="90000"/>
              </a:lnSpc>
              <a:spcBef>
                <a:spcPts val="0"/>
              </a:spcBef>
              <a:spcAft>
                <a:spcPts val="0"/>
              </a:spcAft>
              <a:buClr>
                <a:schemeClr val="dk2"/>
              </a:buClr>
              <a:buSzPts val="4000"/>
              <a:buFont typeface="Georgia"/>
              <a:buNone/>
              <a:defRPr i="1" sz="4000">
                <a:solidFill>
                  <a:schemeClr val="dk2"/>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516" name="Google Shape;516;p47"/>
          <p:cNvSpPr txBox="1"/>
          <p:nvPr>
            <p:ph idx="1" type="subTitle"/>
          </p:nvPr>
        </p:nvSpPr>
        <p:spPr>
          <a:xfrm>
            <a:off x="838200" y="3013252"/>
            <a:ext cx="6138300" cy="723300"/>
          </a:xfrm>
          <a:prstGeom prst="rect">
            <a:avLst/>
          </a:prstGeom>
          <a:noFill/>
          <a:ln>
            <a:noFill/>
          </a:ln>
        </p:spPr>
        <p:txBody>
          <a:bodyPr anchorCtr="0" anchor="t" bIns="45700" lIns="91425" spcFirstLastPara="1" rIns="91425" wrap="square" tIns="45700">
            <a:noAutofit/>
          </a:bodyPr>
          <a:lstStyle>
            <a:lvl1pPr lvl="0" rtl="0" algn="l">
              <a:lnSpc>
                <a:spcPct val="90000"/>
              </a:lnSpc>
              <a:spcBef>
                <a:spcPts val="1000"/>
              </a:spcBef>
              <a:spcAft>
                <a:spcPts val="0"/>
              </a:spcAft>
              <a:buClr>
                <a:schemeClr val="dk1"/>
              </a:buClr>
              <a:buSzPts val="2000"/>
              <a:buNone/>
              <a:defRPr sz="2000"/>
            </a:lvl1pPr>
            <a:lvl2pPr lvl="1" rtl="0" algn="ctr">
              <a:lnSpc>
                <a:spcPct val="90000"/>
              </a:lnSpc>
              <a:spcBef>
                <a:spcPts val="500"/>
              </a:spcBef>
              <a:spcAft>
                <a:spcPts val="0"/>
              </a:spcAft>
              <a:buClr>
                <a:schemeClr val="dk1"/>
              </a:buClr>
              <a:buSzPts val="2000"/>
              <a:buNone/>
              <a:defRPr sz="2000"/>
            </a:lvl2pPr>
            <a:lvl3pPr lvl="2" rtl="0" algn="ctr">
              <a:lnSpc>
                <a:spcPct val="90000"/>
              </a:lnSpc>
              <a:spcBef>
                <a:spcPts val="500"/>
              </a:spcBef>
              <a:spcAft>
                <a:spcPts val="0"/>
              </a:spcAft>
              <a:buClr>
                <a:schemeClr val="dk1"/>
              </a:buClr>
              <a:buSzPts val="1800"/>
              <a:buNone/>
              <a:defRPr sz="1800"/>
            </a:lvl3pPr>
            <a:lvl4pPr lvl="3" rtl="0" algn="ctr">
              <a:lnSpc>
                <a:spcPct val="90000"/>
              </a:lnSpc>
              <a:spcBef>
                <a:spcPts val="500"/>
              </a:spcBef>
              <a:spcAft>
                <a:spcPts val="0"/>
              </a:spcAft>
              <a:buClr>
                <a:schemeClr val="dk1"/>
              </a:buClr>
              <a:buSzPts val="1600"/>
              <a:buNone/>
              <a:defRPr sz="1600"/>
            </a:lvl4pPr>
            <a:lvl5pPr lvl="4" rtl="0" algn="ctr">
              <a:lnSpc>
                <a:spcPct val="90000"/>
              </a:lnSpc>
              <a:spcBef>
                <a:spcPts val="500"/>
              </a:spcBef>
              <a:spcAft>
                <a:spcPts val="0"/>
              </a:spcAft>
              <a:buClr>
                <a:schemeClr val="dk1"/>
              </a:buClr>
              <a:buSzPts val="1600"/>
              <a:buNone/>
              <a:defRPr sz="1600"/>
            </a:lvl5pPr>
            <a:lvl6pPr lvl="5" rtl="0" algn="ctr">
              <a:lnSpc>
                <a:spcPct val="90000"/>
              </a:lnSpc>
              <a:spcBef>
                <a:spcPts val="500"/>
              </a:spcBef>
              <a:spcAft>
                <a:spcPts val="0"/>
              </a:spcAft>
              <a:buClr>
                <a:schemeClr val="dk1"/>
              </a:buClr>
              <a:buSzPts val="1600"/>
              <a:buNone/>
              <a:defRPr sz="1600"/>
            </a:lvl6pPr>
            <a:lvl7pPr lvl="6" rtl="0" algn="ctr">
              <a:lnSpc>
                <a:spcPct val="90000"/>
              </a:lnSpc>
              <a:spcBef>
                <a:spcPts val="500"/>
              </a:spcBef>
              <a:spcAft>
                <a:spcPts val="0"/>
              </a:spcAft>
              <a:buClr>
                <a:schemeClr val="dk1"/>
              </a:buClr>
              <a:buSzPts val="1600"/>
              <a:buNone/>
              <a:defRPr sz="1600"/>
            </a:lvl7pPr>
            <a:lvl8pPr lvl="7" rtl="0" algn="ctr">
              <a:lnSpc>
                <a:spcPct val="90000"/>
              </a:lnSpc>
              <a:spcBef>
                <a:spcPts val="500"/>
              </a:spcBef>
              <a:spcAft>
                <a:spcPts val="0"/>
              </a:spcAft>
              <a:buClr>
                <a:schemeClr val="dk1"/>
              </a:buClr>
              <a:buSzPts val="1600"/>
              <a:buNone/>
              <a:defRPr sz="1600"/>
            </a:lvl8pPr>
            <a:lvl9pPr lvl="8" rtl="0" algn="ctr">
              <a:lnSpc>
                <a:spcPct val="90000"/>
              </a:lnSpc>
              <a:spcBef>
                <a:spcPts val="500"/>
              </a:spcBef>
              <a:spcAft>
                <a:spcPts val="0"/>
              </a:spcAft>
              <a:buClr>
                <a:schemeClr val="dk1"/>
              </a:buClr>
              <a:buSzPts val="1600"/>
              <a:buNone/>
              <a:defRPr sz="1600"/>
            </a:lvl9pPr>
          </a:lstStyle>
          <a:p/>
        </p:txBody>
      </p:sp>
      <p:sp>
        <p:nvSpPr>
          <p:cNvPr id="517" name="Google Shape;517;p47"/>
          <p:cNvSpPr txBox="1"/>
          <p:nvPr>
            <p:ph idx="12" type="sldNum"/>
          </p:nvPr>
        </p:nvSpPr>
        <p:spPr>
          <a:xfrm>
            <a:off x="887984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518" name="Google Shape;518;p47"/>
          <p:cNvSpPr txBox="1"/>
          <p:nvPr>
            <p:ph idx="2" type="body"/>
          </p:nvPr>
        </p:nvSpPr>
        <p:spPr>
          <a:xfrm>
            <a:off x="838200" y="3830991"/>
            <a:ext cx="3338400" cy="365100"/>
          </a:xfrm>
          <a:prstGeom prst="rect">
            <a:avLst/>
          </a:prstGeom>
          <a:noFill/>
          <a:ln>
            <a:noFill/>
          </a:ln>
        </p:spPr>
        <p:txBody>
          <a:bodyPr anchorCtr="0" anchor="t" bIns="45700" lIns="91425" spcFirstLastPara="1" rIns="91425" wrap="square" tIns="45700">
            <a:noAutofit/>
          </a:bodyPr>
          <a:lstStyle>
            <a:lvl1pPr indent="-228600" lvl="0" marL="457200" rtl="0" algn="l">
              <a:lnSpc>
                <a:spcPct val="90000"/>
              </a:lnSpc>
              <a:spcBef>
                <a:spcPts val="1000"/>
              </a:spcBef>
              <a:spcAft>
                <a:spcPts val="0"/>
              </a:spcAft>
              <a:buClr>
                <a:schemeClr val="dk1"/>
              </a:buClr>
              <a:buSzPts val="2000"/>
              <a:buNone/>
              <a:defRPr sz="2000"/>
            </a:lvl1pPr>
            <a:lvl2pPr indent="-228600" lvl="1" marL="914400" rtl="0" algn="l">
              <a:lnSpc>
                <a:spcPct val="90000"/>
              </a:lnSpc>
              <a:spcBef>
                <a:spcPts val="500"/>
              </a:spcBef>
              <a:spcAft>
                <a:spcPts val="0"/>
              </a:spcAft>
              <a:buClr>
                <a:schemeClr val="dk1"/>
              </a:buClr>
              <a:buSzPts val="2000"/>
              <a:buNone/>
              <a:defRPr sz="2000"/>
            </a:lvl2pPr>
            <a:lvl3pPr indent="-228600" lvl="2" marL="1371600" rtl="0" algn="l">
              <a:lnSpc>
                <a:spcPct val="90000"/>
              </a:lnSpc>
              <a:spcBef>
                <a:spcPts val="500"/>
              </a:spcBef>
              <a:spcAft>
                <a:spcPts val="0"/>
              </a:spcAft>
              <a:buClr>
                <a:schemeClr val="dk1"/>
              </a:buClr>
              <a:buSzPts val="2000"/>
              <a:buNone/>
              <a:defRPr sz="2000"/>
            </a:lvl3pPr>
            <a:lvl4pPr indent="-228600" lvl="3" marL="1828800" rtl="0" algn="l">
              <a:lnSpc>
                <a:spcPct val="90000"/>
              </a:lnSpc>
              <a:spcBef>
                <a:spcPts val="500"/>
              </a:spcBef>
              <a:spcAft>
                <a:spcPts val="0"/>
              </a:spcAft>
              <a:buClr>
                <a:schemeClr val="dk1"/>
              </a:buClr>
              <a:buSzPts val="2000"/>
              <a:buNone/>
              <a:defRPr sz="2000"/>
            </a:lvl4pPr>
            <a:lvl5pPr indent="-228600" lvl="4" marL="2286000" rtl="0" algn="l">
              <a:lnSpc>
                <a:spcPct val="90000"/>
              </a:lnSpc>
              <a:spcBef>
                <a:spcPts val="500"/>
              </a:spcBef>
              <a:spcAft>
                <a:spcPts val="0"/>
              </a:spcAft>
              <a:buClr>
                <a:schemeClr val="dk1"/>
              </a:buClr>
              <a:buSzPts val="2000"/>
              <a:buNone/>
              <a:defRPr sz="2000"/>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519" name="Google Shape;519;p47"/>
          <p:cNvSpPr/>
          <p:nvPr>
            <p:ph idx="3" type="pic"/>
          </p:nvPr>
        </p:nvSpPr>
        <p:spPr>
          <a:xfrm>
            <a:off x="7478508" y="381003"/>
            <a:ext cx="4319700" cy="60927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pic>
        <p:nvPicPr>
          <p:cNvPr id="520" name="Google Shape;520;p47"/>
          <p:cNvPicPr preferRelativeResize="0"/>
          <p:nvPr/>
        </p:nvPicPr>
        <p:blipFill rotWithShape="1">
          <a:blip r:embed="rId3">
            <a:alphaModFix/>
          </a:blip>
          <a:srcRect b="0" l="0" r="0" t="0"/>
          <a:stretch/>
        </p:blipFill>
        <p:spPr>
          <a:xfrm>
            <a:off x="450367" y="350692"/>
            <a:ext cx="1176694" cy="948910"/>
          </a:xfrm>
          <a:prstGeom prst="rect">
            <a:avLst/>
          </a:prstGeom>
          <a:noFill/>
          <a:ln>
            <a:noFill/>
          </a:ln>
        </p:spPr>
      </p:pic>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rents template">
  <p:cSld name="Contrents template">
    <p:spTree>
      <p:nvGrpSpPr>
        <p:cNvPr id="521" name="Shape 521"/>
        <p:cNvGrpSpPr/>
        <p:nvPr/>
      </p:nvGrpSpPr>
      <p:grpSpPr>
        <a:xfrm>
          <a:off x="0" y="0"/>
          <a:ext cx="0" cy="0"/>
          <a:chOff x="0" y="0"/>
          <a:chExt cx="0" cy="0"/>
        </a:xfrm>
      </p:grpSpPr>
      <p:sp>
        <p:nvSpPr>
          <p:cNvPr id="522" name="Google Shape;522;p48"/>
          <p:cNvSpPr txBox="1"/>
          <p:nvPr>
            <p:ph type="title"/>
          </p:nvPr>
        </p:nvSpPr>
        <p:spPr>
          <a:xfrm>
            <a:off x="472440" y="1097280"/>
            <a:ext cx="11150700" cy="591900"/>
          </a:xfrm>
          <a:prstGeom prst="rect">
            <a:avLst/>
          </a:prstGeom>
          <a:noFill/>
          <a:ln>
            <a:noFill/>
          </a:ln>
        </p:spPr>
        <p:txBody>
          <a:bodyPr anchorCtr="0" anchor="t" bIns="45700" lIns="91425" spcFirstLastPara="1" rIns="91425" wrap="square" tIns="45700">
            <a:noAutofit/>
          </a:bodyPr>
          <a:lstStyle>
            <a:lvl1pPr lvl="0" rtl="0" algn="l">
              <a:lnSpc>
                <a:spcPct val="90000"/>
              </a:lnSpc>
              <a:spcBef>
                <a:spcPts val="0"/>
              </a:spcBef>
              <a:spcAft>
                <a:spcPts val="0"/>
              </a:spcAft>
              <a:buClr>
                <a:schemeClr val="dk2"/>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523" name="Google Shape;523;p48"/>
          <p:cNvSpPr txBox="1"/>
          <p:nvPr>
            <p:ph idx="1" type="body"/>
          </p:nvPr>
        </p:nvSpPr>
        <p:spPr>
          <a:xfrm>
            <a:off x="472440" y="1922777"/>
            <a:ext cx="11150700" cy="4183200"/>
          </a:xfrm>
          <a:prstGeom prst="rect">
            <a:avLst/>
          </a:prstGeom>
          <a:noFill/>
          <a:ln>
            <a:noFill/>
          </a:ln>
        </p:spPr>
        <p:txBody>
          <a:bodyPr anchorCtr="0" anchor="t" bIns="45700" lIns="91425" spcFirstLastPara="1" rIns="91425" wrap="square" tIns="45700">
            <a:noAutofit/>
          </a:bodyPr>
          <a:lstStyle>
            <a:lvl1pPr indent="-406400" lvl="0" marL="457200" rtl="0" algn="l">
              <a:lnSpc>
                <a:spcPct val="90000"/>
              </a:lnSpc>
              <a:spcBef>
                <a:spcPts val="1000"/>
              </a:spcBef>
              <a:spcAft>
                <a:spcPts val="0"/>
              </a:spcAft>
              <a:buClr>
                <a:schemeClr val="dk1"/>
              </a:buClr>
              <a:buSzPts val="2800"/>
              <a:buFont typeface="Georgia"/>
              <a:buAutoNum type="arabicPeriod"/>
              <a:defRPr/>
            </a:lvl1pPr>
            <a:lvl2pPr indent="-381000" lvl="1" marL="914400" rtl="0" algn="l">
              <a:lnSpc>
                <a:spcPct val="90000"/>
              </a:lnSpc>
              <a:spcBef>
                <a:spcPts val="500"/>
              </a:spcBef>
              <a:spcAft>
                <a:spcPts val="0"/>
              </a:spcAft>
              <a:buClr>
                <a:schemeClr val="dk1"/>
              </a:buClr>
              <a:buSzPts val="2400"/>
              <a:buFont typeface="Georgia"/>
              <a:buAutoNum type="arabicPeriod"/>
              <a:defRPr/>
            </a:lvl2pPr>
            <a:lvl3pPr indent="-355600" lvl="2" marL="1371600" rtl="0" algn="l">
              <a:lnSpc>
                <a:spcPct val="90000"/>
              </a:lnSpc>
              <a:spcBef>
                <a:spcPts val="500"/>
              </a:spcBef>
              <a:spcAft>
                <a:spcPts val="0"/>
              </a:spcAft>
              <a:buClr>
                <a:schemeClr val="dk1"/>
              </a:buClr>
              <a:buSzPts val="2000"/>
              <a:buFont typeface="Georgia"/>
              <a:buAutoNum type="arabicPeriod"/>
              <a:defRPr/>
            </a:lvl3pPr>
            <a:lvl4pPr indent="-342900" lvl="3" marL="1828800" rtl="0" algn="l">
              <a:lnSpc>
                <a:spcPct val="90000"/>
              </a:lnSpc>
              <a:spcBef>
                <a:spcPts val="500"/>
              </a:spcBef>
              <a:spcAft>
                <a:spcPts val="0"/>
              </a:spcAft>
              <a:buClr>
                <a:schemeClr val="dk1"/>
              </a:buClr>
              <a:buSzPts val="1800"/>
              <a:buFont typeface="Georgia"/>
              <a:buAutoNum type="arabicPeriod"/>
              <a:defRPr/>
            </a:lvl4pPr>
            <a:lvl5pPr indent="-342900" lvl="4" marL="2286000" rtl="0" algn="l">
              <a:lnSpc>
                <a:spcPct val="90000"/>
              </a:lnSpc>
              <a:spcBef>
                <a:spcPts val="500"/>
              </a:spcBef>
              <a:spcAft>
                <a:spcPts val="0"/>
              </a:spcAft>
              <a:buClr>
                <a:schemeClr val="dk1"/>
              </a:buClr>
              <a:buSzPts val="1800"/>
              <a:buFont typeface="Georgia"/>
              <a:buAutoNum type="arabicPeriod"/>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524" name="Google Shape;524;p48"/>
          <p:cNvSpPr txBox="1"/>
          <p:nvPr>
            <p:ph idx="10" type="dt"/>
          </p:nvPr>
        </p:nvSpPr>
        <p:spPr>
          <a:xfrm>
            <a:off x="472440" y="403584"/>
            <a:ext cx="11139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525" name="Google Shape;525;p48"/>
          <p:cNvSpPr txBox="1"/>
          <p:nvPr>
            <p:ph idx="11" type="ftr"/>
          </p:nvPr>
        </p:nvSpPr>
        <p:spPr>
          <a:xfrm>
            <a:off x="1697449" y="392034"/>
            <a:ext cx="3206100" cy="3768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526" name="Google Shape;526;p48"/>
          <p:cNvSpPr txBox="1"/>
          <p:nvPr>
            <p:ph idx="12" type="sldNum"/>
          </p:nvPr>
        </p:nvSpPr>
        <p:spPr>
          <a:xfrm>
            <a:off x="887984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and Image">
  <p:cSld name="Title Content and Image">
    <p:spTree>
      <p:nvGrpSpPr>
        <p:cNvPr id="527" name="Shape 527"/>
        <p:cNvGrpSpPr/>
        <p:nvPr/>
      </p:nvGrpSpPr>
      <p:grpSpPr>
        <a:xfrm>
          <a:off x="0" y="0"/>
          <a:ext cx="0" cy="0"/>
          <a:chOff x="0" y="0"/>
          <a:chExt cx="0" cy="0"/>
        </a:xfrm>
      </p:grpSpPr>
      <p:sp>
        <p:nvSpPr>
          <p:cNvPr id="528" name="Google Shape;528;p49"/>
          <p:cNvSpPr txBox="1"/>
          <p:nvPr>
            <p:ph type="title"/>
          </p:nvPr>
        </p:nvSpPr>
        <p:spPr>
          <a:xfrm>
            <a:off x="472440" y="1097280"/>
            <a:ext cx="11150700" cy="591900"/>
          </a:xfrm>
          <a:prstGeom prst="rect">
            <a:avLst/>
          </a:prstGeom>
          <a:noFill/>
          <a:ln>
            <a:noFill/>
          </a:ln>
        </p:spPr>
        <p:txBody>
          <a:bodyPr anchorCtr="0" anchor="t" bIns="45700" lIns="91425" spcFirstLastPara="1" rIns="91425" wrap="square" tIns="45700">
            <a:noAutofit/>
          </a:bodyPr>
          <a:lstStyle>
            <a:lvl1pPr lvl="0" rtl="0" algn="l">
              <a:lnSpc>
                <a:spcPct val="90000"/>
              </a:lnSpc>
              <a:spcBef>
                <a:spcPts val="0"/>
              </a:spcBef>
              <a:spcAft>
                <a:spcPts val="0"/>
              </a:spcAft>
              <a:buClr>
                <a:schemeClr val="dk2"/>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529" name="Google Shape;529;p49"/>
          <p:cNvSpPr txBox="1"/>
          <p:nvPr>
            <p:ph idx="1" type="body"/>
          </p:nvPr>
        </p:nvSpPr>
        <p:spPr>
          <a:xfrm>
            <a:off x="472440" y="1754505"/>
            <a:ext cx="5800500" cy="43512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530" name="Google Shape;530;p49"/>
          <p:cNvSpPr txBox="1"/>
          <p:nvPr>
            <p:ph idx="10" type="dt"/>
          </p:nvPr>
        </p:nvSpPr>
        <p:spPr>
          <a:xfrm>
            <a:off x="472440" y="403584"/>
            <a:ext cx="11139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sz="1200"/>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531" name="Google Shape;531;p49"/>
          <p:cNvSpPr txBox="1"/>
          <p:nvPr>
            <p:ph idx="12" type="sldNum"/>
          </p:nvPr>
        </p:nvSpPr>
        <p:spPr>
          <a:xfrm>
            <a:off x="887984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532" name="Google Shape;532;p49"/>
          <p:cNvSpPr/>
          <p:nvPr>
            <p:ph idx="2" type="pic"/>
          </p:nvPr>
        </p:nvSpPr>
        <p:spPr>
          <a:xfrm>
            <a:off x="7089775" y="1798638"/>
            <a:ext cx="4533900" cy="31464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533" name="Google Shape;533;p49"/>
          <p:cNvSpPr txBox="1"/>
          <p:nvPr>
            <p:ph idx="11" type="ftr"/>
          </p:nvPr>
        </p:nvSpPr>
        <p:spPr>
          <a:xfrm>
            <a:off x="7706363" y="367982"/>
            <a:ext cx="3206100" cy="376800"/>
          </a:xfrm>
          <a:prstGeom prst="rect">
            <a:avLst/>
          </a:prstGeom>
          <a:noFill/>
          <a:ln>
            <a:noFill/>
          </a:ln>
        </p:spPr>
        <p:txBody>
          <a:bodyPr anchorCtr="0" anchor="ctr" bIns="45700" lIns="91425" spcFirstLastPara="1" rIns="91425" wrap="square" tIns="4570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howMasterSp="0" type="secHead">
  <p:cSld name="SECTION_HEADER">
    <p:spTree>
      <p:nvGrpSpPr>
        <p:cNvPr id="534" name="Shape 534"/>
        <p:cNvGrpSpPr/>
        <p:nvPr/>
      </p:nvGrpSpPr>
      <p:grpSpPr>
        <a:xfrm>
          <a:off x="0" y="0"/>
          <a:ext cx="0" cy="0"/>
          <a:chOff x="0" y="0"/>
          <a:chExt cx="0" cy="0"/>
        </a:xfrm>
      </p:grpSpPr>
      <p:sp>
        <p:nvSpPr>
          <p:cNvPr id="535" name="Google Shape;535;p50"/>
          <p:cNvSpPr txBox="1"/>
          <p:nvPr>
            <p:ph type="title"/>
          </p:nvPr>
        </p:nvSpPr>
        <p:spPr>
          <a:xfrm>
            <a:off x="831850" y="1631077"/>
            <a:ext cx="10515600" cy="1318500"/>
          </a:xfrm>
          <a:prstGeom prst="rect">
            <a:avLst/>
          </a:prstGeom>
          <a:noFill/>
          <a:ln>
            <a:noFill/>
          </a:ln>
        </p:spPr>
        <p:txBody>
          <a:bodyPr anchorCtr="0" anchor="b" bIns="45700" lIns="91425" spcFirstLastPara="1" rIns="91425" wrap="square" tIns="45700">
            <a:noAutofit/>
          </a:bodyPr>
          <a:lstStyle>
            <a:lvl1pPr lvl="0" rtl="0" algn="l">
              <a:lnSpc>
                <a:spcPct val="90000"/>
              </a:lnSpc>
              <a:spcBef>
                <a:spcPts val="0"/>
              </a:spcBef>
              <a:spcAft>
                <a:spcPts val="0"/>
              </a:spcAft>
              <a:buClr>
                <a:schemeClr val="dk2"/>
              </a:buClr>
              <a:buSzPts val="4000"/>
              <a:buFont typeface="Georgia"/>
              <a:buNone/>
              <a:defRPr sz="4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536" name="Google Shape;536;p50"/>
          <p:cNvSpPr txBox="1"/>
          <p:nvPr>
            <p:ph idx="1" type="body"/>
          </p:nvPr>
        </p:nvSpPr>
        <p:spPr>
          <a:xfrm>
            <a:off x="831850" y="2930010"/>
            <a:ext cx="10515600" cy="1500300"/>
          </a:xfrm>
          <a:prstGeom prst="rect">
            <a:avLst/>
          </a:prstGeom>
          <a:noFill/>
          <a:ln>
            <a:noFill/>
          </a:ln>
        </p:spPr>
        <p:txBody>
          <a:bodyPr anchorCtr="0" anchor="t" bIns="45700" lIns="91425" spcFirstLastPara="1" rIns="91425" wrap="square" tIns="45700">
            <a:noAutofit/>
          </a:bodyPr>
          <a:lstStyle>
            <a:lvl1pPr indent="-228600" lvl="0" marL="457200" rtl="0" algn="l">
              <a:lnSpc>
                <a:spcPct val="90000"/>
              </a:lnSpc>
              <a:spcBef>
                <a:spcPts val="1000"/>
              </a:spcBef>
              <a:spcAft>
                <a:spcPts val="0"/>
              </a:spcAft>
              <a:buClr>
                <a:schemeClr val="accent5"/>
              </a:buClr>
              <a:buSzPts val="4000"/>
              <a:buNone/>
              <a:defRPr i="1" sz="4000">
                <a:solidFill>
                  <a:schemeClr val="accent5"/>
                </a:solidFill>
                <a:latin typeface="Georgia"/>
                <a:ea typeface="Georgia"/>
                <a:cs typeface="Georgia"/>
                <a:sym typeface="Georgia"/>
              </a:defRPr>
            </a:lvl1pPr>
            <a:lvl2pPr indent="-228600" lvl="1" marL="914400" rtl="0" algn="l">
              <a:lnSpc>
                <a:spcPct val="90000"/>
              </a:lnSpc>
              <a:spcBef>
                <a:spcPts val="500"/>
              </a:spcBef>
              <a:spcAft>
                <a:spcPts val="0"/>
              </a:spcAft>
              <a:buClr>
                <a:srgbClr val="888888"/>
              </a:buClr>
              <a:buSzPts val="2000"/>
              <a:buNone/>
              <a:defRPr sz="2000">
                <a:solidFill>
                  <a:srgbClr val="888888"/>
                </a:solidFill>
              </a:defRPr>
            </a:lvl2pPr>
            <a:lvl3pPr indent="-228600" lvl="2" marL="1371600" rtl="0" algn="l">
              <a:lnSpc>
                <a:spcPct val="90000"/>
              </a:lnSpc>
              <a:spcBef>
                <a:spcPts val="500"/>
              </a:spcBef>
              <a:spcAft>
                <a:spcPts val="0"/>
              </a:spcAft>
              <a:buClr>
                <a:srgbClr val="888888"/>
              </a:buClr>
              <a:buSzPts val="1800"/>
              <a:buNone/>
              <a:defRPr sz="1800">
                <a:solidFill>
                  <a:srgbClr val="888888"/>
                </a:solidFill>
              </a:defRPr>
            </a:lvl3pPr>
            <a:lvl4pPr indent="-228600" lvl="3" marL="1828800" rtl="0" algn="l">
              <a:lnSpc>
                <a:spcPct val="90000"/>
              </a:lnSpc>
              <a:spcBef>
                <a:spcPts val="500"/>
              </a:spcBef>
              <a:spcAft>
                <a:spcPts val="0"/>
              </a:spcAft>
              <a:buClr>
                <a:srgbClr val="888888"/>
              </a:buClr>
              <a:buSzPts val="1600"/>
              <a:buNone/>
              <a:defRPr sz="1600">
                <a:solidFill>
                  <a:srgbClr val="888888"/>
                </a:solidFill>
              </a:defRPr>
            </a:lvl4pPr>
            <a:lvl5pPr indent="-228600" lvl="4" marL="2286000" rtl="0" algn="l">
              <a:lnSpc>
                <a:spcPct val="90000"/>
              </a:lnSpc>
              <a:spcBef>
                <a:spcPts val="500"/>
              </a:spcBef>
              <a:spcAft>
                <a:spcPts val="0"/>
              </a:spcAft>
              <a:buClr>
                <a:srgbClr val="888888"/>
              </a:buClr>
              <a:buSzPts val="1600"/>
              <a:buNone/>
              <a:defRPr sz="1600">
                <a:solidFill>
                  <a:srgbClr val="888888"/>
                </a:solidFill>
              </a:defRPr>
            </a:lvl5pPr>
            <a:lvl6pPr indent="-228600" lvl="5" marL="2743200" rtl="0" algn="l">
              <a:lnSpc>
                <a:spcPct val="90000"/>
              </a:lnSpc>
              <a:spcBef>
                <a:spcPts val="500"/>
              </a:spcBef>
              <a:spcAft>
                <a:spcPts val="0"/>
              </a:spcAft>
              <a:buClr>
                <a:srgbClr val="888888"/>
              </a:buClr>
              <a:buSzPts val="1600"/>
              <a:buNone/>
              <a:defRPr sz="1600">
                <a:solidFill>
                  <a:srgbClr val="888888"/>
                </a:solidFill>
              </a:defRPr>
            </a:lvl6pPr>
            <a:lvl7pPr indent="-228600" lvl="6" marL="3200400" rtl="0" algn="l">
              <a:lnSpc>
                <a:spcPct val="90000"/>
              </a:lnSpc>
              <a:spcBef>
                <a:spcPts val="500"/>
              </a:spcBef>
              <a:spcAft>
                <a:spcPts val="0"/>
              </a:spcAft>
              <a:buClr>
                <a:srgbClr val="888888"/>
              </a:buClr>
              <a:buSzPts val="1600"/>
              <a:buNone/>
              <a:defRPr sz="1600">
                <a:solidFill>
                  <a:srgbClr val="888888"/>
                </a:solidFill>
              </a:defRPr>
            </a:lvl7pPr>
            <a:lvl8pPr indent="-228600" lvl="7" marL="3657600" rtl="0" algn="l">
              <a:lnSpc>
                <a:spcPct val="90000"/>
              </a:lnSpc>
              <a:spcBef>
                <a:spcPts val="500"/>
              </a:spcBef>
              <a:spcAft>
                <a:spcPts val="0"/>
              </a:spcAft>
              <a:buClr>
                <a:srgbClr val="888888"/>
              </a:buClr>
              <a:buSzPts val="1600"/>
              <a:buNone/>
              <a:defRPr sz="1600">
                <a:solidFill>
                  <a:srgbClr val="888888"/>
                </a:solidFill>
              </a:defRPr>
            </a:lvl8pPr>
            <a:lvl9pPr indent="-228600" lvl="8" marL="4114800" rtl="0" algn="l">
              <a:lnSpc>
                <a:spcPct val="90000"/>
              </a:lnSpc>
              <a:spcBef>
                <a:spcPts val="500"/>
              </a:spcBef>
              <a:spcAft>
                <a:spcPts val="0"/>
              </a:spcAft>
              <a:buClr>
                <a:srgbClr val="888888"/>
              </a:buClr>
              <a:buSzPts val="1600"/>
              <a:buNone/>
              <a:defRPr sz="1600">
                <a:solidFill>
                  <a:srgbClr val="888888"/>
                </a:solidFill>
              </a:defRPr>
            </a:lvl9pPr>
          </a:lstStyle>
          <a:p/>
        </p:txBody>
      </p:sp>
      <p:sp>
        <p:nvSpPr>
          <p:cNvPr id="537" name="Google Shape;537;p50"/>
          <p:cNvSpPr txBox="1"/>
          <p:nvPr>
            <p:ph idx="12" type="sldNum"/>
          </p:nvPr>
        </p:nvSpPr>
        <p:spPr>
          <a:xfrm>
            <a:off x="887984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538" name="Shape 538"/>
        <p:cNvGrpSpPr/>
        <p:nvPr/>
      </p:nvGrpSpPr>
      <p:grpSpPr>
        <a:xfrm>
          <a:off x="0" y="0"/>
          <a:ext cx="0" cy="0"/>
          <a:chOff x="0" y="0"/>
          <a:chExt cx="0" cy="0"/>
        </a:xfrm>
      </p:grpSpPr>
      <p:sp>
        <p:nvSpPr>
          <p:cNvPr id="539" name="Google Shape;539;p51"/>
          <p:cNvSpPr txBox="1"/>
          <p:nvPr>
            <p:ph type="title"/>
          </p:nvPr>
        </p:nvSpPr>
        <p:spPr>
          <a:xfrm>
            <a:off x="472440" y="1097280"/>
            <a:ext cx="11150700" cy="591900"/>
          </a:xfrm>
          <a:prstGeom prst="rect">
            <a:avLst/>
          </a:prstGeom>
          <a:noFill/>
          <a:ln>
            <a:noFill/>
          </a:ln>
        </p:spPr>
        <p:txBody>
          <a:bodyPr anchorCtr="0" anchor="t" bIns="45700" lIns="91425" spcFirstLastPara="1" rIns="91425" wrap="square" tIns="45700">
            <a:noAutofit/>
          </a:bodyPr>
          <a:lstStyle>
            <a:lvl1pPr lvl="0" rtl="0" algn="l">
              <a:lnSpc>
                <a:spcPct val="90000"/>
              </a:lnSpc>
              <a:spcBef>
                <a:spcPts val="0"/>
              </a:spcBef>
              <a:spcAft>
                <a:spcPts val="0"/>
              </a:spcAft>
              <a:buClr>
                <a:schemeClr val="dk2"/>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540" name="Google Shape;540;p51"/>
          <p:cNvSpPr txBox="1"/>
          <p:nvPr>
            <p:ph idx="1" type="body"/>
          </p:nvPr>
        </p:nvSpPr>
        <p:spPr>
          <a:xfrm>
            <a:off x="472440" y="1825625"/>
            <a:ext cx="5181600" cy="43512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541" name="Google Shape;541;p51"/>
          <p:cNvSpPr txBox="1"/>
          <p:nvPr>
            <p:ph idx="2" type="body"/>
          </p:nvPr>
        </p:nvSpPr>
        <p:spPr>
          <a:xfrm>
            <a:off x="6172200" y="1825625"/>
            <a:ext cx="5181600" cy="43512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542" name="Google Shape;542;p51"/>
          <p:cNvSpPr txBox="1"/>
          <p:nvPr>
            <p:ph idx="10" type="dt"/>
          </p:nvPr>
        </p:nvSpPr>
        <p:spPr>
          <a:xfrm>
            <a:off x="472440" y="403584"/>
            <a:ext cx="11139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sz="1200"/>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543" name="Google Shape;543;p51"/>
          <p:cNvSpPr txBox="1"/>
          <p:nvPr>
            <p:ph idx="12" type="sldNum"/>
          </p:nvPr>
        </p:nvSpPr>
        <p:spPr>
          <a:xfrm>
            <a:off x="887984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544" name="Google Shape;544;p51"/>
          <p:cNvSpPr txBox="1"/>
          <p:nvPr>
            <p:ph idx="11" type="ftr"/>
          </p:nvPr>
        </p:nvSpPr>
        <p:spPr>
          <a:xfrm>
            <a:off x="7706363" y="367982"/>
            <a:ext cx="3206100" cy="376800"/>
          </a:xfrm>
          <a:prstGeom prst="rect">
            <a:avLst/>
          </a:prstGeom>
          <a:noFill/>
          <a:ln>
            <a:noFill/>
          </a:ln>
        </p:spPr>
        <p:txBody>
          <a:bodyPr anchorCtr="0" anchor="ctr" bIns="45700" lIns="91425" spcFirstLastPara="1" rIns="91425" wrap="square" tIns="4570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p:cSld name="Comparison">
    <p:spTree>
      <p:nvGrpSpPr>
        <p:cNvPr id="545" name="Shape 545"/>
        <p:cNvGrpSpPr/>
        <p:nvPr/>
      </p:nvGrpSpPr>
      <p:grpSpPr>
        <a:xfrm>
          <a:off x="0" y="0"/>
          <a:ext cx="0" cy="0"/>
          <a:chOff x="0" y="0"/>
          <a:chExt cx="0" cy="0"/>
        </a:xfrm>
      </p:grpSpPr>
      <p:sp>
        <p:nvSpPr>
          <p:cNvPr id="546" name="Google Shape;546;p52"/>
          <p:cNvSpPr txBox="1"/>
          <p:nvPr>
            <p:ph idx="1" type="body"/>
          </p:nvPr>
        </p:nvSpPr>
        <p:spPr>
          <a:xfrm>
            <a:off x="472440" y="1681163"/>
            <a:ext cx="5525100" cy="823800"/>
          </a:xfrm>
          <a:prstGeom prst="rect">
            <a:avLst/>
          </a:prstGeom>
          <a:noFill/>
          <a:ln>
            <a:noFill/>
          </a:ln>
        </p:spPr>
        <p:txBody>
          <a:bodyPr anchorCtr="0" anchor="b" bIns="45700" lIns="91425" spcFirstLastPara="1" rIns="91425" wrap="square" tIns="45700">
            <a:noAutofit/>
          </a:bodyPr>
          <a:lstStyle>
            <a:lvl1pPr indent="-228600" lvl="0" marL="457200" rtl="0" algn="l">
              <a:lnSpc>
                <a:spcPct val="90000"/>
              </a:lnSpc>
              <a:spcBef>
                <a:spcPts val="1000"/>
              </a:spcBef>
              <a:spcAft>
                <a:spcPts val="0"/>
              </a:spcAft>
              <a:buClr>
                <a:schemeClr val="dk1"/>
              </a:buClr>
              <a:buSzPts val="2400"/>
              <a:buNone/>
              <a:defRPr b="0" i="1" sz="2400">
                <a:latin typeface="Georgia"/>
                <a:ea typeface="Georgia"/>
                <a:cs typeface="Georgia"/>
                <a:sym typeface="Georgia"/>
              </a:defRPr>
            </a:lvl1pPr>
            <a:lvl2pPr indent="-228600" lvl="1" marL="914400" rtl="0" algn="l">
              <a:lnSpc>
                <a:spcPct val="90000"/>
              </a:lnSpc>
              <a:spcBef>
                <a:spcPts val="500"/>
              </a:spcBef>
              <a:spcAft>
                <a:spcPts val="0"/>
              </a:spcAft>
              <a:buClr>
                <a:schemeClr val="dk1"/>
              </a:buClr>
              <a:buSzPts val="2000"/>
              <a:buNone/>
              <a:defRPr b="1" sz="2000"/>
            </a:lvl2pPr>
            <a:lvl3pPr indent="-228600" lvl="2" marL="1371600" rtl="0" algn="l">
              <a:lnSpc>
                <a:spcPct val="90000"/>
              </a:lnSpc>
              <a:spcBef>
                <a:spcPts val="500"/>
              </a:spcBef>
              <a:spcAft>
                <a:spcPts val="0"/>
              </a:spcAft>
              <a:buClr>
                <a:schemeClr val="dk1"/>
              </a:buClr>
              <a:buSzPts val="1800"/>
              <a:buNone/>
              <a:defRPr b="1" sz="1800"/>
            </a:lvl3pPr>
            <a:lvl4pPr indent="-228600" lvl="3" marL="1828800" rtl="0" algn="l">
              <a:lnSpc>
                <a:spcPct val="90000"/>
              </a:lnSpc>
              <a:spcBef>
                <a:spcPts val="500"/>
              </a:spcBef>
              <a:spcAft>
                <a:spcPts val="0"/>
              </a:spcAft>
              <a:buClr>
                <a:schemeClr val="dk1"/>
              </a:buClr>
              <a:buSzPts val="1600"/>
              <a:buNone/>
              <a:defRPr b="1" sz="1600"/>
            </a:lvl4pPr>
            <a:lvl5pPr indent="-228600" lvl="4" marL="2286000" rtl="0" algn="l">
              <a:lnSpc>
                <a:spcPct val="90000"/>
              </a:lnSpc>
              <a:spcBef>
                <a:spcPts val="500"/>
              </a:spcBef>
              <a:spcAft>
                <a:spcPts val="0"/>
              </a:spcAft>
              <a:buClr>
                <a:schemeClr val="dk1"/>
              </a:buClr>
              <a:buSzPts val="1600"/>
              <a:buNone/>
              <a:defRPr b="1" sz="1600"/>
            </a:lvl5pPr>
            <a:lvl6pPr indent="-228600" lvl="5" marL="2743200" rtl="0" algn="l">
              <a:lnSpc>
                <a:spcPct val="90000"/>
              </a:lnSpc>
              <a:spcBef>
                <a:spcPts val="500"/>
              </a:spcBef>
              <a:spcAft>
                <a:spcPts val="0"/>
              </a:spcAft>
              <a:buClr>
                <a:schemeClr val="dk1"/>
              </a:buClr>
              <a:buSzPts val="1600"/>
              <a:buNone/>
              <a:defRPr b="1" sz="1600"/>
            </a:lvl6pPr>
            <a:lvl7pPr indent="-228600" lvl="6" marL="3200400" rtl="0" algn="l">
              <a:lnSpc>
                <a:spcPct val="90000"/>
              </a:lnSpc>
              <a:spcBef>
                <a:spcPts val="500"/>
              </a:spcBef>
              <a:spcAft>
                <a:spcPts val="0"/>
              </a:spcAft>
              <a:buClr>
                <a:schemeClr val="dk1"/>
              </a:buClr>
              <a:buSzPts val="1600"/>
              <a:buNone/>
              <a:defRPr b="1" sz="1600"/>
            </a:lvl7pPr>
            <a:lvl8pPr indent="-228600" lvl="7" marL="3657600" rtl="0" algn="l">
              <a:lnSpc>
                <a:spcPct val="90000"/>
              </a:lnSpc>
              <a:spcBef>
                <a:spcPts val="500"/>
              </a:spcBef>
              <a:spcAft>
                <a:spcPts val="0"/>
              </a:spcAft>
              <a:buClr>
                <a:schemeClr val="dk1"/>
              </a:buClr>
              <a:buSzPts val="1600"/>
              <a:buNone/>
              <a:defRPr b="1" sz="1600"/>
            </a:lvl8pPr>
            <a:lvl9pPr indent="-228600" lvl="8" marL="4114800" rtl="0" algn="l">
              <a:lnSpc>
                <a:spcPct val="90000"/>
              </a:lnSpc>
              <a:spcBef>
                <a:spcPts val="500"/>
              </a:spcBef>
              <a:spcAft>
                <a:spcPts val="0"/>
              </a:spcAft>
              <a:buClr>
                <a:schemeClr val="dk1"/>
              </a:buClr>
              <a:buSzPts val="1600"/>
              <a:buNone/>
              <a:defRPr b="1" sz="1600"/>
            </a:lvl9pPr>
          </a:lstStyle>
          <a:p/>
        </p:txBody>
      </p:sp>
      <p:sp>
        <p:nvSpPr>
          <p:cNvPr id="547" name="Google Shape;547;p52"/>
          <p:cNvSpPr txBox="1"/>
          <p:nvPr>
            <p:ph idx="2" type="body"/>
          </p:nvPr>
        </p:nvSpPr>
        <p:spPr>
          <a:xfrm>
            <a:off x="472440" y="2505075"/>
            <a:ext cx="5525100" cy="36846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548" name="Google Shape;548;p52"/>
          <p:cNvSpPr txBox="1"/>
          <p:nvPr>
            <p:ph idx="3" type="body"/>
          </p:nvPr>
        </p:nvSpPr>
        <p:spPr>
          <a:xfrm>
            <a:off x="6172200" y="1681163"/>
            <a:ext cx="5450700" cy="823800"/>
          </a:xfrm>
          <a:prstGeom prst="rect">
            <a:avLst/>
          </a:prstGeom>
          <a:noFill/>
          <a:ln>
            <a:noFill/>
          </a:ln>
        </p:spPr>
        <p:txBody>
          <a:bodyPr anchorCtr="0" anchor="b" bIns="45700" lIns="91425" spcFirstLastPara="1" rIns="91425" wrap="square" tIns="45700">
            <a:noAutofit/>
          </a:bodyPr>
          <a:lstStyle>
            <a:lvl1pPr indent="-228600" lvl="0" marL="457200" rtl="0" algn="l">
              <a:lnSpc>
                <a:spcPct val="90000"/>
              </a:lnSpc>
              <a:spcBef>
                <a:spcPts val="1000"/>
              </a:spcBef>
              <a:spcAft>
                <a:spcPts val="0"/>
              </a:spcAft>
              <a:buClr>
                <a:schemeClr val="dk1"/>
              </a:buClr>
              <a:buSzPts val="2400"/>
              <a:buNone/>
              <a:defRPr b="0" i="1" sz="2400">
                <a:latin typeface="Georgia"/>
                <a:ea typeface="Georgia"/>
                <a:cs typeface="Georgia"/>
                <a:sym typeface="Georgia"/>
              </a:defRPr>
            </a:lvl1pPr>
            <a:lvl2pPr indent="-228600" lvl="1" marL="914400" rtl="0" algn="l">
              <a:lnSpc>
                <a:spcPct val="90000"/>
              </a:lnSpc>
              <a:spcBef>
                <a:spcPts val="500"/>
              </a:spcBef>
              <a:spcAft>
                <a:spcPts val="0"/>
              </a:spcAft>
              <a:buClr>
                <a:schemeClr val="dk1"/>
              </a:buClr>
              <a:buSzPts val="2000"/>
              <a:buNone/>
              <a:defRPr b="1" sz="2000"/>
            </a:lvl2pPr>
            <a:lvl3pPr indent="-228600" lvl="2" marL="1371600" rtl="0" algn="l">
              <a:lnSpc>
                <a:spcPct val="90000"/>
              </a:lnSpc>
              <a:spcBef>
                <a:spcPts val="500"/>
              </a:spcBef>
              <a:spcAft>
                <a:spcPts val="0"/>
              </a:spcAft>
              <a:buClr>
                <a:schemeClr val="dk1"/>
              </a:buClr>
              <a:buSzPts val="1800"/>
              <a:buNone/>
              <a:defRPr b="1" sz="1800"/>
            </a:lvl3pPr>
            <a:lvl4pPr indent="-228600" lvl="3" marL="1828800" rtl="0" algn="l">
              <a:lnSpc>
                <a:spcPct val="90000"/>
              </a:lnSpc>
              <a:spcBef>
                <a:spcPts val="500"/>
              </a:spcBef>
              <a:spcAft>
                <a:spcPts val="0"/>
              </a:spcAft>
              <a:buClr>
                <a:schemeClr val="dk1"/>
              </a:buClr>
              <a:buSzPts val="1600"/>
              <a:buNone/>
              <a:defRPr b="1" sz="1600"/>
            </a:lvl4pPr>
            <a:lvl5pPr indent="-228600" lvl="4" marL="2286000" rtl="0" algn="l">
              <a:lnSpc>
                <a:spcPct val="90000"/>
              </a:lnSpc>
              <a:spcBef>
                <a:spcPts val="500"/>
              </a:spcBef>
              <a:spcAft>
                <a:spcPts val="0"/>
              </a:spcAft>
              <a:buClr>
                <a:schemeClr val="dk1"/>
              </a:buClr>
              <a:buSzPts val="1600"/>
              <a:buNone/>
              <a:defRPr b="1" sz="1600"/>
            </a:lvl5pPr>
            <a:lvl6pPr indent="-228600" lvl="5" marL="2743200" rtl="0" algn="l">
              <a:lnSpc>
                <a:spcPct val="90000"/>
              </a:lnSpc>
              <a:spcBef>
                <a:spcPts val="500"/>
              </a:spcBef>
              <a:spcAft>
                <a:spcPts val="0"/>
              </a:spcAft>
              <a:buClr>
                <a:schemeClr val="dk1"/>
              </a:buClr>
              <a:buSzPts val="1600"/>
              <a:buNone/>
              <a:defRPr b="1" sz="1600"/>
            </a:lvl6pPr>
            <a:lvl7pPr indent="-228600" lvl="6" marL="3200400" rtl="0" algn="l">
              <a:lnSpc>
                <a:spcPct val="90000"/>
              </a:lnSpc>
              <a:spcBef>
                <a:spcPts val="500"/>
              </a:spcBef>
              <a:spcAft>
                <a:spcPts val="0"/>
              </a:spcAft>
              <a:buClr>
                <a:schemeClr val="dk1"/>
              </a:buClr>
              <a:buSzPts val="1600"/>
              <a:buNone/>
              <a:defRPr b="1" sz="1600"/>
            </a:lvl7pPr>
            <a:lvl8pPr indent="-228600" lvl="7" marL="3657600" rtl="0" algn="l">
              <a:lnSpc>
                <a:spcPct val="90000"/>
              </a:lnSpc>
              <a:spcBef>
                <a:spcPts val="500"/>
              </a:spcBef>
              <a:spcAft>
                <a:spcPts val="0"/>
              </a:spcAft>
              <a:buClr>
                <a:schemeClr val="dk1"/>
              </a:buClr>
              <a:buSzPts val="1600"/>
              <a:buNone/>
              <a:defRPr b="1" sz="1600"/>
            </a:lvl8pPr>
            <a:lvl9pPr indent="-228600" lvl="8" marL="4114800" rtl="0" algn="l">
              <a:lnSpc>
                <a:spcPct val="90000"/>
              </a:lnSpc>
              <a:spcBef>
                <a:spcPts val="500"/>
              </a:spcBef>
              <a:spcAft>
                <a:spcPts val="0"/>
              </a:spcAft>
              <a:buClr>
                <a:schemeClr val="dk1"/>
              </a:buClr>
              <a:buSzPts val="1600"/>
              <a:buNone/>
              <a:defRPr b="1" sz="1600"/>
            </a:lvl9pPr>
          </a:lstStyle>
          <a:p/>
        </p:txBody>
      </p:sp>
      <p:sp>
        <p:nvSpPr>
          <p:cNvPr id="549" name="Google Shape;549;p52"/>
          <p:cNvSpPr txBox="1"/>
          <p:nvPr>
            <p:ph idx="4" type="body"/>
          </p:nvPr>
        </p:nvSpPr>
        <p:spPr>
          <a:xfrm>
            <a:off x="6172200" y="2505075"/>
            <a:ext cx="5450700" cy="36846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550" name="Google Shape;550;p52"/>
          <p:cNvSpPr txBox="1"/>
          <p:nvPr>
            <p:ph idx="10" type="dt"/>
          </p:nvPr>
        </p:nvSpPr>
        <p:spPr>
          <a:xfrm>
            <a:off x="472440" y="403584"/>
            <a:ext cx="11139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sz="1200"/>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551" name="Google Shape;551;p52"/>
          <p:cNvSpPr txBox="1"/>
          <p:nvPr>
            <p:ph idx="12" type="sldNum"/>
          </p:nvPr>
        </p:nvSpPr>
        <p:spPr>
          <a:xfrm>
            <a:off x="887984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552" name="Google Shape;552;p52"/>
          <p:cNvSpPr txBox="1"/>
          <p:nvPr>
            <p:ph type="title"/>
          </p:nvPr>
        </p:nvSpPr>
        <p:spPr>
          <a:xfrm>
            <a:off x="472440" y="1097280"/>
            <a:ext cx="11150700" cy="591900"/>
          </a:xfrm>
          <a:prstGeom prst="rect">
            <a:avLst/>
          </a:prstGeom>
          <a:noFill/>
          <a:ln>
            <a:noFill/>
          </a:ln>
        </p:spPr>
        <p:txBody>
          <a:bodyPr anchorCtr="0" anchor="t" bIns="45700" lIns="91425" spcFirstLastPara="1" rIns="91425" wrap="square" tIns="45700">
            <a:noAutofit/>
          </a:bodyPr>
          <a:lstStyle>
            <a:lvl1pPr lvl="0" rtl="0" algn="l">
              <a:lnSpc>
                <a:spcPct val="90000"/>
              </a:lnSpc>
              <a:spcBef>
                <a:spcPts val="0"/>
              </a:spcBef>
              <a:spcAft>
                <a:spcPts val="0"/>
              </a:spcAft>
              <a:buClr>
                <a:schemeClr val="dk2"/>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553" name="Google Shape;553;p52"/>
          <p:cNvSpPr txBox="1"/>
          <p:nvPr>
            <p:ph idx="11" type="ftr"/>
          </p:nvPr>
        </p:nvSpPr>
        <p:spPr>
          <a:xfrm>
            <a:off x="7706363" y="367982"/>
            <a:ext cx="3206100" cy="376800"/>
          </a:xfrm>
          <a:prstGeom prst="rect">
            <a:avLst/>
          </a:prstGeom>
          <a:noFill/>
          <a:ln>
            <a:noFill/>
          </a:ln>
        </p:spPr>
        <p:txBody>
          <a:bodyPr anchorCtr="0" anchor="ctr" bIns="45700" lIns="91425" spcFirstLastPara="1" rIns="91425" wrap="square" tIns="4570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54" name="Shape 554"/>
        <p:cNvGrpSpPr/>
        <p:nvPr/>
      </p:nvGrpSpPr>
      <p:grpSpPr>
        <a:xfrm>
          <a:off x="0" y="0"/>
          <a:ext cx="0" cy="0"/>
          <a:chOff x="0" y="0"/>
          <a:chExt cx="0" cy="0"/>
        </a:xfrm>
      </p:grpSpPr>
      <p:sp>
        <p:nvSpPr>
          <p:cNvPr id="555" name="Google Shape;555;p53"/>
          <p:cNvSpPr txBox="1"/>
          <p:nvPr>
            <p:ph type="title"/>
          </p:nvPr>
        </p:nvSpPr>
        <p:spPr>
          <a:xfrm>
            <a:off x="472440" y="1097280"/>
            <a:ext cx="11150700" cy="591900"/>
          </a:xfrm>
          <a:prstGeom prst="rect">
            <a:avLst/>
          </a:prstGeom>
          <a:noFill/>
          <a:ln>
            <a:noFill/>
          </a:ln>
        </p:spPr>
        <p:txBody>
          <a:bodyPr anchorCtr="0" anchor="t" bIns="45700" lIns="91425" spcFirstLastPara="1" rIns="91425" wrap="square" tIns="45700">
            <a:noAutofit/>
          </a:bodyPr>
          <a:lstStyle>
            <a:lvl1pPr lvl="0" rtl="0" algn="l">
              <a:lnSpc>
                <a:spcPct val="90000"/>
              </a:lnSpc>
              <a:spcBef>
                <a:spcPts val="0"/>
              </a:spcBef>
              <a:spcAft>
                <a:spcPts val="0"/>
              </a:spcAft>
              <a:buClr>
                <a:schemeClr val="dk2"/>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556" name="Google Shape;556;p53"/>
          <p:cNvSpPr txBox="1"/>
          <p:nvPr>
            <p:ph idx="10" type="dt"/>
          </p:nvPr>
        </p:nvSpPr>
        <p:spPr>
          <a:xfrm>
            <a:off x="472440" y="403584"/>
            <a:ext cx="11139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sz="1200"/>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557" name="Google Shape;557;p53"/>
          <p:cNvSpPr txBox="1"/>
          <p:nvPr>
            <p:ph idx="12" type="sldNum"/>
          </p:nvPr>
        </p:nvSpPr>
        <p:spPr>
          <a:xfrm>
            <a:off x="887984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558" name="Google Shape;558;p53"/>
          <p:cNvSpPr txBox="1"/>
          <p:nvPr>
            <p:ph idx="11" type="ftr"/>
          </p:nvPr>
        </p:nvSpPr>
        <p:spPr>
          <a:xfrm>
            <a:off x="7706363" y="367982"/>
            <a:ext cx="3206100" cy="376800"/>
          </a:xfrm>
          <a:prstGeom prst="rect">
            <a:avLst/>
          </a:prstGeom>
          <a:noFill/>
          <a:ln>
            <a:noFill/>
          </a:ln>
        </p:spPr>
        <p:txBody>
          <a:bodyPr anchorCtr="0" anchor="ctr" bIns="45700" lIns="91425" spcFirstLastPara="1" rIns="91425" wrap="square" tIns="4570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59" name="Shape 559"/>
        <p:cNvGrpSpPr/>
        <p:nvPr/>
      </p:nvGrpSpPr>
      <p:grpSpPr>
        <a:xfrm>
          <a:off x="0" y="0"/>
          <a:ext cx="0" cy="0"/>
          <a:chOff x="0" y="0"/>
          <a:chExt cx="0" cy="0"/>
        </a:xfrm>
      </p:grpSpPr>
      <p:sp>
        <p:nvSpPr>
          <p:cNvPr id="560" name="Google Shape;560;p54"/>
          <p:cNvSpPr txBox="1"/>
          <p:nvPr>
            <p:ph idx="10" type="dt"/>
          </p:nvPr>
        </p:nvSpPr>
        <p:spPr>
          <a:xfrm>
            <a:off x="472440" y="403584"/>
            <a:ext cx="11139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sz="1200"/>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561" name="Google Shape;561;p54"/>
          <p:cNvSpPr txBox="1"/>
          <p:nvPr>
            <p:ph idx="12" type="sldNum"/>
          </p:nvPr>
        </p:nvSpPr>
        <p:spPr>
          <a:xfrm>
            <a:off x="887984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562" name="Google Shape;562;p54"/>
          <p:cNvSpPr txBox="1"/>
          <p:nvPr>
            <p:ph idx="11" type="ftr"/>
          </p:nvPr>
        </p:nvSpPr>
        <p:spPr>
          <a:xfrm>
            <a:off x="7706363" y="367982"/>
            <a:ext cx="3206100" cy="376800"/>
          </a:xfrm>
          <a:prstGeom prst="rect">
            <a:avLst/>
          </a:prstGeom>
          <a:noFill/>
          <a:ln>
            <a:noFill/>
          </a:ln>
        </p:spPr>
        <p:txBody>
          <a:bodyPr anchorCtr="0" anchor="ctr" bIns="45700" lIns="91425" spcFirstLastPara="1" rIns="91425" wrap="square" tIns="4570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43" name="Shape 43"/>
        <p:cNvGrpSpPr/>
        <p:nvPr/>
      </p:nvGrpSpPr>
      <p:grpSpPr>
        <a:xfrm>
          <a:off x="0" y="0"/>
          <a:ext cx="0" cy="0"/>
          <a:chOff x="0" y="0"/>
          <a:chExt cx="0" cy="0"/>
        </a:xfrm>
      </p:grpSpPr>
      <p:sp>
        <p:nvSpPr>
          <p:cNvPr id="44" name="Google Shape;44;p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 name="Google Shape;45;p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bg>
      <p:bgPr>
        <a:solidFill>
          <a:srgbClr val="B8DCBB"/>
        </a:solidFill>
      </p:bgPr>
    </p:bg>
    <p:spTree>
      <p:nvGrpSpPr>
        <p:cNvPr id="563" name="Shape 563"/>
        <p:cNvGrpSpPr/>
        <p:nvPr/>
      </p:nvGrpSpPr>
      <p:grpSpPr>
        <a:xfrm>
          <a:off x="0" y="0"/>
          <a:ext cx="0" cy="0"/>
          <a:chOff x="0" y="0"/>
          <a:chExt cx="0" cy="0"/>
        </a:xfrm>
      </p:grpSpPr>
      <p:sp>
        <p:nvSpPr>
          <p:cNvPr id="564" name="Google Shape;564;p55"/>
          <p:cNvSpPr txBox="1"/>
          <p:nvPr>
            <p:ph type="title"/>
          </p:nvPr>
        </p:nvSpPr>
        <p:spPr>
          <a:xfrm>
            <a:off x="472440" y="1097280"/>
            <a:ext cx="11150700" cy="857700"/>
          </a:xfrm>
          <a:prstGeom prst="rect">
            <a:avLst/>
          </a:prstGeom>
          <a:noFill/>
          <a:ln>
            <a:noFill/>
          </a:ln>
        </p:spPr>
        <p:txBody>
          <a:bodyPr anchorCtr="0" anchor="t" bIns="45700" lIns="91425" spcFirstLastPara="1" rIns="91425" wrap="square" tIns="45700">
            <a:noAutofit/>
          </a:bodyPr>
          <a:lstStyle>
            <a:lvl1pPr lvl="0" rtl="0" algn="l">
              <a:lnSpc>
                <a:spcPct val="90000"/>
              </a:lnSpc>
              <a:spcBef>
                <a:spcPts val="0"/>
              </a:spcBef>
              <a:spcAft>
                <a:spcPts val="0"/>
              </a:spcAft>
              <a:buClr>
                <a:schemeClr val="dk2"/>
              </a:buClr>
              <a:buSzPts val="5400"/>
              <a:buFont typeface="Georgia"/>
              <a:buNone/>
              <a:defRPr sz="5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565" name="Google Shape;565;p55"/>
          <p:cNvSpPr txBox="1"/>
          <p:nvPr>
            <p:ph idx="12" type="sldNum"/>
          </p:nvPr>
        </p:nvSpPr>
        <p:spPr>
          <a:xfrm>
            <a:off x="887984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grpSp>
        <p:nvGrpSpPr>
          <p:cNvPr id="566" name="Google Shape;566;p55"/>
          <p:cNvGrpSpPr/>
          <p:nvPr/>
        </p:nvGrpSpPr>
        <p:grpSpPr>
          <a:xfrm>
            <a:off x="393700" y="5756271"/>
            <a:ext cx="3430795" cy="952500"/>
            <a:chOff x="393700" y="5756271"/>
            <a:chExt cx="3430795" cy="952500"/>
          </a:xfrm>
        </p:grpSpPr>
        <p:grpSp>
          <p:nvGrpSpPr>
            <p:cNvPr id="567" name="Google Shape;567;p55"/>
            <p:cNvGrpSpPr/>
            <p:nvPr/>
          </p:nvGrpSpPr>
          <p:grpSpPr>
            <a:xfrm>
              <a:off x="393700" y="5756271"/>
              <a:ext cx="2813089" cy="952500"/>
              <a:chOff x="248" y="3626"/>
              <a:chExt cx="1772" cy="600"/>
            </a:xfrm>
          </p:grpSpPr>
          <p:sp>
            <p:nvSpPr>
              <p:cNvPr id="568" name="Google Shape;568;p55"/>
              <p:cNvSpPr/>
              <p:nvPr/>
            </p:nvSpPr>
            <p:spPr>
              <a:xfrm>
                <a:off x="248" y="3782"/>
                <a:ext cx="292" cy="296"/>
              </a:xfrm>
              <a:custGeom>
                <a:rect b="b" l="l" r="r" t="t"/>
                <a:pathLst>
                  <a:path extrusionOk="0" h="302" w="299">
                    <a:moveTo>
                      <a:pt x="149" y="302"/>
                    </a:moveTo>
                    <a:cubicBezTo>
                      <a:pt x="67" y="302"/>
                      <a:pt x="0" y="234"/>
                      <a:pt x="0" y="151"/>
                    </a:cubicBezTo>
                    <a:cubicBezTo>
                      <a:pt x="0" y="68"/>
                      <a:pt x="67" y="0"/>
                      <a:pt x="149" y="0"/>
                    </a:cubicBezTo>
                    <a:cubicBezTo>
                      <a:pt x="232" y="0"/>
                      <a:pt x="299" y="68"/>
                      <a:pt x="299" y="151"/>
                    </a:cubicBezTo>
                    <a:cubicBezTo>
                      <a:pt x="299" y="234"/>
                      <a:pt x="232" y="302"/>
                      <a:pt x="149" y="302"/>
                    </a:cubicBezTo>
                    <a:moveTo>
                      <a:pt x="149" y="231"/>
                    </a:moveTo>
                    <a:cubicBezTo>
                      <a:pt x="193" y="231"/>
                      <a:pt x="228" y="195"/>
                      <a:pt x="228" y="151"/>
                    </a:cubicBezTo>
                    <a:cubicBezTo>
                      <a:pt x="228" y="107"/>
                      <a:pt x="193" y="71"/>
                      <a:pt x="149" y="71"/>
                    </a:cubicBezTo>
                    <a:cubicBezTo>
                      <a:pt x="106" y="71"/>
                      <a:pt x="70" y="107"/>
                      <a:pt x="70" y="151"/>
                    </a:cubicBezTo>
                    <a:cubicBezTo>
                      <a:pt x="70" y="195"/>
                      <a:pt x="106" y="231"/>
                      <a:pt x="149" y="231"/>
                    </a:cubicBezTo>
                  </a:path>
                </a:pathLst>
              </a:custGeom>
              <a:solidFill>
                <a:srgbClr val="E51B4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69" name="Google Shape;569;p55"/>
              <p:cNvSpPr/>
              <p:nvPr/>
            </p:nvSpPr>
            <p:spPr>
              <a:xfrm>
                <a:off x="684" y="3803"/>
                <a:ext cx="66" cy="68"/>
              </a:xfrm>
              <a:custGeom>
                <a:rect b="b" l="l" r="r" t="t"/>
                <a:pathLst>
                  <a:path extrusionOk="0" h="69" w="68">
                    <a:moveTo>
                      <a:pt x="68" y="36"/>
                    </a:moveTo>
                    <a:cubicBezTo>
                      <a:pt x="68" y="15"/>
                      <a:pt x="54" y="0"/>
                      <a:pt x="33" y="0"/>
                    </a:cubicBezTo>
                    <a:cubicBezTo>
                      <a:pt x="12" y="0"/>
                      <a:pt x="0" y="17"/>
                      <a:pt x="0" y="35"/>
                    </a:cubicBezTo>
                    <a:cubicBezTo>
                      <a:pt x="0" y="54"/>
                      <a:pt x="13" y="69"/>
                      <a:pt x="33" y="69"/>
                    </a:cubicBezTo>
                    <a:cubicBezTo>
                      <a:pt x="47" y="69"/>
                      <a:pt x="56" y="65"/>
                      <a:pt x="63" y="55"/>
                    </a:cubicBezTo>
                    <a:cubicBezTo>
                      <a:pt x="50" y="48"/>
                      <a:pt x="50" y="48"/>
                      <a:pt x="50" y="48"/>
                    </a:cubicBezTo>
                    <a:cubicBezTo>
                      <a:pt x="45" y="53"/>
                      <a:pt x="40" y="55"/>
                      <a:pt x="33" y="55"/>
                    </a:cubicBezTo>
                    <a:cubicBezTo>
                      <a:pt x="24" y="55"/>
                      <a:pt x="17" y="49"/>
                      <a:pt x="15" y="40"/>
                    </a:cubicBezTo>
                    <a:cubicBezTo>
                      <a:pt x="68" y="40"/>
                      <a:pt x="68" y="40"/>
                      <a:pt x="68" y="40"/>
                    </a:cubicBezTo>
                    <a:cubicBezTo>
                      <a:pt x="68" y="38"/>
                      <a:pt x="68" y="37"/>
                      <a:pt x="68" y="36"/>
                    </a:cubicBezTo>
                    <a:moveTo>
                      <a:pt x="51" y="27"/>
                    </a:moveTo>
                    <a:cubicBezTo>
                      <a:pt x="16" y="27"/>
                      <a:pt x="16" y="27"/>
                      <a:pt x="16" y="27"/>
                    </a:cubicBezTo>
                    <a:cubicBezTo>
                      <a:pt x="19" y="18"/>
                      <a:pt x="25" y="14"/>
                      <a:pt x="33" y="14"/>
                    </a:cubicBezTo>
                    <a:cubicBezTo>
                      <a:pt x="42" y="14"/>
                      <a:pt x="49" y="19"/>
                      <a:pt x="51" y="27"/>
                    </a:cubicBezTo>
                  </a:path>
                </a:pathLst>
              </a:custGeom>
              <a:solidFill>
                <a:srgbClr val="01010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70" name="Google Shape;570;p55"/>
              <p:cNvSpPr/>
              <p:nvPr/>
            </p:nvSpPr>
            <p:spPr>
              <a:xfrm>
                <a:off x="621" y="3781"/>
                <a:ext cx="56" cy="89"/>
              </a:xfrm>
              <a:custGeom>
                <a:rect b="b" l="l" r="r" t="t"/>
                <a:pathLst>
                  <a:path extrusionOk="0" h="91" w="57">
                    <a:moveTo>
                      <a:pt x="41" y="91"/>
                    </a:moveTo>
                    <a:cubicBezTo>
                      <a:pt x="57" y="91"/>
                      <a:pt x="57" y="91"/>
                      <a:pt x="57" y="91"/>
                    </a:cubicBezTo>
                    <a:cubicBezTo>
                      <a:pt x="57" y="47"/>
                      <a:pt x="57" y="47"/>
                      <a:pt x="57" y="47"/>
                    </a:cubicBezTo>
                    <a:cubicBezTo>
                      <a:pt x="57" y="31"/>
                      <a:pt x="47" y="23"/>
                      <a:pt x="35" y="23"/>
                    </a:cubicBezTo>
                    <a:cubicBezTo>
                      <a:pt x="28" y="23"/>
                      <a:pt x="22" y="26"/>
                      <a:pt x="16" y="32"/>
                    </a:cubicBezTo>
                    <a:cubicBezTo>
                      <a:pt x="16" y="0"/>
                      <a:pt x="16" y="0"/>
                      <a:pt x="16" y="0"/>
                    </a:cubicBezTo>
                    <a:cubicBezTo>
                      <a:pt x="0" y="0"/>
                      <a:pt x="0" y="0"/>
                      <a:pt x="0" y="0"/>
                    </a:cubicBezTo>
                    <a:cubicBezTo>
                      <a:pt x="0" y="91"/>
                      <a:pt x="0" y="91"/>
                      <a:pt x="0" y="91"/>
                    </a:cubicBezTo>
                    <a:cubicBezTo>
                      <a:pt x="16" y="91"/>
                      <a:pt x="16" y="91"/>
                      <a:pt x="16" y="91"/>
                    </a:cubicBezTo>
                    <a:cubicBezTo>
                      <a:pt x="16" y="63"/>
                      <a:pt x="16" y="63"/>
                      <a:pt x="16" y="63"/>
                    </a:cubicBezTo>
                    <a:cubicBezTo>
                      <a:pt x="16" y="56"/>
                      <a:pt x="16" y="50"/>
                      <a:pt x="19" y="45"/>
                    </a:cubicBezTo>
                    <a:cubicBezTo>
                      <a:pt x="22" y="41"/>
                      <a:pt x="25" y="38"/>
                      <a:pt x="30" y="38"/>
                    </a:cubicBezTo>
                    <a:cubicBezTo>
                      <a:pt x="40" y="38"/>
                      <a:pt x="41" y="46"/>
                      <a:pt x="41" y="60"/>
                    </a:cubicBezTo>
                    <a:lnTo>
                      <a:pt x="41" y="91"/>
                    </a:lnTo>
                    <a:close/>
                  </a:path>
                </a:pathLst>
              </a:custGeom>
              <a:solidFill>
                <a:srgbClr val="01010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71" name="Google Shape;571;p55"/>
              <p:cNvSpPr/>
              <p:nvPr/>
            </p:nvSpPr>
            <p:spPr>
              <a:xfrm>
                <a:off x="562" y="3782"/>
                <a:ext cx="51" cy="88"/>
              </a:xfrm>
              <a:custGeom>
                <a:rect b="b" l="l" r="r" t="t"/>
                <a:pathLst>
                  <a:path extrusionOk="0" h="88" w="51">
                    <a:moveTo>
                      <a:pt x="34" y="17"/>
                    </a:moveTo>
                    <a:lnTo>
                      <a:pt x="51" y="17"/>
                    </a:lnTo>
                    <a:lnTo>
                      <a:pt x="51" y="0"/>
                    </a:lnTo>
                    <a:lnTo>
                      <a:pt x="50" y="0"/>
                    </a:lnTo>
                    <a:lnTo>
                      <a:pt x="3" y="0"/>
                    </a:lnTo>
                    <a:lnTo>
                      <a:pt x="0" y="0"/>
                    </a:lnTo>
                    <a:lnTo>
                      <a:pt x="0" y="17"/>
                    </a:lnTo>
                    <a:lnTo>
                      <a:pt x="17" y="17"/>
                    </a:lnTo>
                    <a:lnTo>
                      <a:pt x="17" y="88"/>
                    </a:lnTo>
                    <a:lnTo>
                      <a:pt x="34" y="88"/>
                    </a:lnTo>
                    <a:lnTo>
                      <a:pt x="34" y="17"/>
                    </a:lnTo>
                    <a:close/>
                  </a:path>
                </a:pathLst>
              </a:custGeom>
              <a:solidFill>
                <a:srgbClr val="01010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72" name="Google Shape;572;p55"/>
              <p:cNvSpPr/>
              <p:nvPr/>
            </p:nvSpPr>
            <p:spPr>
              <a:xfrm>
                <a:off x="817" y="3886"/>
                <a:ext cx="46" cy="87"/>
              </a:xfrm>
              <a:custGeom>
                <a:rect b="b" l="l" r="r" t="t"/>
                <a:pathLst>
                  <a:path extrusionOk="0" h="87" w="46">
                    <a:moveTo>
                      <a:pt x="46" y="24"/>
                    </a:moveTo>
                    <a:lnTo>
                      <a:pt x="30" y="24"/>
                    </a:lnTo>
                    <a:lnTo>
                      <a:pt x="30" y="0"/>
                    </a:lnTo>
                    <a:lnTo>
                      <a:pt x="13" y="0"/>
                    </a:lnTo>
                    <a:lnTo>
                      <a:pt x="13" y="24"/>
                    </a:lnTo>
                    <a:lnTo>
                      <a:pt x="0" y="24"/>
                    </a:lnTo>
                    <a:lnTo>
                      <a:pt x="0" y="37"/>
                    </a:lnTo>
                    <a:lnTo>
                      <a:pt x="13" y="37"/>
                    </a:lnTo>
                    <a:lnTo>
                      <a:pt x="13" y="87"/>
                    </a:lnTo>
                    <a:lnTo>
                      <a:pt x="30" y="87"/>
                    </a:lnTo>
                    <a:lnTo>
                      <a:pt x="30" y="37"/>
                    </a:lnTo>
                    <a:lnTo>
                      <a:pt x="46" y="37"/>
                    </a:lnTo>
                    <a:lnTo>
                      <a:pt x="46" y="24"/>
                    </a:lnTo>
                    <a:close/>
                  </a:path>
                </a:pathLst>
              </a:custGeom>
              <a:solidFill>
                <a:srgbClr val="01010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73" name="Google Shape;573;p55"/>
              <p:cNvSpPr/>
              <p:nvPr/>
            </p:nvSpPr>
            <p:spPr>
              <a:xfrm>
                <a:off x="868" y="3884"/>
                <a:ext cx="57" cy="89"/>
              </a:xfrm>
              <a:custGeom>
                <a:rect b="b" l="l" r="r" t="t"/>
                <a:pathLst>
                  <a:path extrusionOk="0" h="91" w="58">
                    <a:moveTo>
                      <a:pt x="41" y="91"/>
                    </a:moveTo>
                    <a:cubicBezTo>
                      <a:pt x="58" y="91"/>
                      <a:pt x="58" y="91"/>
                      <a:pt x="58" y="91"/>
                    </a:cubicBezTo>
                    <a:cubicBezTo>
                      <a:pt x="58" y="48"/>
                      <a:pt x="58" y="48"/>
                      <a:pt x="58" y="48"/>
                    </a:cubicBezTo>
                    <a:cubicBezTo>
                      <a:pt x="58" y="32"/>
                      <a:pt x="48" y="24"/>
                      <a:pt x="35" y="24"/>
                    </a:cubicBezTo>
                    <a:cubicBezTo>
                      <a:pt x="28" y="24"/>
                      <a:pt x="22" y="27"/>
                      <a:pt x="16" y="32"/>
                    </a:cubicBezTo>
                    <a:cubicBezTo>
                      <a:pt x="16" y="0"/>
                      <a:pt x="16" y="0"/>
                      <a:pt x="16" y="0"/>
                    </a:cubicBezTo>
                    <a:cubicBezTo>
                      <a:pt x="0" y="0"/>
                      <a:pt x="0" y="0"/>
                      <a:pt x="0" y="0"/>
                    </a:cubicBezTo>
                    <a:cubicBezTo>
                      <a:pt x="0" y="91"/>
                      <a:pt x="0" y="91"/>
                      <a:pt x="0" y="91"/>
                    </a:cubicBezTo>
                    <a:cubicBezTo>
                      <a:pt x="16" y="91"/>
                      <a:pt x="16" y="91"/>
                      <a:pt x="16" y="91"/>
                    </a:cubicBezTo>
                    <a:cubicBezTo>
                      <a:pt x="16" y="63"/>
                      <a:pt x="16" y="63"/>
                      <a:pt x="16" y="63"/>
                    </a:cubicBezTo>
                    <a:cubicBezTo>
                      <a:pt x="16" y="57"/>
                      <a:pt x="16" y="51"/>
                      <a:pt x="19" y="45"/>
                    </a:cubicBezTo>
                    <a:cubicBezTo>
                      <a:pt x="22" y="41"/>
                      <a:pt x="26" y="39"/>
                      <a:pt x="30" y="39"/>
                    </a:cubicBezTo>
                    <a:cubicBezTo>
                      <a:pt x="40" y="39"/>
                      <a:pt x="41" y="47"/>
                      <a:pt x="41" y="60"/>
                    </a:cubicBezTo>
                    <a:lnTo>
                      <a:pt x="41" y="91"/>
                    </a:lnTo>
                    <a:close/>
                  </a:path>
                </a:pathLst>
              </a:custGeom>
              <a:solidFill>
                <a:srgbClr val="01010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74" name="Google Shape;574;p55"/>
              <p:cNvSpPr/>
              <p:nvPr/>
            </p:nvSpPr>
            <p:spPr>
              <a:xfrm>
                <a:off x="794" y="3884"/>
                <a:ext cx="0" cy="0"/>
              </a:xfrm>
              <a:prstGeom prst="rect">
                <a:avLst/>
              </a:prstGeom>
              <a:solidFill>
                <a:srgbClr val="01010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75" name="Google Shape;575;p55"/>
              <p:cNvSpPr/>
              <p:nvPr/>
            </p:nvSpPr>
            <p:spPr>
              <a:xfrm>
                <a:off x="720" y="3908"/>
                <a:ext cx="65" cy="67"/>
              </a:xfrm>
              <a:custGeom>
                <a:rect b="b" l="l" r="r" t="t"/>
                <a:pathLst>
                  <a:path extrusionOk="0" h="69" w="67">
                    <a:moveTo>
                      <a:pt x="67" y="67"/>
                    </a:moveTo>
                    <a:cubicBezTo>
                      <a:pt x="67" y="2"/>
                      <a:pt x="67" y="2"/>
                      <a:pt x="67" y="2"/>
                    </a:cubicBezTo>
                    <a:cubicBezTo>
                      <a:pt x="50" y="2"/>
                      <a:pt x="50" y="2"/>
                      <a:pt x="50" y="2"/>
                    </a:cubicBezTo>
                    <a:cubicBezTo>
                      <a:pt x="50" y="9"/>
                      <a:pt x="50" y="9"/>
                      <a:pt x="50" y="9"/>
                    </a:cubicBezTo>
                    <a:cubicBezTo>
                      <a:pt x="45" y="3"/>
                      <a:pt x="38" y="0"/>
                      <a:pt x="30" y="0"/>
                    </a:cubicBezTo>
                    <a:cubicBezTo>
                      <a:pt x="13" y="0"/>
                      <a:pt x="0" y="14"/>
                      <a:pt x="0" y="35"/>
                    </a:cubicBezTo>
                    <a:cubicBezTo>
                      <a:pt x="0" y="55"/>
                      <a:pt x="14" y="69"/>
                      <a:pt x="30" y="69"/>
                    </a:cubicBezTo>
                    <a:cubicBezTo>
                      <a:pt x="39" y="69"/>
                      <a:pt x="45" y="66"/>
                      <a:pt x="50" y="60"/>
                    </a:cubicBezTo>
                    <a:cubicBezTo>
                      <a:pt x="50" y="67"/>
                      <a:pt x="50" y="67"/>
                      <a:pt x="50" y="67"/>
                    </a:cubicBezTo>
                    <a:lnTo>
                      <a:pt x="67" y="67"/>
                    </a:lnTo>
                    <a:close/>
                    <a:moveTo>
                      <a:pt x="51" y="34"/>
                    </a:moveTo>
                    <a:cubicBezTo>
                      <a:pt x="51" y="46"/>
                      <a:pt x="43" y="54"/>
                      <a:pt x="33" y="54"/>
                    </a:cubicBezTo>
                    <a:cubicBezTo>
                      <a:pt x="23" y="54"/>
                      <a:pt x="16" y="46"/>
                      <a:pt x="16" y="34"/>
                    </a:cubicBezTo>
                    <a:cubicBezTo>
                      <a:pt x="16" y="24"/>
                      <a:pt x="23" y="15"/>
                      <a:pt x="33" y="15"/>
                    </a:cubicBezTo>
                    <a:cubicBezTo>
                      <a:pt x="44" y="15"/>
                      <a:pt x="51" y="23"/>
                      <a:pt x="51" y="34"/>
                    </a:cubicBezTo>
                  </a:path>
                </a:pathLst>
              </a:custGeom>
              <a:solidFill>
                <a:srgbClr val="01010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76" name="Google Shape;576;p55"/>
              <p:cNvSpPr/>
              <p:nvPr/>
            </p:nvSpPr>
            <p:spPr>
              <a:xfrm>
                <a:off x="647" y="3908"/>
                <a:ext cx="67" cy="67"/>
              </a:xfrm>
              <a:custGeom>
                <a:rect b="b" l="l" r="r" t="t"/>
                <a:pathLst>
                  <a:path extrusionOk="0" h="69" w="69">
                    <a:moveTo>
                      <a:pt x="69" y="35"/>
                    </a:moveTo>
                    <a:cubicBezTo>
                      <a:pt x="69" y="15"/>
                      <a:pt x="55" y="0"/>
                      <a:pt x="34" y="0"/>
                    </a:cubicBezTo>
                    <a:cubicBezTo>
                      <a:pt x="13" y="0"/>
                      <a:pt x="0" y="17"/>
                      <a:pt x="0" y="34"/>
                    </a:cubicBezTo>
                    <a:cubicBezTo>
                      <a:pt x="0" y="54"/>
                      <a:pt x="14" y="69"/>
                      <a:pt x="34" y="69"/>
                    </a:cubicBezTo>
                    <a:cubicBezTo>
                      <a:pt x="48" y="69"/>
                      <a:pt x="57" y="64"/>
                      <a:pt x="64" y="54"/>
                    </a:cubicBezTo>
                    <a:cubicBezTo>
                      <a:pt x="50" y="48"/>
                      <a:pt x="50" y="48"/>
                      <a:pt x="50" y="48"/>
                    </a:cubicBezTo>
                    <a:cubicBezTo>
                      <a:pt x="46" y="52"/>
                      <a:pt x="41" y="54"/>
                      <a:pt x="34" y="54"/>
                    </a:cubicBezTo>
                    <a:cubicBezTo>
                      <a:pt x="25" y="54"/>
                      <a:pt x="18" y="49"/>
                      <a:pt x="16" y="39"/>
                    </a:cubicBezTo>
                    <a:cubicBezTo>
                      <a:pt x="68" y="39"/>
                      <a:pt x="68" y="39"/>
                      <a:pt x="68" y="39"/>
                    </a:cubicBezTo>
                    <a:cubicBezTo>
                      <a:pt x="68" y="38"/>
                      <a:pt x="69" y="37"/>
                      <a:pt x="69" y="35"/>
                    </a:cubicBezTo>
                    <a:moveTo>
                      <a:pt x="52" y="26"/>
                    </a:moveTo>
                    <a:cubicBezTo>
                      <a:pt x="17" y="26"/>
                      <a:pt x="17" y="26"/>
                      <a:pt x="17" y="26"/>
                    </a:cubicBezTo>
                    <a:cubicBezTo>
                      <a:pt x="20" y="18"/>
                      <a:pt x="26" y="14"/>
                      <a:pt x="34" y="14"/>
                    </a:cubicBezTo>
                    <a:cubicBezTo>
                      <a:pt x="43" y="14"/>
                      <a:pt x="50" y="19"/>
                      <a:pt x="52" y="26"/>
                    </a:cubicBezTo>
                  </a:path>
                </a:pathLst>
              </a:custGeom>
              <a:solidFill>
                <a:srgbClr val="01010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77" name="Google Shape;577;p55"/>
              <p:cNvSpPr/>
              <p:nvPr/>
            </p:nvSpPr>
            <p:spPr>
              <a:xfrm>
                <a:off x="579" y="3887"/>
                <a:ext cx="62" cy="86"/>
              </a:xfrm>
              <a:custGeom>
                <a:rect b="b" l="l" r="r" t="t"/>
                <a:pathLst>
                  <a:path extrusionOk="0" h="86" w="62">
                    <a:moveTo>
                      <a:pt x="17" y="0"/>
                    </a:moveTo>
                    <a:lnTo>
                      <a:pt x="0" y="0"/>
                    </a:lnTo>
                    <a:lnTo>
                      <a:pt x="0" y="86"/>
                    </a:lnTo>
                    <a:lnTo>
                      <a:pt x="17" y="86"/>
                    </a:lnTo>
                    <a:lnTo>
                      <a:pt x="17" y="48"/>
                    </a:lnTo>
                    <a:lnTo>
                      <a:pt x="46" y="48"/>
                    </a:lnTo>
                    <a:lnTo>
                      <a:pt x="46" y="86"/>
                    </a:lnTo>
                    <a:lnTo>
                      <a:pt x="62" y="86"/>
                    </a:lnTo>
                    <a:lnTo>
                      <a:pt x="62" y="0"/>
                    </a:lnTo>
                    <a:lnTo>
                      <a:pt x="46" y="0"/>
                    </a:lnTo>
                    <a:lnTo>
                      <a:pt x="46" y="32"/>
                    </a:lnTo>
                    <a:lnTo>
                      <a:pt x="17" y="32"/>
                    </a:lnTo>
                    <a:lnTo>
                      <a:pt x="17" y="0"/>
                    </a:lnTo>
                    <a:close/>
                  </a:path>
                </a:pathLst>
              </a:custGeom>
              <a:solidFill>
                <a:srgbClr val="01010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78" name="Google Shape;578;p55"/>
              <p:cNvSpPr/>
              <p:nvPr/>
            </p:nvSpPr>
            <p:spPr>
              <a:xfrm>
                <a:off x="970" y="3990"/>
                <a:ext cx="46" cy="88"/>
              </a:xfrm>
              <a:custGeom>
                <a:rect b="b" l="l" r="r" t="t"/>
                <a:pathLst>
                  <a:path extrusionOk="0" h="88" w="46">
                    <a:moveTo>
                      <a:pt x="46" y="37"/>
                    </a:moveTo>
                    <a:lnTo>
                      <a:pt x="30" y="37"/>
                    </a:lnTo>
                    <a:lnTo>
                      <a:pt x="30" y="88"/>
                    </a:lnTo>
                    <a:lnTo>
                      <a:pt x="14" y="88"/>
                    </a:lnTo>
                    <a:lnTo>
                      <a:pt x="14" y="37"/>
                    </a:lnTo>
                    <a:lnTo>
                      <a:pt x="0" y="37"/>
                    </a:lnTo>
                    <a:lnTo>
                      <a:pt x="0" y="23"/>
                    </a:lnTo>
                    <a:lnTo>
                      <a:pt x="14" y="23"/>
                    </a:lnTo>
                    <a:lnTo>
                      <a:pt x="14" y="0"/>
                    </a:lnTo>
                    <a:lnTo>
                      <a:pt x="30" y="0"/>
                    </a:lnTo>
                    <a:lnTo>
                      <a:pt x="30" y="23"/>
                    </a:lnTo>
                    <a:lnTo>
                      <a:pt x="46" y="23"/>
                    </a:lnTo>
                    <a:lnTo>
                      <a:pt x="46" y="37"/>
                    </a:lnTo>
                    <a:close/>
                  </a:path>
                </a:pathLst>
              </a:custGeom>
              <a:solidFill>
                <a:srgbClr val="01010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79" name="Google Shape;579;p55"/>
              <p:cNvSpPr/>
              <p:nvPr/>
            </p:nvSpPr>
            <p:spPr>
              <a:xfrm>
                <a:off x="1118" y="4012"/>
                <a:ext cx="55" cy="66"/>
              </a:xfrm>
              <a:custGeom>
                <a:rect b="b" l="l" r="r" t="t"/>
                <a:pathLst>
                  <a:path extrusionOk="0" h="67" w="57">
                    <a:moveTo>
                      <a:pt x="57" y="67"/>
                    </a:moveTo>
                    <a:cubicBezTo>
                      <a:pt x="57" y="22"/>
                      <a:pt x="57" y="22"/>
                      <a:pt x="57" y="22"/>
                    </a:cubicBezTo>
                    <a:cubicBezTo>
                      <a:pt x="57" y="8"/>
                      <a:pt x="47" y="0"/>
                      <a:pt x="35" y="0"/>
                    </a:cubicBezTo>
                    <a:cubicBezTo>
                      <a:pt x="28" y="0"/>
                      <a:pt x="22" y="3"/>
                      <a:pt x="16" y="8"/>
                    </a:cubicBezTo>
                    <a:cubicBezTo>
                      <a:pt x="16" y="1"/>
                      <a:pt x="16" y="1"/>
                      <a:pt x="16" y="1"/>
                    </a:cubicBezTo>
                    <a:cubicBezTo>
                      <a:pt x="0" y="1"/>
                      <a:pt x="0" y="1"/>
                      <a:pt x="0" y="1"/>
                    </a:cubicBezTo>
                    <a:cubicBezTo>
                      <a:pt x="0" y="67"/>
                      <a:pt x="0" y="67"/>
                      <a:pt x="0" y="67"/>
                    </a:cubicBezTo>
                    <a:cubicBezTo>
                      <a:pt x="16" y="67"/>
                      <a:pt x="16" y="67"/>
                      <a:pt x="16" y="67"/>
                    </a:cubicBezTo>
                    <a:cubicBezTo>
                      <a:pt x="16" y="39"/>
                      <a:pt x="16" y="39"/>
                      <a:pt x="16" y="39"/>
                    </a:cubicBezTo>
                    <a:cubicBezTo>
                      <a:pt x="16" y="32"/>
                      <a:pt x="16" y="26"/>
                      <a:pt x="19" y="21"/>
                    </a:cubicBezTo>
                    <a:cubicBezTo>
                      <a:pt x="21" y="17"/>
                      <a:pt x="25" y="15"/>
                      <a:pt x="30" y="15"/>
                    </a:cubicBezTo>
                    <a:cubicBezTo>
                      <a:pt x="40" y="15"/>
                      <a:pt x="41" y="23"/>
                      <a:pt x="41" y="36"/>
                    </a:cubicBezTo>
                    <a:cubicBezTo>
                      <a:pt x="41" y="67"/>
                      <a:pt x="41" y="67"/>
                      <a:pt x="41" y="67"/>
                    </a:cubicBezTo>
                    <a:lnTo>
                      <a:pt x="57" y="67"/>
                    </a:lnTo>
                    <a:close/>
                  </a:path>
                </a:pathLst>
              </a:custGeom>
              <a:solidFill>
                <a:srgbClr val="01010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80" name="Google Shape;580;p55"/>
              <p:cNvSpPr/>
              <p:nvPr/>
            </p:nvSpPr>
            <p:spPr>
              <a:xfrm>
                <a:off x="1044" y="4012"/>
                <a:ext cx="67" cy="68"/>
              </a:xfrm>
              <a:custGeom>
                <a:rect b="b" l="l" r="r" t="t"/>
                <a:pathLst>
                  <a:path extrusionOk="0" h="69" w="68">
                    <a:moveTo>
                      <a:pt x="68" y="34"/>
                    </a:moveTo>
                    <a:cubicBezTo>
                      <a:pt x="68" y="15"/>
                      <a:pt x="53" y="0"/>
                      <a:pt x="34" y="0"/>
                    </a:cubicBezTo>
                    <a:cubicBezTo>
                      <a:pt x="16" y="0"/>
                      <a:pt x="0" y="14"/>
                      <a:pt x="0" y="34"/>
                    </a:cubicBezTo>
                    <a:cubicBezTo>
                      <a:pt x="0" y="53"/>
                      <a:pt x="15" y="69"/>
                      <a:pt x="34" y="69"/>
                    </a:cubicBezTo>
                    <a:cubicBezTo>
                      <a:pt x="54" y="69"/>
                      <a:pt x="68" y="53"/>
                      <a:pt x="68" y="34"/>
                    </a:cubicBezTo>
                    <a:moveTo>
                      <a:pt x="52" y="34"/>
                    </a:moveTo>
                    <a:cubicBezTo>
                      <a:pt x="52" y="46"/>
                      <a:pt x="44" y="53"/>
                      <a:pt x="34" y="53"/>
                    </a:cubicBezTo>
                    <a:cubicBezTo>
                      <a:pt x="24" y="53"/>
                      <a:pt x="17" y="45"/>
                      <a:pt x="17" y="34"/>
                    </a:cubicBezTo>
                    <a:cubicBezTo>
                      <a:pt x="17" y="23"/>
                      <a:pt x="24" y="15"/>
                      <a:pt x="34" y="15"/>
                    </a:cubicBezTo>
                    <a:cubicBezTo>
                      <a:pt x="45" y="15"/>
                      <a:pt x="52" y="23"/>
                      <a:pt x="52" y="34"/>
                    </a:cubicBezTo>
                  </a:path>
                </a:pathLst>
              </a:custGeom>
              <a:solidFill>
                <a:srgbClr val="01010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81" name="Google Shape;581;p55"/>
              <p:cNvSpPr/>
              <p:nvPr/>
            </p:nvSpPr>
            <p:spPr>
              <a:xfrm>
                <a:off x="1021" y="3987"/>
                <a:ext cx="19" cy="21"/>
              </a:xfrm>
              <a:custGeom>
                <a:rect b="b" l="l" r="r" t="t"/>
                <a:pathLst>
                  <a:path extrusionOk="0" h="22" w="20">
                    <a:moveTo>
                      <a:pt x="20" y="11"/>
                    </a:moveTo>
                    <a:cubicBezTo>
                      <a:pt x="20" y="5"/>
                      <a:pt x="16" y="0"/>
                      <a:pt x="10" y="0"/>
                    </a:cubicBezTo>
                    <a:cubicBezTo>
                      <a:pt x="4" y="0"/>
                      <a:pt x="0" y="5"/>
                      <a:pt x="0" y="10"/>
                    </a:cubicBezTo>
                    <a:cubicBezTo>
                      <a:pt x="0" y="16"/>
                      <a:pt x="4" y="22"/>
                      <a:pt x="10" y="22"/>
                    </a:cubicBezTo>
                    <a:cubicBezTo>
                      <a:pt x="16" y="22"/>
                      <a:pt x="20" y="17"/>
                      <a:pt x="20" y="11"/>
                    </a:cubicBezTo>
                  </a:path>
                </a:pathLst>
              </a:custGeom>
              <a:solidFill>
                <a:srgbClr val="01010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82" name="Google Shape;582;p55"/>
              <p:cNvSpPr/>
              <p:nvPr/>
            </p:nvSpPr>
            <p:spPr>
              <a:xfrm>
                <a:off x="898" y="4012"/>
                <a:ext cx="65" cy="68"/>
              </a:xfrm>
              <a:custGeom>
                <a:rect b="b" l="l" r="r" t="t"/>
                <a:pathLst>
                  <a:path extrusionOk="0" h="69" w="67">
                    <a:moveTo>
                      <a:pt x="67" y="67"/>
                    </a:moveTo>
                    <a:cubicBezTo>
                      <a:pt x="67" y="1"/>
                      <a:pt x="67" y="1"/>
                      <a:pt x="67" y="1"/>
                    </a:cubicBezTo>
                    <a:cubicBezTo>
                      <a:pt x="51" y="1"/>
                      <a:pt x="51" y="1"/>
                      <a:pt x="51" y="1"/>
                    </a:cubicBezTo>
                    <a:cubicBezTo>
                      <a:pt x="51" y="9"/>
                      <a:pt x="51" y="9"/>
                      <a:pt x="51" y="9"/>
                    </a:cubicBezTo>
                    <a:cubicBezTo>
                      <a:pt x="45" y="3"/>
                      <a:pt x="39" y="0"/>
                      <a:pt x="31" y="0"/>
                    </a:cubicBezTo>
                    <a:cubicBezTo>
                      <a:pt x="14" y="0"/>
                      <a:pt x="0" y="14"/>
                      <a:pt x="0" y="34"/>
                    </a:cubicBezTo>
                    <a:cubicBezTo>
                      <a:pt x="0" y="54"/>
                      <a:pt x="15" y="69"/>
                      <a:pt x="31" y="69"/>
                    </a:cubicBezTo>
                    <a:cubicBezTo>
                      <a:pt x="39" y="69"/>
                      <a:pt x="45" y="66"/>
                      <a:pt x="51" y="60"/>
                    </a:cubicBezTo>
                    <a:cubicBezTo>
                      <a:pt x="51" y="67"/>
                      <a:pt x="51" y="67"/>
                      <a:pt x="51" y="67"/>
                    </a:cubicBezTo>
                    <a:lnTo>
                      <a:pt x="67" y="67"/>
                    </a:lnTo>
                    <a:close/>
                    <a:moveTo>
                      <a:pt x="52" y="34"/>
                    </a:moveTo>
                    <a:cubicBezTo>
                      <a:pt x="52" y="46"/>
                      <a:pt x="44" y="54"/>
                      <a:pt x="34" y="54"/>
                    </a:cubicBezTo>
                    <a:cubicBezTo>
                      <a:pt x="24" y="54"/>
                      <a:pt x="17" y="45"/>
                      <a:pt x="17" y="34"/>
                    </a:cubicBezTo>
                    <a:cubicBezTo>
                      <a:pt x="17" y="23"/>
                      <a:pt x="23" y="15"/>
                      <a:pt x="34" y="15"/>
                    </a:cubicBezTo>
                    <a:cubicBezTo>
                      <a:pt x="44" y="15"/>
                      <a:pt x="52" y="22"/>
                      <a:pt x="52" y="34"/>
                    </a:cubicBezTo>
                  </a:path>
                </a:pathLst>
              </a:custGeom>
              <a:solidFill>
                <a:srgbClr val="01010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83" name="Google Shape;583;p55"/>
              <p:cNvSpPr/>
              <p:nvPr/>
            </p:nvSpPr>
            <p:spPr>
              <a:xfrm>
                <a:off x="826" y="3989"/>
                <a:ext cx="66" cy="91"/>
              </a:xfrm>
              <a:custGeom>
                <a:rect b="b" l="l" r="r" t="t"/>
                <a:pathLst>
                  <a:path extrusionOk="0" h="93" w="67">
                    <a:moveTo>
                      <a:pt x="67" y="91"/>
                    </a:moveTo>
                    <a:cubicBezTo>
                      <a:pt x="67" y="0"/>
                      <a:pt x="67" y="0"/>
                      <a:pt x="67" y="0"/>
                    </a:cubicBezTo>
                    <a:cubicBezTo>
                      <a:pt x="51" y="0"/>
                      <a:pt x="51" y="0"/>
                      <a:pt x="51" y="0"/>
                    </a:cubicBezTo>
                    <a:cubicBezTo>
                      <a:pt x="51" y="33"/>
                      <a:pt x="51" y="33"/>
                      <a:pt x="51" y="33"/>
                    </a:cubicBezTo>
                    <a:cubicBezTo>
                      <a:pt x="45" y="27"/>
                      <a:pt x="38" y="24"/>
                      <a:pt x="30" y="24"/>
                    </a:cubicBezTo>
                    <a:cubicBezTo>
                      <a:pt x="14" y="24"/>
                      <a:pt x="0" y="38"/>
                      <a:pt x="0" y="58"/>
                    </a:cubicBezTo>
                    <a:cubicBezTo>
                      <a:pt x="0" y="78"/>
                      <a:pt x="14" y="93"/>
                      <a:pt x="31" y="93"/>
                    </a:cubicBezTo>
                    <a:cubicBezTo>
                      <a:pt x="39" y="93"/>
                      <a:pt x="45" y="90"/>
                      <a:pt x="51" y="84"/>
                    </a:cubicBezTo>
                    <a:cubicBezTo>
                      <a:pt x="51" y="91"/>
                      <a:pt x="51" y="91"/>
                      <a:pt x="51" y="91"/>
                    </a:cubicBezTo>
                    <a:lnTo>
                      <a:pt x="67" y="91"/>
                    </a:lnTo>
                    <a:close/>
                    <a:moveTo>
                      <a:pt x="52" y="58"/>
                    </a:moveTo>
                    <a:cubicBezTo>
                      <a:pt x="52" y="70"/>
                      <a:pt x="44" y="78"/>
                      <a:pt x="34" y="78"/>
                    </a:cubicBezTo>
                    <a:cubicBezTo>
                      <a:pt x="24" y="78"/>
                      <a:pt x="16" y="69"/>
                      <a:pt x="16" y="58"/>
                    </a:cubicBezTo>
                    <a:cubicBezTo>
                      <a:pt x="16" y="47"/>
                      <a:pt x="23" y="39"/>
                      <a:pt x="34" y="39"/>
                    </a:cubicBezTo>
                    <a:cubicBezTo>
                      <a:pt x="44" y="39"/>
                      <a:pt x="52" y="46"/>
                      <a:pt x="52" y="58"/>
                    </a:cubicBezTo>
                  </a:path>
                </a:pathLst>
              </a:custGeom>
              <a:solidFill>
                <a:srgbClr val="01010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84" name="Google Shape;584;p55"/>
              <p:cNvSpPr/>
              <p:nvPr/>
            </p:nvSpPr>
            <p:spPr>
              <a:xfrm>
                <a:off x="764" y="4012"/>
                <a:ext cx="57" cy="66"/>
              </a:xfrm>
              <a:custGeom>
                <a:rect b="b" l="l" r="r" t="t"/>
                <a:pathLst>
                  <a:path extrusionOk="0" h="67" w="58">
                    <a:moveTo>
                      <a:pt x="41" y="67"/>
                    </a:moveTo>
                    <a:cubicBezTo>
                      <a:pt x="58" y="67"/>
                      <a:pt x="58" y="67"/>
                      <a:pt x="58" y="67"/>
                    </a:cubicBezTo>
                    <a:cubicBezTo>
                      <a:pt x="58" y="22"/>
                      <a:pt x="58" y="22"/>
                      <a:pt x="58" y="22"/>
                    </a:cubicBezTo>
                    <a:cubicBezTo>
                      <a:pt x="58" y="8"/>
                      <a:pt x="48" y="0"/>
                      <a:pt x="35" y="0"/>
                    </a:cubicBezTo>
                    <a:cubicBezTo>
                      <a:pt x="28" y="0"/>
                      <a:pt x="23" y="3"/>
                      <a:pt x="16" y="8"/>
                    </a:cubicBezTo>
                    <a:cubicBezTo>
                      <a:pt x="16" y="1"/>
                      <a:pt x="16" y="1"/>
                      <a:pt x="16" y="1"/>
                    </a:cubicBezTo>
                    <a:cubicBezTo>
                      <a:pt x="0" y="1"/>
                      <a:pt x="0" y="1"/>
                      <a:pt x="0" y="1"/>
                    </a:cubicBezTo>
                    <a:cubicBezTo>
                      <a:pt x="0" y="67"/>
                      <a:pt x="0" y="67"/>
                      <a:pt x="0" y="67"/>
                    </a:cubicBezTo>
                    <a:cubicBezTo>
                      <a:pt x="16" y="67"/>
                      <a:pt x="16" y="67"/>
                      <a:pt x="16" y="67"/>
                    </a:cubicBezTo>
                    <a:cubicBezTo>
                      <a:pt x="16" y="39"/>
                      <a:pt x="16" y="39"/>
                      <a:pt x="16" y="39"/>
                    </a:cubicBezTo>
                    <a:cubicBezTo>
                      <a:pt x="16" y="32"/>
                      <a:pt x="16" y="26"/>
                      <a:pt x="20" y="21"/>
                    </a:cubicBezTo>
                    <a:cubicBezTo>
                      <a:pt x="22" y="17"/>
                      <a:pt x="26" y="15"/>
                      <a:pt x="30" y="15"/>
                    </a:cubicBezTo>
                    <a:cubicBezTo>
                      <a:pt x="40" y="15"/>
                      <a:pt x="41" y="23"/>
                      <a:pt x="41" y="36"/>
                    </a:cubicBezTo>
                    <a:lnTo>
                      <a:pt x="41" y="67"/>
                    </a:lnTo>
                    <a:close/>
                  </a:path>
                </a:pathLst>
              </a:custGeom>
              <a:solidFill>
                <a:srgbClr val="01010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85" name="Google Shape;585;p55"/>
              <p:cNvSpPr/>
              <p:nvPr/>
            </p:nvSpPr>
            <p:spPr>
              <a:xfrm>
                <a:off x="579" y="3991"/>
                <a:ext cx="43" cy="87"/>
              </a:xfrm>
              <a:custGeom>
                <a:rect b="b" l="l" r="r" t="t"/>
                <a:pathLst>
                  <a:path extrusionOk="0" h="87" w="43">
                    <a:moveTo>
                      <a:pt x="43" y="0"/>
                    </a:moveTo>
                    <a:lnTo>
                      <a:pt x="0" y="0"/>
                    </a:lnTo>
                    <a:lnTo>
                      <a:pt x="0" y="87"/>
                    </a:lnTo>
                    <a:lnTo>
                      <a:pt x="17" y="87"/>
                    </a:lnTo>
                    <a:lnTo>
                      <a:pt x="17" y="48"/>
                    </a:lnTo>
                    <a:lnTo>
                      <a:pt x="43" y="48"/>
                    </a:lnTo>
                    <a:lnTo>
                      <a:pt x="43" y="32"/>
                    </a:lnTo>
                    <a:lnTo>
                      <a:pt x="17" y="32"/>
                    </a:lnTo>
                    <a:lnTo>
                      <a:pt x="17" y="16"/>
                    </a:lnTo>
                    <a:lnTo>
                      <a:pt x="43" y="16"/>
                    </a:lnTo>
                    <a:lnTo>
                      <a:pt x="43" y="0"/>
                    </a:lnTo>
                    <a:close/>
                  </a:path>
                </a:pathLst>
              </a:custGeom>
              <a:solidFill>
                <a:srgbClr val="01010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86" name="Google Shape;586;p55"/>
              <p:cNvSpPr/>
              <p:nvPr/>
            </p:nvSpPr>
            <p:spPr>
              <a:xfrm>
                <a:off x="628" y="4012"/>
                <a:ext cx="67" cy="68"/>
              </a:xfrm>
              <a:custGeom>
                <a:rect b="b" l="l" r="r" t="t"/>
                <a:pathLst>
                  <a:path extrusionOk="0" h="69" w="68">
                    <a:moveTo>
                      <a:pt x="68" y="34"/>
                    </a:moveTo>
                    <a:cubicBezTo>
                      <a:pt x="68" y="15"/>
                      <a:pt x="53" y="0"/>
                      <a:pt x="34" y="0"/>
                    </a:cubicBezTo>
                    <a:cubicBezTo>
                      <a:pt x="16" y="0"/>
                      <a:pt x="0" y="14"/>
                      <a:pt x="0" y="34"/>
                    </a:cubicBezTo>
                    <a:cubicBezTo>
                      <a:pt x="0" y="53"/>
                      <a:pt x="15" y="69"/>
                      <a:pt x="34" y="69"/>
                    </a:cubicBezTo>
                    <a:cubicBezTo>
                      <a:pt x="54" y="69"/>
                      <a:pt x="68" y="53"/>
                      <a:pt x="68" y="34"/>
                    </a:cubicBezTo>
                    <a:moveTo>
                      <a:pt x="52" y="34"/>
                    </a:moveTo>
                    <a:cubicBezTo>
                      <a:pt x="52" y="46"/>
                      <a:pt x="44" y="53"/>
                      <a:pt x="34" y="53"/>
                    </a:cubicBezTo>
                    <a:cubicBezTo>
                      <a:pt x="23" y="53"/>
                      <a:pt x="17" y="45"/>
                      <a:pt x="17" y="34"/>
                    </a:cubicBezTo>
                    <a:cubicBezTo>
                      <a:pt x="17" y="23"/>
                      <a:pt x="24" y="15"/>
                      <a:pt x="34" y="15"/>
                    </a:cubicBezTo>
                    <a:cubicBezTo>
                      <a:pt x="45" y="15"/>
                      <a:pt x="52" y="23"/>
                      <a:pt x="52" y="34"/>
                    </a:cubicBezTo>
                  </a:path>
                </a:pathLst>
              </a:custGeom>
              <a:solidFill>
                <a:srgbClr val="01010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87" name="Google Shape;587;p55"/>
              <p:cNvSpPr/>
              <p:nvPr/>
            </p:nvSpPr>
            <p:spPr>
              <a:xfrm>
                <a:off x="700" y="4013"/>
                <a:ext cx="56" cy="66"/>
              </a:xfrm>
              <a:custGeom>
                <a:rect b="b" l="l" r="r" t="t"/>
                <a:pathLst>
                  <a:path extrusionOk="0" h="67" w="57">
                    <a:moveTo>
                      <a:pt x="0" y="30"/>
                    </a:moveTo>
                    <a:cubicBezTo>
                      <a:pt x="0" y="36"/>
                      <a:pt x="0" y="39"/>
                      <a:pt x="1" y="44"/>
                    </a:cubicBezTo>
                    <a:cubicBezTo>
                      <a:pt x="3" y="59"/>
                      <a:pt x="13" y="67"/>
                      <a:pt x="29" y="67"/>
                    </a:cubicBezTo>
                    <a:cubicBezTo>
                      <a:pt x="38" y="67"/>
                      <a:pt x="44" y="65"/>
                      <a:pt x="50" y="59"/>
                    </a:cubicBezTo>
                    <a:cubicBezTo>
                      <a:pt x="56" y="52"/>
                      <a:pt x="57" y="43"/>
                      <a:pt x="57" y="31"/>
                    </a:cubicBezTo>
                    <a:cubicBezTo>
                      <a:pt x="57" y="0"/>
                      <a:pt x="57" y="0"/>
                      <a:pt x="57" y="0"/>
                    </a:cubicBezTo>
                    <a:cubicBezTo>
                      <a:pt x="41" y="0"/>
                      <a:pt x="41" y="0"/>
                      <a:pt x="41" y="0"/>
                    </a:cubicBezTo>
                    <a:cubicBezTo>
                      <a:pt x="41" y="35"/>
                      <a:pt x="41" y="35"/>
                      <a:pt x="41" y="35"/>
                    </a:cubicBezTo>
                    <a:cubicBezTo>
                      <a:pt x="41" y="46"/>
                      <a:pt x="37" y="52"/>
                      <a:pt x="29" y="52"/>
                    </a:cubicBezTo>
                    <a:cubicBezTo>
                      <a:pt x="20" y="52"/>
                      <a:pt x="17" y="46"/>
                      <a:pt x="17" y="35"/>
                    </a:cubicBezTo>
                    <a:cubicBezTo>
                      <a:pt x="17" y="0"/>
                      <a:pt x="17" y="0"/>
                      <a:pt x="17" y="0"/>
                    </a:cubicBezTo>
                    <a:cubicBezTo>
                      <a:pt x="0" y="0"/>
                      <a:pt x="0" y="0"/>
                      <a:pt x="0" y="0"/>
                    </a:cubicBezTo>
                    <a:lnTo>
                      <a:pt x="0" y="30"/>
                    </a:lnTo>
                    <a:close/>
                  </a:path>
                </a:pathLst>
              </a:custGeom>
              <a:solidFill>
                <a:srgbClr val="01010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88" name="Google Shape;588;p55"/>
              <p:cNvSpPr/>
              <p:nvPr/>
            </p:nvSpPr>
            <p:spPr>
              <a:xfrm>
                <a:off x="1023" y="4013"/>
                <a:ext cx="0" cy="0"/>
              </a:xfrm>
              <a:prstGeom prst="rect">
                <a:avLst/>
              </a:prstGeom>
              <a:solidFill>
                <a:srgbClr val="01010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89" name="Google Shape;589;p55"/>
              <p:cNvSpPr/>
              <p:nvPr/>
            </p:nvSpPr>
            <p:spPr>
              <a:xfrm>
                <a:off x="253" y="3635"/>
                <a:ext cx="35" cy="43"/>
              </a:xfrm>
              <a:custGeom>
                <a:rect b="b" l="l" r="r" t="t"/>
                <a:pathLst>
                  <a:path extrusionOk="0" h="44" w="36">
                    <a:moveTo>
                      <a:pt x="0" y="1"/>
                    </a:moveTo>
                    <a:cubicBezTo>
                      <a:pt x="3" y="0"/>
                      <a:pt x="7" y="0"/>
                      <a:pt x="12" y="0"/>
                    </a:cubicBezTo>
                    <a:cubicBezTo>
                      <a:pt x="20" y="0"/>
                      <a:pt x="26" y="2"/>
                      <a:pt x="30" y="5"/>
                    </a:cubicBezTo>
                    <a:cubicBezTo>
                      <a:pt x="34" y="9"/>
                      <a:pt x="36" y="14"/>
                      <a:pt x="36" y="21"/>
                    </a:cubicBezTo>
                    <a:cubicBezTo>
                      <a:pt x="36" y="28"/>
                      <a:pt x="34" y="34"/>
                      <a:pt x="30" y="38"/>
                    </a:cubicBezTo>
                    <a:cubicBezTo>
                      <a:pt x="25" y="42"/>
                      <a:pt x="19" y="44"/>
                      <a:pt x="10" y="44"/>
                    </a:cubicBezTo>
                    <a:cubicBezTo>
                      <a:pt x="6" y="44"/>
                      <a:pt x="3" y="44"/>
                      <a:pt x="0" y="44"/>
                    </a:cubicBezTo>
                    <a:lnTo>
                      <a:pt x="0" y="1"/>
                    </a:lnTo>
                    <a:close/>
                    <a:moveTo>
                      <a:pt x="5" y="39"/>
                    </a:moveTo>
                    <a:cubicBezTo>
                      <a:pt x="7" y="40"/>
                      <a:pt x="9" y="40"/>
                      <a:pt x="11" y="40"/>
                    </a:cubicBezTo>
                    <a:cubicBezTo>
                      <a:pt x="23" y="40"/>
                      <a:pt x="30" y="33"/>
                      <a:pt x="30" y="21"/>
                    </a:cubicBezTo>
                    <a:cubicBezTo>
                      <a:pt x="30" y="11"/>
                      <a:pt x="24" y="4"/>
                      <a:pt x="12" y="4"/>
                    </a:cubicBezTo>
                    <a:cubicBezTo>
                      <a:pt x="9" y="4"/>
                      <a:pt x="7" y="4"/>
                      <a:pt x="5" y="5"/>
                    </a:cubicBezTo>
                    <a:lnTo>
                      <a:pt x="5" y="39"/>
                    </a:lnTo>
                    <a:close/>
                  </a:path>
                </a:pathLst>
              </a:custGeom>
              <a:solidFill>
                <a:srgbClr val="01010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90" name="Google Shape;590;p55"/>
              <p:cNvSpPr/>
              <p:nvPr/>
            </p:nvSpPr>
            <p:spPr>
              <a:xfrm>
                <a:off x="294" y="3647"/>
                <a:ext cx="27" cy="32"/>
              </a:xfrm>
              <a:custGeom>
                <a:rect b="b" l="l" r="r" t="t"/>
                <a:pathLst>
                  <a:path extrusionOk="0" h="33" w="28">
                    <a:moveTo>
                      <a:pt x="5" y="17"/>
                    </a:moveTo>
                    <a:cubicBezTo>
                      <a:pt x="6" y="25"/>
                      <a:pt x="10" y="28"/>
                      <a:pt x="16" y="28"/>
                    </a:cubicBezTo>
                    <a:cubicBezTo>
                      <a:pt x="20" y="28"/>
                      <a:pt x="23" y="27"/>
                      <a:pt x="25" y="27"/>
                    </a:cubicBezTo>
                    <a:cubicBezTo>
                      <a:pt x="26" y="31"/>
                      <a:pt x="26" y="31"/>
                      <a:pt x="26" y="31"/>
                    </a:cubicBezTo>
                    <a:cubicBezTo>
                      <a:pt x="24" y="32"/>
                      <a:pt x="20" y="33"/>
                      <a:pt x="15" y="33"/>
                    </a:cubicBezTo>
                    <a:cubicBezTo>
                      <a:pt x="6" y="33"/>
                      <a:pt x="0" y="26"/>
                      <a:pt x="0" y="17"/>
                    </a:cubicBezTo>
                    <a:cubicBezTo>
                      <a:pt x="0" y="7"/>
                      <a:pt x="6" y="0"/>
                      <a:pt x="15" y="0"/>
                    </a:cubicBezTo>
                    <a:cubicBezTo>
                      <a:pt x="25" y="0"/>
                      <a:pt x="28" y="9"/>
                      <a:pt x="28" y="14"/>
                    </a:cubicBezTo>
                    <a:cubicBezTo>
                      <a:pt x="28" y="16"/>
                      <a:pt x="28" y="17"/>
                      <a:pt x="28" y="17"/>
                    </a:cubicBezTo>
                    <a:lnTo>
                      <a:pt x="5" y="17"/>
                    </a:lnTo>
                    <a:close/>
                    <a:moveTo>
                      <a:pt x="22" y="13"/>
                    </a:moveTo>
                    <a:cubicBezTo>
                      <a:pt x="22" y="9"/>
                      <a:pt x="21" y="4"/>
                      <a:pt x="14" y="4"/>
                    </a:cubicBezTo>
                    <a:cubicBezTo>
                      <a:pt x="8" y="4"/>
                      <a:pt x="6" y="9"/>
                      <a:pt x="5" y="13"/>
                    </a:cubicBezTo>
                    <a:lnTo>
                      <a:pt x="22" y="13"/>
                    </a:lnTo>
                    <a:close/>
                  </a:path>
                </a:pathLst>
              </a:custGeom>
              <a:solidFill>
                <a:srgbClr val="01010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91" name="Google Shape;591;p55"/>
              <p:cNvSpPr/>
              <p:nvPr/>
            </p:nvSpPr>
            <p:spPr>
              <a:xfrm>
                <a:off x="328" y="3633"/>
                <a:ext cx="0" cy="0"/>
              </a:xfrm>
              <a:prstGeom prst="rect">
                <a:avLst/>
              </a:prstGeom>
              <a:solidFill>
                <a:srgbClr val="01010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92" name="Google Shape;592;p55"/>
              <p:cNvSpPr/>
              <p:nvPr/>
            </p:nvSpPr>
            <p:spPr>
              <a:xfrm>
                <a:off x="343" y="3635"/>
                <a:ext cx="7" cy="43"/>
              </a:xfrm>
              <a:custGeom>
                <a:rect b="b" l="l" r="r" t="t"/>
                <a:pathLst>
                  <a:path extrusionOk="0" h="44" w="7">
                    <a:moveTo>
                      <a:pt x="7" y="3"/>
                    </a:moveTo>
                    <a:cubicBezTo>
                      <a:pt x="7" y="5"/>
                      <a:pt x="6" y="7"/>
                      <a:pt x="4" y="7"/>
                    </a:cubicBezTo>
                    <a:cubicBezTo>
                      <a:pt x="2" y="7"/>
                      <a:pt x="0" y="5"/>
                      <a:pt x="0" y="3"/>
                    </a:cubicBezTo>
                    <a:cubicBezTo>
                      <a:pt x="0" y="1"/>
                      <a:pt x="2" y="0"/>
                      <a:pt x="4" y="0"/>
                    </a:cubicBezTo>
                    <a:cubicBezTo>
                      <a:pt x="6" y="0"/>
                      <a:pt x="7" y="1"/>
                      <a:pt x="7" y="3"/>
                    </a:cubicBezTo>
                    <a:close/>
                    <a:moveTo>
                      <a:pt x="1" y="44"/>
                    </a:moveTo>
                    <a:cubicBezTo>
                      <a:pt x="1" y="12"/>
                      <a:pt x="1" y="12"/>
                      <a:pt x="1" y="12"/>
                    </a:cubicBezTo>
                    <a:cubicBezTo>
                      <a:pt x="7" y="12"/>
                      <a:pt x="7" y="12"/>
                      <a:pt x="7" y="12"/>
                    </a:cubicBezTo>
                    <a:cubicBezTo>
                      <a:pt x="7" y="44"/>
                      <a:pt x="7" y="44"/>
                      <a:pt x="7" y="44"/>
                    </a:cubicBezTo>
                    <a:lnTo>
                      <a:pt x="1" y="44"/>
                    </a:lnTo>
                    <a:close/>
                  </a:path>
                </a:pathLst>
              </a:custGeom>
              <a:solidFill>
                <a:srgbClr val="01010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93" name="Google Shape;593;p55"/>
              <p:cNvSpPr/>
              <p:nvPr/>
            </p:nvSpPr>
            <p:spPr>
              <a:xfrm>
                <a:off x="356" y="3647"/>
                <a:ext cx="29" cy="31"/>
              </a:xfrm>
              <a:custGeom>
                <a:rect b="b" l="l" r="r" t="t"/>
                <a:pathLst>
                  <a:path extrusionOk="0" h="32" w="30">
                    <a:moveTo>
                      <a:pt x="6" y="0"/>
                    </a:moveTo>
                    <a:cubicBezTo>
                      <a:pt x="13" y="18"/>
                      <a:pt x="13" y="18"/>
                      <a:pt x="13" y="18"/>
                    </a:cubicBezTo>
                    <a:cubicBezTo>
                      <a:pt x="14" y="21"/>
                      <a:pt x="14" y="24"/>
                      <a:pt x="15" y="26"/>
                    </a:cubicBezTo>
                    <a:cubicBezTo>
                      <a:pt x="15" y="26"/>
                      <a:pt x="15" y="26"/>
                      <a:pt x="15" y="26"/>
                    </a:cubicBezTo>
                    <a:cubicBezTo>
                      <a:pt x="16" y="24"/>
                      <a:pt x="17" y="21"/>
                      <a:pt x="18" y="18"/>
                    </a:cubicBezTo>
                    <a:cubicBezTo>
                      <a:pt x="24" y="0"/>
                      <a:pt x="24" y="0"/>
                      <a:pt x="24" y="0"/>
                    </a:cubicBezTo>
                    <a:cubicBezTo>
                      <a:pt x="30" y="0"/>
                      <a:pt x="30" y="0"/>
                      <a:pt x="30" y="0"/>
                    </a:cubicBezTo>
                    <a:cubicBezTo>
                      <a:pt x="18" y="32"/>
                      <a:pt x="18" y="32"/>
                      <a:pt x="18" y="32"/>
                    </a:cubicBezTo>
                    <a:cubicBezTo>
                      <a:pt x="12" y="32"/>
                      <a:pt x="12" y="32"/>
                      <a:pt x="12" y="32"/>
                    </a:cubicBezTo>
                    <a:cubicBezTo>
                      <a:pt x="0" y="0"/>
                      <a:pt x="0" y="0"/>
                      <a:pt x="0" y="0"/>
                    </a:cubicBezTo>
                    <a:lnTo>
                      <a:pt x="6" y="0"/>
                    </a:lnTo>
                    <a:close/>
                  </a:path>
                </a:pathLst>
              </a:custGeom>
              <a:solidFill>
                <a:srgbClr val="01010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94" name="Google Shape;594;p55"/>
              <p:cNvSpPr/>
              <p:nvPr/>
            </p:nvSpPr>
            <p:spPr>
              <a:xfrm>
                <a:off x="388" y="3647"/>
                <a:ext cx="27" cy="32"/>
              </a:xfrm>
              <a:custGeom>
                <a:rect b="b" l="l" r="r" t="t"/>
                <a:pathLst>
                  <a:path extrusionOk="0" h="33" w="28">
                    <a:moveTo>
                      <a:pt x="6" y="17"/>
                    </a:moveTo>
                    <a:cubicBezTo>
                      <a:pt x="6" y="25"/>
                      <a:pt x="11" y="28"/>
                      <a:pt x="17" y="28"/>
                    </a:cubicBezTo>
                    <a:cubicBezTo>
                      <a:pt x="21" y="28"/>
                      <a:pt x="23" y="27"/>
                      <a:pt x="25" y="27"/>
                    </a:cubicBezTo>
                    <a:cubicBezTo>
                      <a:pt x="26" y="31"/>
                      <a:pt x="26" y="31"/>
                      <a:pt x="26" y="31"/>
                    </a:cubicBezTo>
                    <a:cubicBezTo>
                      <a:pt x="24" y="32"/>
                      <a:pt x="21" y="33"/>
                      <a:pt x="16" y="33"/>
                    </a:cubicBezTo>
                    <a:cubicBezTo>
                      <a:pt x="6" y="33"/>
                      <a:pt x="0" y="26"/>
                      <a:pt x="0" y="17"/>
                    </a:cubicBezTo>
                    <a:cubicBezTo>
                      <a:pt x="0" y="7"/>
                      <a:pt x="6" y="0"/>
                      <a:pt x="15" y="0"/>
                    </a:cubicBezTo>
                    <a:cubicBezTo>
                      <a:pt x="25" y="0"/>
                      <a:pt x="28" y="9"/>
                      <a:pt x="28" y="14"/>
                    </a:cubicBezTo>
                    <a:cubicBezTo>
                      <a:pt x="28" y="16"/>
                      <a:pt x="28" y="17"/>
                      <a:pt x="28" y="17"/>
                    </a:cubicBezTo>
                    <a:lnTo>
                      <a:pt x="6" y="17"/>
                    </a:lnTo>
                    <a:close/>
                    <a:moveTo>
                      <a:pt x="23" y="13"/>
                    </a:moveTo>
                    <a:cubicBezTo>
                      <a:pt x="23" y="9"/>
                      <a:pt x="21" y="4"/>
                      <a:pt x="15" y="4"/>
                    </a:cubicBezTo>
                    <a:cubicBezTo>
                      <a:pt x="9" y="4"/>
                      <a:pt x="6" y="9"/>
                      <a:pt x="6" y="13"/>
                    </a:cubicBezTo>
                    <a:lnTo>
                      <a:pt x="23" y="13"/>
                    </a:lnTo>
                    <a:close/>
                  </a:path>
                </a:pathLst>
              </a:custGeom>
              <a:solidFill>
                <a:srgbClr val="01010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95" name="Google Shape;595;p55"/>
              <p:cNvSpPr/>
              <p:nvPr/>
            </p:nvSpPr>
            <p:spPr>
              <a:xfrm>
                <a:off x="422" y="3647"/>
                <a:ext cx="16" cy="31"/>
              </a:xfrm>
              <a:custGeom>
                <a:rect b="b" l="l" r="r" t="t"/>
                <a:pathLst>
                  <a:path extrusionOk="0" h="32" w="16">
                    <a:moveTo>
                      <a:pt x="1" y="10"/>
                    </a:moveTo>
                    <a:cubicBezTo>
                      <a:pt x="1" y="6"/>
                      <a:pt x="1" y="3"/>
                      <a:pt x="0" y="0"/>
                    </a:cubicBezTo>
                    <a:cubicBezTo>
                      <a:pt x="6" y="0"/>
                      <a:pt x="6" y="0"/>
                      <a:pt x="6" y="0"/>
                    </a:cubicBezTo>
                    <a:cubicBezTo>
                      <a:pt x="6" y="7"/>
                      <a:pt x="6" y="7"/>
                      <a:pt x="6" y="7"/>
                    </a:cubicBezTo>
                    <a:cubicBezTo>
                      <a:pt x="6" y="7"/>
                      <a:pt x="6" y="7"/>
                      <a:pt x="6" y="7"/>
                    </a:cubicBezTo>
                    <a:cubicBezTo>
                      <a:pt x="7" y="2"/>
                      <a:pt x="11" y="0"/>
                      <a:pt x="15" y="0"/>
                    </a:cubicBezTo>
                    <a:cubicBezTo>
                      <a:pt x="15" y="0"/>
                      <a:pt x="16" y="0"/>
                      <a:pt x="16" y="0"/>
                    </a:cubicBezTo>
                    <a:cubicBezTo>
                      <a:pt x="16" y="5"/>
                      <a:pt x="16" y="5"/>
                      <a:pt x="16" y="5"/>
                    </a:cubicBezTo>
                    <a:cubicBezTo>
                      <a:pt x="16" y="5"/>
                      <a:pt x="15" y="5"/>
                      <a:pt x="14" y="5"/>
                    </a:cubicBezTo>
                    <a:cubicBezTo>
                      <a:pt x="10" y="5"/>
                      <a:pt x="7" y="8"/>
                      <a:pt x="7" y="12"/>
                    </a:cubicBezTo>
                    <a:cubicBezTo>
                      <a:pt x="7" y="13"/>
                      <a:pt x="7" y="14"/>
                      <a:pt x="7" y="15"/>
                    </a:cubicBezTo>
                    <a:cubicBezTo>
                      <a:pt x="7" y="32"/>
                      <a:pt x="7" y="32"/>
                      <a:pt x="7" y="32"/>
                    </a:cubicBezTo>
                    <a:cubicBezTo>
                      <a:pt x="1" y="32"/>
                      <a:pt x="1" y="32"/>
                      <a:pt x="1" y="32"/>
                    </a:cubicBezTo>
                    <a:lnTo>
                      <a:pt x="1" y="10"/>
                    </a:lnTo>
                    <a:close/>
                  </a:path>
                </a:pathLst>
              </a:custGeom>
              <a:solidFill>
                <a:srgbClr val="01010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96" name="Google Shape;596;p55"/>
              <p:cNvSpPr/>
              <p:nvPr/>
            </p:nvSpPr>
            <p:spPr>
              <a:xfrm>
                <a:off x="442" y="3647"/>
                <a:ext cx="27" cy="32"/>
              </a:xfrm>
              <a:custGeom>
                <a:rect b="b" l="l" r="r" t="t"/>
                <a:pathLst>
                  <a:path extrusionOk="0" h="33" w="28">
                    <a:moveTo>
                      <a:pt x="5" y="17"/>
                    </a:moveTo>
                    <a:cubicBezTo>
                      <a:pt x="5" y="25"/>
                      <a:pt x="10" y="28"/>
                      <a:pt x="16" y="28"/>
                    </a:cubicBezTo>
                    <a:cubicBezTo>
                      <a:pt x="20" y="28"/>
                      <a:pt x="23" y="27"/>
                      <a:pt x="25" y="27"/>
                    </a:cubicBezTo>
                    <a:cubicBezTo>
                      <a:pt x="26" y="31"/>
                      <a:pt x="26" y="31"/>
                      <a:pt x="26" y="31"/>
                    </a:cubicBezTo>
                    <a:cubicBezTo>
                      <a:pt x="24" y="32"/>
                      <a:pt x="20" y="33"/>
                      <a:pt x="15" y="33"/>
                    </a:cubicBezTo>
                    <a:cubicBezTo>
                      <a:pt x="5" y="33"/>
                      <a:pt x="0" y="26"/>
                      <a:pt x="0" y="17"/>
                    </a:cubicBezTo>
                    <a:cubicBezTo>
                      <a:pt x="0" y="7"/>
                      <a:pt x="5" y="0"/>
                      <a:pt x="14" y="0"/>
                    </a:cubicBezTo>
                    <a:cubicBezTo>
                      <a:pt x="25" y="0"/>
                      <a:pt x="28" y="9"/>
                      <a:pt x="28" y="14"/>
                    </a:cubicBezTo>
                    <a:cubicBezTo>
                      <a:pt x="28" y="16"/>
                      <a:pt x="27" y="17"/>
                      <a:pt x="27" y="17"/>
                    </a:cubicBezTo>
                    <a:lnTo>
                      <a:pt x="5" y="17"/>
                    </a:lnTo>
                    <a:close/>
                    <a:moveTo>
                      <a:pt x="22" y="13"/>
                    </a:moveTo>
                    <a:cubicBezTo>
                      <a:pt x="22" y="9"/>
                      <a:pt x="20" y="4"/>
                      <a:pt x="14" y="4"/>
                    </a:cubicBezTo>
                    <a:cubicBezTo>
                      <a:pt x="8" y="4"/>
                      <a:pt x="6" y="9"/>
                      <a:pt x="5" y="13"/>
                    </a:cubicBezTo>
                    <a:lnTo>
                      <a:pt x="22" y="13"/>
                    </a:lnTo>
                    <a:close/>
                  </a:path>
                </a:pathLst>
              </a:custGeom>
              <a:solidFill>
                <a:srgbClr val="01010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97" name="Google Shape;597;p55"/>
              <p:cNvSpPr/>
              <p:nvPr/>
            </p:nvSpPr>
            <p:spPr>
              <a:xfrm>
                <a:off x="474" y="3633"/>
                <a:ext cx="29" cy="46"/>
              </a:xfrm>
              <a:custGeom>
                <a:rect b="b" l="l" r="r" t="t"/>
                <a:pathLst>
                  <a:path extrusionOk="0" h="47" w="30">
                    <a:moveTo>
                      <a:pt x="30" y="0"/>
                    </a:moveTo>
                    <a:cubicBezTo>
                      <a:pt x="30" y="38"/>
                      <a:pt x="30" y="38"/>
                      <a:pt x="30" y="38"/>
                    </a:cubicBezTo>
                    <a:cubicBezTo>
                      <a:pt x="30" y="41"/>
                      <a:pt x="30" y="44"/>
                      <a:pt x="30" y="46"/>
                    </a:cubicBezTo>
                    <a:cubicBezTo>
                      <a:pt x="25" y="46"/>
                      <a:pt x="25" y="46"/>
                      <a:pt x="25" y="46"/>
                    </a:cubicBezTo>
                    <a:cubicBezTo>
                      <a:pt x="25" y="40"/>
                      <a:pt x="25" y="40"/>
                      <a:pt x="25" y="40"/>
                    </a:cubicBezTo>
                    <a:cubicBezTo>
                      <a:pt x="24" y="40"/>
                      <a:pt x="24" y="40"/>
                      <a:pt x="24" y="40"/>
                    </a:cubicBezTo>
                    <a:cubicBezTo>
                      <a:pt x="23" y="44"/>
                      <a:pt x="19" y="47"/>
                      <a:pt x="14" y="47"/>
                    </a:cubicBezTo>
                    <a:cubicBezTo>
                      <a:pt x="6" y="47"/>
                      <a:pt x="0" y="40"/>
                      <a:pt x="0" y="31"/>
                    </a:cubicBezTo>
                    <a:cubicBezTo>
                      <a:pt x="0" y="20"/>
                      <a:pt x="7" y="14"/>
                      <a:pt x="14" y="14"/>
                    </a:cubicBezTo>
                    <a:cubicBezTo>
                      <a:pt x="19" y="14"/>
                      <a:pt x="23" y="16"/>
                      <a:pt x="24" y="18"/>
                    </a:cubicBezTo>
                    <a:cubicBezTo>
                      <a:pt x="24" y="18"/>
                      <a:pt x="24" y="18"/>
                      <a:pt x="24" y="18"/>
                    </a:cubicBezTo>
                    <a:cubicBezTo>
                      <a:pt x="24" y="0"/>
                      <a:pt x="24" y="0"/>
                      <a:pt x="24" y="0"/>
                    </a:cubicBezTo>
                    <a:lnTo>
                      <a:pt x="30" y="0"/>
                    </a:lnTo>
                    <a:close/>
                    <a:moveTo>
                      <a:pt x="24" y="27"/>
                    </a:moveTo>
                    <a:cubicBezTo>
                      <a:pt x="24" y="26"/>
                      <a:pt x="24" y="25"/>
                      <a:pt x="24" y="25"/>
                    </a:cubicBezTo>
                    <a:cubicBezTo>
                      <a:pt x="23" y="21"/>
                      <a:pt x="20" y="18"/>
                      <a:pt x="16" y="18"/>
                    </a:cubicBezTo>
                    <a:cubicBezTo>
                      <a:pt x="10" y="18"/>
                      <a:pt x="6" y="23"/>
                      <a:pt x="6" y="30"/>
                    </a:cubicBezTo>
                    <a:cubicBezTo>
                      <a:pt x="6" y="37"/>
                      <a:pt x="9" y="42"/>
                      <a:pt x="15" y="42"/>
                    </a:cubicBezTo>
                    <a:cubicBezTo>
                      <a:pt x="19" y="42"/>
                      <a:pt x="23" y="39"/>
                      <a:pt x="24" y="35"/>
                    </a:cubicBezTo>
                    <a:cubicBezTo>
                      <a:pt x="24" y="34"/>
                      <a:pt x="24" y="34"/>
                      <a:pt x="24" y="33"/>
                    </a:cubicBezTo>
                    <a:lnTo>
                      <a:pt x="24" y="27"/>
                    </a:lnTo>
                    <a:close/>
                  </a:path>
                </a:pathLst>
              </a:custGeom>
              <a:solidFill>
                <a:srgbClr val="01010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98" name="Google Shape;598;p55"/>
              <p:cNvSpPr/>
              <p:nvPr/>
            </p:nvSpPr>
            <p:spPr>
              <a:xfrm>
                <a:off x="525" y="3633"/>
                <a:ext cx="29" cy="46"/>
              </a:xfrm>
              <a:custGeom>
                <a:rect b="b" l="l" r="r" t="t"/>
                <a:pathLst>
                  <a:path extrusionOk="0" h="47" w="30">
                    <a:moveTo>
                      <a:pt x="0" y="0"/>
                    </a:moveTo>
                    <a:cubicBezTo>
                      <a:pt x="6" y="0"/>
                      <a:pt x="6" y="0"/>
                      <a:pt x="6" y="0"/>
                    </a:cubicBezTo>
                    <a:cubicBezTo>
                      <a:pt x="6" y="19"/>
                      <a:pt x="6" y="19"/>
                      <a:pt x="6" y="19"/>
                    </a:cubicBezTo>
                    <a:cubicBezTo>
                      <a:pt x="6" y="19"/>
                      <a:pt x="6" y="19"/>
                      <a:pt x="6" y="19"/>
                    </a:cubicBezTo>
                    <a:cubicBezTo>
                      <a:pt x="8" y="16"/>
                      <a:pt x="12" y="14"/>
                      <a:pt x="17" y="14"/>
                    </a:cubicBezTo>
                    <a:cubicBezTo>
                      <a:pt x="25" y="14"/>
                      <a:pt x="30" y="20"/>
                      <a:pt x="30" y="30"/>
                    </a:cubicBezTo>
                    <a:cubicBezTo>
                      <a:pt x="30" y="41"/>
                      <a:pt x="23" y="47"/>
                      <a:pt x="16" y="47"/>
                    </a:cubicBezTo>
                    <a:cubicBezTo>
                      <a:pt x="11" y="47"/>
                      <a:pt x="8" y="45"/>
                      <a:pt x="5" y="41"/>
                    </a:cubicBezTo>
                    <a:cubicBezTo>
                      <a:pt x="5" y="41"/>
                      <a:pt x="5" y="41"/>
                      <a:pt x="5" y="41"/>
                    </a:cubicBezTo>
                    <a:cubicBezTo>
                      <a:pt x="5" y="46"/>
                      <a:pt x="5" y="46"/>
                      <a:pt x="5" y="46"/>
                    </a:cubicBezTo>
                    <a:cubicBezTo>
                      <a:pt x="0" y="46"/>
                      <a:pt x="0" y="46"/>
                      <a:pt x="0" y="46"/>
                    </a:cubicBezTo>
                    <a:cubicBezTo>
                      <a:pt x="0" y="44"/>
                      <a:pt x="0" y="41"/>
                      <a:pt x="0" y="38"/>
                    </a:cubicBezTo>
                    <a:lnTo>
                      <a:pt x="0" y="0"/>
                    </a:lnTo>
                    <a:close/>
                    <a:moveTo>
                      <a:pt x="6" y="33"/>
                    </a:moveTo>
                    <a:cubicBezTo>
                      <a:pt x="6" y="34"/>
                      <a:pt x="6" y="35"/>
                      <a:pt x="6" y="35"/>
                    </a:cubicBezTo>
                    <a:cubicBezTo>
                      <a:pt x="7" y="39"/>
                      <a:pt x="10" y="42"/>
                      <a:pt x="15" y="42"/>
                    </a:cubicBezTo>
                    <a:cubicBezTo>
                      <a:pt x="21" y="42"/>
                      <a:pt x="24" y="37"/>
                      <a:pt x="24" y="30"/>
                    </a:cubicBezTo>
                    <a:cubicBezTo>
                      <a:pt x="24" y="24"/>
                      <a:pt x="21" y="18"/>
                      <a:pt x="15" y="18"/>
                    </a:cubicBezTo>
                    <a:cubicBezTo>
                      <a:pt x="11" y="18"/>
                      <a:pt x="7" y="21"/>
                      <a:pt x="6" y="25"/>
                    </a:cubicBezTo>
                    <a:cubicBezTo>
                      <a:pt x="6" y="26"/>
                      <a:pt x="6" y="27"/>
                      <a:pt x="6" y="28"/>
                    </a:cubicBezTo>
                    <a:lnTo>
                      <a:pt x="6" y="33"/>
                    </a:lnTo>
                    <a:close/>
                  </a:path>
                </a:pathLst>
              </a:custGeom>
              <a:solidFill>
                <a:srgbClr val="01010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99" name="Google Shape;599;p55"/>
              <p:cNvSpPr/>
              <p:nvPr/>
            </p:nvSpPr>
            <p:spPr>
              <a:xfrm>
                <a:off x="557" y="3647"/>
                <a:ext cx="29" cy="45"/>
              </a:xfrm>
              <a:custGeom>
                <a:rect b="b" l="l" r="r" t="t"/>
                <a:pathLst>
                  <a:path extrusionOk="0" h="46" w="30">
                    <a:moveTo>
                      <a:pt x="7" y="0"/>
                    </a:moveTo>
                    <a:cubicBezTo>
                      <a:pt x="13" y="19"/>
                      <a:pt x="13" y="19"/>
                      <a:pt x="13" y="19"/>
                    </a:cubicBezTo>
                    <a:cubicBezTo>
                      <a:pt x="14" y="21"/>
                      <a:pt x="15" y="24"/>
                      <a:pt x="16" y="25"/>
                    </a:cubicBezTo>
                    <a:cubicBezTo>
                      <a:pt x="16" y="25"/>
                      <a:pt x="16" y="25"/>
                      <a:pt x="16" y="25"/>
                    </a:cubicBezTo>
                    <a:cubicBezTo>
                      <a:pt x="16" y="24"/>
                      <a:pt x="17" y="21"/>
                      <a:pt x="18" y="19"/>
                    </a:cubicBezTo>
                    <a:cubicBezTo>
                      <a:pt x="24" y="0"/>
                      <a:pt x="24" y="0"/>
                      <a:pt x="24" y="0"/>
                    </a:cubicBezTo>
                    <a:cubicBezTo>
                      <a:pt x="30" y="0"/>
                      <a:pt x="30" y="0"/>
                      <a:pt x="30" y="0"/>
                    </a:cubicBezTo>
                    <a:cubicBezTo>
                      <a:pt x="21" y="23"/>
                      <a:pt x="21" y="23"/>
                      <a:pt x="21" y="23"/>
                    </a:cubicBezTo>
                    <a:cubicBezTo>
                      <a:pt x="17" y="34"/>
                      <a:pt x="14" y="39"/>
                      <a:pt x="11" y="43"/>
                    </a:cubicBezTo>
                    <a:cubicBezTo>
                      <a:pt x="8" y="45"/>
                      <a:pt x="5" y="46"/>
                      <a:pt x="4" y="46"/>
                    </a:cubicBezTo>
                    <a:cubicBezTo>
                      <a:pt x="2" y="42"/>
                      <a:pt x="2" y="42"/>
                      <a:pt x="2" y="42"/>
                    </a:cubicBezTo>
                    <a:cubicBezTo>
                      <a:pt x="4" y="41"/>
                      <a:pt x="5" y="40"/>
                      <a:pt x="7" y="39"/>
                    </a:cubicBezTo>
                    <a:cubicBezTo>
                      <a:pt x="9" y="37"/>
                      <a:pt x="11" y="35"/>
                      <a:pt x="12" y="32"/>
                    </a:cubicBezTo>
                    <a:cubicBezTo>
                      <a:pt x="12" y="32"/>
                      <a:pt x="12" y="31"/>
                      <a:pt x="12" y="31"/>
                    </a:cubicBezTo>
                    <a:cubicBezTo>
                      <a:pt x="12" y="31"/>
                      <a:pt x="12" y="30"/>
                      <a:pt x="12" y="29"/>
                    </a:cubicBezTo>
                    <a:cubicBezTo>
                      <a:pt x="0" y="0"/>
                      <a:pt x="0" y="0"/>
                      <a:pt x="0" y="0"/>
                    </a:cubicBezTo>
                    <a:lnTo>
                      <a:pt x="7" y="0"/>
                    </a:lnTo>
                    <a:close/>
                  </a:path>
                </a:pathLst>
              </a:custGeom>
              <a:solidFill>
                <a:srgbClr val="01010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600" name="Google Shape;600;p55"/>
              <p:cNvSpPr/>
              <p:nvPr/>
            </p:nvSpPr>
            <p:spPr>
              <a:xfrm>
                <a:off x="1653" y="3634"/>
                <a:ext cx="25" cy="45"/>
              </a:xfrm>
              <a:custGeom>
                <a:rect b="b" l="l" r="r" t="t"/>
                <a:pathLst>
                  <a:path extrusionOk="0" h="46" w="26">
                    <a:moveTo>
                      <a:pt x="1" y="38"/>
                    </a:moveTo>
                    <a:cubicBezTo>
                      <a:pt x="4" y="40"/>
                      <a:pt x="8" y="41"/>
                      <a:pt x="11" y="41"/>
                    </a:cubicBezTo>
                    <a:cubicBezTo>
                      <a:pt x="17" y="41"/>
                      <a:pt x="21" y="38"/>
                      <a:pt x="21" y="33"/>
                    </a:cubicBezTo>
                    <a:cubicBezTo>
                      <a:pt x="21" y="29"/>
                      <a:pt x="18" y="27"/>
                      <a:pt x="12" y="25"/>
                    </a:cubicBezTo>
                    <a:cubicBezTo>
                      <a:pt x="5" y="22"/>
                      <a:pt x="1" y="18"/>
                      <a:pt x="1" y="12"/>
                    </a:cubicBezTo>
                    <a:cubicBezTo>
                      <a:pt x="1" y="5"/>
                      <a:pt x="6" y="0"/>
                      <a:pt x="15" y="0"/>
                    </a:cubicBezTo>
                    <a:cubicBezTo>
                      <a:pt x="19" y="0"/>
                      <a:pt x="23" y="1"/>
                      <a:pt x="25" y="2"/>
                    </a:cubicBezTo>
                    <a:cubicBezTo>
                      <a:pt x="23" y="7"/>
                      <a:pt x="23" y="7"/>
                      <a:pt x="23" y="7"/>
                    </a:cubicBezTo>
                    <a:cubicBezTo>
                      <a:pt x="22" y="6"/>
                      <a:pt x="19" y="5"/>
                      <a:pt x="15" y="5"/>
                    </a:cubicBezTo>
                    <a:cubicBezTo>
                      <a:pt x="9" y="5"/>
                      <a:pt x="6" y="8"/>
                      <a:pt x="6" y="11"/>
                    </a:cubicBezTo>
                    <a:cubicBezTo>
                      <a:pt x="6" y="16"/>
                      <a:pt x="9" y="18"/>
                      <a:pt x="15" y="20"/>
                    </a:cubicBezTo>
                    <a:cubicBezTo>
                      <a:pt x="23" y="23"/>
                      <a:pt x="26" y="26"/>
                      <a:pt x="26" y="33"/>
                    </a:cubicBezTo>
                    <a:cubicBezTo>
                      <a:pt x="26" y="40"/>
                      <a:pt x="21" y="46"/>
                      <a:pt x="11" y="46"/>
                    </a:cubicBezTo>
                    <a:cubicBezTo>
                      <a:pt x="7" y="46"/>
                      <a:pt x="2" y="44"/>
                      <a:pt x="0" y="43"/>
                    </a:cubicBezTo>
                    <a:lnTo>
                      <a:pt x="1" y="38"/>
                    </a:lnTo>
                    <a:close/>
                  </a:path>
                </a:pathLst>
              </a:custGeom>
              <a:solidFill>
                <a:srgbClr val="01010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601" name="Google Shape;601;p55"/>
              <p:cNvSpPr/>
              <p:nvPr/>
            </p:nvSpPr>
            <p:spPr>
              <a:xfrm>
                <a:off x="1687" y="3647"/>
                <a:ext cx="27" cy="32"/>
              </a:xfrm>
              <a:custGeom>
                <a:rect b="b" l="l" r="r" t="t"/>
                <a:pathLst>
                  <a:path extrusionOk="0" h="33" w="27">
                    <a:moveTo>
                      <a:pt x="26" y="23"/>
                    </a:moveTo>
                    <a:cubicBezTo>
                      <a:pt x="26" y="27"/>
                      <a:pt x="26" y="29"/>
                      <a:pt x="27" y="32"/>
                    </a:cubicBezTo>
                    <a:cubicBezTo>
                      <a:pt x="22" y="32"/>
                      <a:pt x="22" y="32"/>
                      <a:pt x="22" y="32"/>
                    </a:cubicBezTo>
                    <a:cubicBezTo>
                      <a:pt x="21" y="27"/>
                      <a:pt x="21" y="27"/>
                      <a:pt x="21" y="27"/>
                    </a:cubicBezTo>
                    <a:cubicBezTo>
                      <a:pt x="21" y="27"/>
                      <a:pt x="21" y="27"/>
                      <a:pt x="21" y="27"/>
                    </a:cubicBezTo>
                    <a:cubicBezTo>
                      <a:pt x="20" y="29"/>
                      <a:pt x="16" y="33"/>
                      <a:pt x="11" y="33"/>
                    </a:cubicBezTo>
                    <a:cubicBezTo>
                      <a:pt x="6" y="33"/>
                      <a:pt x="0" y="30"/>
                      <a:pt x="0" y="19"/>
                    </a:cubicBezTo>
                    <a:cubicBezTo>
                      <a:pt x="0" y="0"/>
                      <a:pt x="0" y="0"/>
                      <a:pt x="0" y="0"/>
                    </a:cubicBezTo>
                    <a:cubicBezTo>
                      <a:pt x="5" y="0"/>
                      <a:pt x="5" y="0"/>
                      <a:pt x="5" y="0"/>
                    </a:cubicBezTo>
                    <a:cubicBezTo>
                      <a:pt x="5" y="18"/>
                      <a:pt x="5" y="18"/>
                      <a:pt x="5" y="18"/>
                    </a:cubicBezTo>
                    <a:cubicBezTo>
                      <a:pt x="5" y="24"/>
                      <a:pt x="7" y="28"/>
                      <a:pt x="12" y="28"/>
                    </a:cubicBezTo>
                    <a:cubicBezTo>
                      <a:pt x="16" y="28"/>
                      <a:pt x="19" y="25"/>
                      <a:pt x="20" y="23"/>
                    </a:cubicBezTo>
                    <a:cubicBezTo>
                      <a:pt x="20" y="22"/>
                      <a:pt x="21" y="21"/>
                      <a:pt x="21" y="20"/>
                    </a:cubicBezTo>
                    <a:cubicBezTo>
                      <a:pt x="21" y="0"/>
                      <a:pt x="21" y="0"/>
                      <a:pt x="21" y="0"/>
                    </a:cubicBezTo>
                    <a:cubicBezTo>
                      <a:pt x="26" y="0"/>
                      <a:pt x="26" y="0"/>
                      <a:pt x="26" y="0"/>
                    </a:cubicBezTo>
                    <a:lnTo>
                      <a:pt x="26" y="23"/>
                    </a:lnTo>
                    <a:close/>
                  </a:path>
                </a:pathLst>
              </a:custGeom>
              <a:solidFill>
                <a:srgbClr val="01010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602" name="Google Shape;602;p55"/>
              <p:cNvSpPr/>
              <p:nvPr/>
            </p:nvSpPr>
            <p:spPr>
              <a:xfrm>
                <a:off x="1722" y="3647"/>
                <a:ext cx="31" cy="44"/>
              </a:xfrm>
              <a:custGeom>
                <a:rect b="b" l="l" r="r" t="t"/>
                <a:pathLst>
                  <a:path extrusionOk="0" h="45" w="31">
                    <a:moveTo>
                      <a:pt x="1" y="11"/>
                    </a:moveTo>
                    <a:cubicBezTo>
                      <a:pt x="1" y="7"/>
                      <a:pt x="1" y="3"/>
                      <a:pt x="0" y="0"/>
                    </a:cubicBezTo>
                    <a:cubicBezTo>
                      <a:pt x="5" y="0"/>
                      <a:pt x="5" y="0"/>
                      <a:pt x="5" y="0"/>
                    </a:cubicBezTo>
                    <a:cubicBezTo>
                      <a:pt x="6" y="6"/>
                      <a:pt x="6" y="6"/>
                      <a:pt x="6" y="6"/>
                    </a:cubicBezTo>
                    <a:cubicBezTo>
                      <a:pt x="6" y="6"/>
                      <a:pt x="6" y="6"/>
                      <a:pt x="6" y="6"/>
                    </a:cubicBezTo>
                    <a:cubicBezTo>
                      <a:pt x="8" y="2"/>
                      <a:pt x="12" y="0"/>
                      <a:pt x="17" y="0"/>
                    </a:cubicBezTo>
                    <a:cubicBezTo>
                      <a:pt x="25" y="0"/>
                      <a:pt x="31" y="6"/>
                      <a:pt x="31" y="16"/>
                    </a:cubicBezTo>
                    <a:cubicBezTo>
                      <a:pt x="31" y="27"/>
                      <a:pt x="24" y="33"/>
                      <a:pt x="16" y="33"/>
                    </a:cubicBezTo>
                    <a:cubicBezTo>
                      <a:pt x="12" y="33"/>
                      <a:pt x="8" y="31"/>
                      <a:pt x="6" y="28"/>
                    </a:cubicBezTo>
                    <a:cubicBezTo>
                      <a:pt x="6" y="28"/>
                      <a:pt x="6" y="28"/>
                      <a:pt x="6" y="28"/>
                    </a:cubicBezTo>
                    <a:cubicBezTo>
                      <a:pt x="6" y="45"/>
                      <a:pt x="6" y="45"/>
                      <a:pt x="6" y="45"/>
                    </a:cubicBezTo>
                    <a:cubicBezTo>
                      <a:pt x="1" y="45"/>
                      <a:pt x="1" y="45"/>
                      <a:pt x="1" y="45"/>
                    </a:cubicBezTo>
                    <a:lnTo>
                      <a:pt x="1" y="11"/>
                    </a:lnTo>
                    <a:close/>
                    <a:moveTo>
                      <a:pt x="6" y="19"/>
                    </a:moveTo>
                    <a:cubicBezTo>
                      <a:pt x="6" y="20"/>
                      <a:pt x="6" y="21"/>
                      <a:pt x="7" y="21"/>
                    </a:cubicBezTo>
                    <a:cubicBezTo>
                      <a:pt x="8" y="25"/>
                      <a:pt x="11" y="28"/>
                      <a:pt x="15" y="28"/>
                    </a:cubicBezTo>
                    <a:cubicBezTo>
                      <a:pt x="21" y="28"/>
                      <a:pt x="25" y="23"/>
                      <a:pt x="25" y="16"/>
                    </a:cubicBezTo>
                    <a:cubicBezTo>
                      <a:pt x="25" y="10"/>
                      <a:pt x="21" y="4"/>
                      <a:pt x="15" y="4"/>
                    </a:cubicBezTo>
                    <a:cubicBezTo>
                      <a:pt x="11" y="4"/>
                      <a:pt x="8" y="7"/>
                      <a:pt x="7" y="11"/>
                    </a:cubicBezTo>
                    <a:cubicBezTo>
                      <a:pt x="7" y="12"/>
                      <a:pt x="6" y="13"/>
                      <a:pt x="6" y="14"/>
                    </a:cubicBezTo>
                    <a:lnTo>
                      <a:pt x="6" y="19"/>
                    </a:lnTo>
                    <a:close/>
                  </a:path>
                </a:pathLst>
              </a:custGeom>
              <a:solidFill>
                <a:srgbClr val="01010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603" name="Google Shape;603;p55"/>
              <p:cNvSpPr/>
              <p:nvPr/>
            </p:nvSpPr>
            <p:spPr>
              <a:xfrm>
                <a:off x="1760" y="3647"/>
                <a:ext cx="30" cy="44"/>
              </a:xfrm>
              <a:custGeom>
                <a:rect b="b" l="l" r="r" t="t"/>
                <a:pathLst>
                  <a:path extrusionOk="0" h="45" w="31">
                    <a:moveTo>
                      <a:pt x="1" y="11"/>
                    </a:moveTo>
                    <a:cubicBezTo>
                      <a:pt x="1" y="7"/>
                      <a:pt x="1" y="3"/>
                      <a:pt x="0" y="0"/>
                    </a:cubicBezTo>
                    <a:cubicBezTo>
                      <a:pt x="6" y="0"/>
                      <a:pt x="6" y="0"/>
                      <a:pt x="6" y="0"/>
                    </a:cubicBezTo>
                    <a:cubicBezTo>
                      <a:pt x="6" y="6"/>
                      <a:pt x="6" y="6"/>
                      <a:pt x="6" y="6"/>
                    </a:cubicBezTo>
                    <a:cubicBezTo>
                      <a:pt x="6" y="6"/>
                      <a:pt x="6" y="6"/>
                      <a:pt x="6" y="6"/>
                    </a:cubicBezTo>
                    <a:cubicBezTo>
                      <a:pt x="8" y="2"/>
                      <a:pt x="12" y="0"/>
                      <a:pt x="17" y="0"/>
                    </a:cubicBezTo>
                    <a:cubicBezTo>
                      <a:pt x="25" y="0"/>
                      <a:pt x="31" y="6"/>
                      <a:pt x="31" y="16"/>
                    </a:cubicBezTo>
                    <a:cubicBezTo>
                      <a:pt x="31" y="27"/>
                      <a:pt x="24" y="33"/>
                      <a:pt x="16" y="33"/>
                    </a:cubicBezTo>
                    <a:cubicBezTo>
                      <a:pt x="12" y="33"/>
                      <a:pt x="8" y="31"/>
                      <a:pt x="7" y="28"/>
                    </a:cubicBezTo>
                    <a:cubicBezTo>
                      <a:pt x="6" y="28"/>
                      <a:pt x="6" y="28"/>
                      <a:pt x="6" y="28"/>
                    </a:cubicBezTo>
                    <a:cubicBezTo>
                      <a:pt x="6" y="45"/>
                      <a:pt x="6" y="45"/>
                      <a:pt x="6" y="45"/>
                    </a:cubicBezTo>
                    <a:cubicBezTo>
                      <a:pt x="1" y="45"/>
                      <a:pt x="1" y="45"/>
                      <a:pt x="1" y="45"/>
                    </a:cubicBezTo>
                    <a:lnTo>
                      <a:pt x="1" y="11"/>
                    </a:lnTo>
                    <a:close/>
                    <a:moveTo>
                      <a:pt x="6" y="19"/>
                    </a:moveTo>
                    <a:cubicBezTo>
                      <a:pt x="6" y="20"/>
                      <a:pt x="7" y="21"/>
                      <a:pt x="7" y="21"/>
                    </a:cubicBezTo>
                    <a:cubicBezTo>
                      <a:pt x="8" y="25"/>
                      <a:pt x="11" y="28"/>
                      <a:pt x="15" y="28"/>
                    </a:cubicBezTo>
                    <a:cubicBezTo>
                      <a:pt x="21" y="28"/>
                      <a:pt x="25" y="23"/>
                      <a:pt x="25" y="16"/>
                    </a:cubicBezTo>
                    <a:cubicBezTo>
                      <a:pt x="25" y="10"/>
                      <a:pt x="22" y="4"/>
                      <a:pt x="16" y="4"/>
                    </a:cubicBezTo>
                    <a:cubicBezTo>
                      <a:pt x="12" y="4"/>
                      <a:pt x="8" y="7"/>
                      <a:pt x="7" y="11"/>
                    </a:cubicBezTo>
                    <a:cubicBezTo>
                      <a:pt x="7" y="12"/>
                      <a:pt x="6" y="13"/>
                      <a:pt x="6" y="14"/>
                    </a:cubicBezTo>
                    <a:lnTo>
                      <a:pt x="6" y="19"/>
                    </a:lnTo>
                    <a:close/>
                  </a:path>
                </a:pathLst>
              </a:custGeom>
              <a:solidFill>
                <a:srgbClr val="01010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604" name="Google Shape;604;p55"/>
              <p:cNvSpPr/>
              <p:nvPr/>
            </p:nvSpPr>
            <p:spPr>
              <a:xfrm>
                <a:off x="1796" y="3647"/>
                <a:ext cx="30" cy="32"/>
              </a:xfrm>
              <a:custGeom>
                <a:rect b="b" l="l" r="r" t="t"/>
                <a:pathLst>
                  <a:path extrusionOk="0" h="33" w="31">
                    <a:moveTo>
                      <a:pt x="31" y="16"/>
                    </a:moveTo>
                    <a:cubicBezTo>
                      <a:pt x="31" y="28"/>
                      <a:pt x="23" y="33"/>
                      <a:pt x="15" y="33"/>
                    </a:cubicBezTo>
                    <a:cubicBezTo>
                      <a:pt x="7" y="33"/>
                      <a:pt x="0" y="26"/>
                      <a:pt x="0" y="16"/>
                    </a:cubicBezTo>
                    <a:cubicBezTo>
                      <a:pt x="0" y="6"/>
                      <a:pt x="7" y="0"/>
                      <a:pt x="16" y="0"/>
                    </a:cubicBezTo>
                    <a:cubicBezTo>
                      <a:pt x="25" y="0"/>
                      <a:pt x="31" y="6"/>
                      <a:pt x="31" y="16"/>
                    </a:cubicBezTo>
                    <a:close/>
                    <a:moveTo>
                      <a:pt x="6" y="16"/>
                    </a:moveTo>
                    <a:cubicBezTo>
                      <a:pt x="6" y="23"/>
                      <a:pt x="10" y="28"/>
                      <a:pt x="15" y="28"/>
                    </a:cubicBezTo>
                    <a:cubicBezTo>
                      <a:pt x="21" y="28"/>
                      <a:pt x="25" y="23"/>
                      <a:pt x="25" y="16"/>
                    </a:cubicBezTo>
                    <a:cubicBezTo>
                      <a:pt x="25" y="11"/>
                      <a:pt x="22" y="4"/>
                      <a:pt x="15" y="4"/>
                    </a:cubicBezTo>
                    <a:cubicBezTo>
                      <a:pt x="9" y="4"/>
                      <a:pt x="6" y="10"/>
                      <a:pt x="6" y="16"/>
                    </a:cubicBezTo>
                    <a:close/>
                  </a:path>
                </a:pathLst>
              </a:custGeom>
              <a:solidFill>
                <a:srgbClr val="01010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605" name="Google Shape;605;p55"/>
              <p:cNvSpPr/>
              <p:nvPr/>
            </p:nvSpPr>
            <p:spPr>
              <a:xfrm>
                <a:off x="1833" y="3647"/>
                <a:ext cx="15" cy="31"/>
              </a:xfrm>
              <a:custGeom>
                <a:rect b="b" l="l" r="r" t="t"/>
                <a:pathLst>
                  <a:path extrusionOk="0" h="32" w="16">
                    <a:moveTo>
                      <a:pt x="1" y="10"/>
                    </a:moveTo>
                    <a:cubicBezTo>
                      <a:pt x="1" y="6"/>
                      <a:pt x="1" y="3"/>
                      <a:pt x="0" y="0"/>
                    </a:cubicBezTo>
                    <a:cubicBezTo>
                      <a:pt x="5" y="0"/>
                      <a:pt x="5" y="0"/>
                      <a:pt x="5" y="0"/>
                    </a:cubicBezTo>
                    <a:cubicBezTo>
                      <a:pt x="6" y="7"/>
                      <a:pt x="6" y="7"/>
                      <a:pt x="6" y="7"/>
                    </a:cubicBezTo>
                    <a:cubicBezTo>
                      <a:pt x="6" y="7"/>
                      <a:pt x="6" y="7"/>
                      <a:pt x="6" y="7"/>
                    </a:cubicBezTo>
                    <a:cubicBezTo>
                      <a:pt x="7" y="2"/>
                      <a:pt x="11" y="0"/>
                      <a:pt x="15" y="0"/>
                    </a:cubicBezTo>
                    <a:cubicBezTo>
                      <a:pt x="15" y="0"/>
                      <a:pt x="16" y="0"/>
                      <a:pt x="16" y="0"/>
                    </a:cubicBezTo>
                    <a:cubicBezTo>
                      <a:pt x="16" y="5"/>
                      <a:pt x="16" y="5"/>
                      <a:pt x="16" y="5"/>
                    </a:cubicBezTo>
                    <a:cubicBezTo>
                      <a:pt x="16" y="5"/>
                      <a:pt x="15" y="5"/>
                      <a:pt x="14" y="5"/>
                    </a:cubicBezTo>
                    <a:cubicBezTo>
                      <a:pt x="10" y="5"/>
                      <a:pt x="7" y="8"/>
                      <a:pt x="7" y="12"/>
                    </a:cubicBezTo>
                    <a:cubicBezTo>
                      <a:pt x="7" y="13"/>
                      <a:pt x="6" y="14"/>
                      <a:pt x="6" y="15"/>
                    </a:cubicBezTo>
                    <a:cubicBezTo>
                      <a:pt x="6" y="32"/>
                      <a:pt x="6" y="32"/>
                      <a:pt x="6" y="32"/>
                    </a:cubicBezTo>
                    <a:cubicBezTo>
                      <a:pt x="1" y="32"/>
                      <a:pt x="1" y="32"/>
                      <a:pt x="1" y="32"/>
                    </a:cubicBezTo>
                    <a:lnTo>
                      <a:pt x="1" y="10"/>
                    </a:lnTo>
                    <a:close/>
                  </a:path>
                </a:pathLst>
              </a:custGeom>
              <a:solidFill>
                <a:srgbClr val="01010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606" name="Google Shape;606;p55"/>
              <p:cNvSpPr/>
              <p:nvPr/>
            </p:nvSpPr>
            <p:spPr>
              <a:xfrm>
                <a:off x="1853" y="3640"/>
                <a:ext cx="19" cy="39"/>
              </a:xfrm>
              <a:custGeom>
                <a:rect b="b" l="l" r="r" t="t"/>
                <a:pathLst>
                  <a:path extrusionOk="0" h="40" w="19">
                    <a:moveTo>
                      <a:pt x="10" y="0"/>
                    </a:moveTo>
                    <a:cubicBezTo>
                      <a:pt x="10" y="7"/>
                      <a:pt x="10" y="7"/>
                      <a:pt x="10" y="7"/>
                    </a:cubicBezTo>
                    <a:cubicBezTo>
                      <a:pt x="19" y="7"/>
                      <a:pt x="19" y="7"/>
                      <a:pt x="19" y="7"/>
                    </a:cubicBezTo>
                    <a:cubicBezTo>
                      <a:pt x="19" y="12"/>
                      <a:pt x="19" y="12"/>
                      <a:pt x="19" y="12"/>
                    </a:cubicBezTo>
                    <a:cubicBezTo>
                      <a:pt x="10" y="12"/>
                      <a:pt x="10" y="12"/>
                      <a:pt x="10" y="12"/>
                    </a:cubicBezTo>
                    <a:cubicBezTo>
                      <a:pt x="10" y="29"/>
                      <a:pt x="10" y="29"/>
                      <a:pt x="10" y="29"/>
                    </a:cubicBezTo>
                    <a:cubicBezTo>
                      <a:pt x="10" y="33"/>
                      <a:pt x="12" y="35"/>
                      <a:pt x="15" y="35"/>
                    </a:cubicBezTo>
                    <a:cubicBezTo>
                      <a:pt x="16" y="35"/>
                      <a:pt x="17" y="35"/>
                      <a:pt x="18" y="34"/>
                    </a:cubicBezTo>
                    <a:cubicBezTo>
                      <a:pt x="18" y="39"/>
                      <a:pt x="18" y="39"/>
                      <a:pt x="18" y="39"/>
                    </a:cubicBezTo>
                    <a:cubicBezTo>
                      <a:pt x="17" y="39"/>
                      <a:pt x="15" y="40"/>
                      <a:pt x="13" y="40"/>
                    </a:cubicBezTo>
                    <a:cubicBezTo>
                      <a:pt x="11" y="40"/>
                      <a:pt x="8" y="39"/>
                      <a:pt x="7" y="37"/>
                    </a:cubicBezTo>
                    <a:cubicBezTo>
                      <a:pt x="5" y="35"/>
                      <a:pt x="5" y="33"/>
                      <a:pt x="5" y="29"/>
                    </a:cubicBezTo>
                    <a:cubicBezTo>
                      <a:pt x="5" y="12"/>
                      <a:pt x="5" y="12"/>
                      <a:pt x="5" y="12"/>
                    </a:cubicBezTo>
                    <a:cubicBezTo>
                      <a:pt x="0" y="12"/>
                      <a:pt x="0" y="12"/>
                      <a:pt x="0" y="12"/>
                    </a:cubicBezTo>
                    <a:cubicBezTo>
                      <a:pt x="0" y="7"/>
                      <a:pt x="0" y="7"/>
                      <a:pt x="0" y="7"/>
                    </a:cubicBezTo>
                    <a:cubicBezTo>
                      <a:pt x="5" y="7"/>
                      <a:pt x="5" y="7"/>
                      <a:pt x="5" y="7"/>
                    </a:cubicBezTo>
                    <a:cubicBezTo>
                      <a:pt x="5" y="1"/>
                      <a:pt x="5" y="1"/>
                      <a:pt x="5" y="1"/>
                    </a:cubicBezTo>
                    <a:lnTo>
                      <a:pt x="10" y="0"/>
                    </a:lnTo>
                    <a:close/>
                  </a:path>
                </a:pathLst>
              </a:custGeom>
              <a:solidFill>
                <a:srgbClr val="01010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607" name="Google Shape;607;p55"/>
              <p:cNvSpPr/>
              <p:nvPr/>
            </p:nvSpPr>
            <p:spPr>
              <a:xfrm>
                <a:off x="1875" y="3647"/>
                <a:ext cx="27" cy="32"/>
              </a:xfrm>
              <a:custGeom>
                <a:rect b="b" l="l" r="r" t="t"/>
                <a:pathLst>
                  <a:path extrusionOk="0" h="33" w="28">
                    <a:moveTo>
                      <a:pt x="6" y="17"/>
                    </a:moveTo>
                    <a:cubicBezTo>
                      <a:pt x="6" y="25"/>
                      <a:pt x="11" y="28"/>
                      <a:pt x="17" y="28"/>
                    </a:cubicBezTo>
                    <a:cubicBezTo>
                      <a:pt x="21" y="28"/>
                      <a:pt x="24" y="27"/>
                      <a:pt x="26" y="27"/>
                    </a:cubicBezTo>
                    <a:cubicBezTo>
                      <a:pt x="27" y="31"/>
                      <a:pt x="27" y="31"/>
                      <a:pt x="27" y="31"/>
                    </a:cubicBezTo>
                    <a:cubicBezTo>
                      <a:pt x="25" y="32"/>
                      <a:pt x="21" y="33"/>
                      <a:pt x="16" y="33"/>
                    </a:cubicBezTo>
                    <a:cubicBezTo>
                      <a:pt x="6" y="33"/>
                      <a:pt x="0" y="26"/>
                      <a:pt x="0" y="17"/>
                    </a:cubicBezTo>
                    <a:cubicBezTo>
                      <a:pt x="0" y="7"/>
                      <a:pt x="6" y="0"/>
                      <a:pt x="15" y="0"/>
                    </a:cubicBezTo>
                    <a:cubicBezTo>
                      <a:pt x="26" y="0"/>
                      <a:pt x="28" y="9"/>
                      <a:pt x="28" y="14"/>
                    </a:cubicBezTo>
                    <a:cubicBezTo>
                      <a:pt x="28" y="16"/>
                      <a:pt x="28" y="17"/>
                      <a:pt x="28" y="17"/>
                    </a:cubicBezTo>
                    <a:lnTo>
                      <a:pt x="6" y="17"/>
                    </a:lnTo>
                    <a:close/>
                    <a:moveTo>
                      <a:pt x="23" y="13"/>
                    </a:moveTo>
                    <a:cubicBezTo>
                      <a:pt x="23" y="9"/>
                      <a:pt x="21" y="4"/>
                      <a:pt x="15" y="4"/>
                    </a:cubicBezTo>
                    <a:cubicBezTo>
                      <a:pt x="9" y="4"/>
                      <a:pt x="7" y="9"/>
                      <a:pt x="6" y="13"/>
                    </a:cubicBezTo>
                    <a:lnTo>
                      <a:pt x="23" y="13"/>
                    </a:lnTo>
                    <a:close/>
                  </a:path>
                </a:pathLst>
              </a:custGeom>
              <a:solidFill>
                <a:srgbClr val="01010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608" name="Google Shape;608;p55"/>
              <p:cNvSpPr/>
              <p:nvPr/>
            </p:nvSpPr>
            <p:spPr>
              <a:xfrm>
                <a:off x="1908" y="3633"/>
                <a:ext cx="29" cy="46"/>
              </a:xfrm>
              <a:custGeom>
                <a:rect b="b" l="l" r="r" t="t"/>
                <a:pathLst>
                  <a:path extrusionOk="0" h="47" w="30">
                    <a:moveTo>
                      <a:pt x="30" y="0"/>
                    </a:moveTo>
                    <a:cubicBezTo>
                      <a:pt x="30" y="38"/>
                      <a:pt x="30" y="38"/>
                      <a:pt x="30" y="38"/>
                    </a:cubicBezTo>
                    <a:cubicBezTo>
                      <a:pt x="30" y="41"/>
                      <a:pt x="30" y="44"/>
                      <a:pt x="30" y="46"/>
                    </a:cubicBezTo>
                    <a:cubicBezTo>
                      <a:pt x="25" y="46"/>
                      <a:pt x="25" y="46"/>
                      <a:pt x="25" y="46"/>
                    </a:cubicBezTo>
                    <a:cubicBezTo>
                      <a:pt x="25" y="40"/>
                      <a:pt x="25" y="40"/>
                      <a:pt x="25" y="40"/>
                    </a:cubicBezTo>
                    <a:cubicBezTo>
                      <a:pt x="24" y="40"/>
                      <a:pt x="24" y="40"/>
                      <a:pt x="24" y="40"/>
                    </a:cubicBezTo>
                    <a:cubicBezTo>
                      <a:pt x="23" y="44"/>
                      <a:pt x="19" y="47"/>
                      <a:pt x="14" y="47"/>
                    </a:cubicBezTo>
                    <a:cubicBezTo>
                      <a:pt x="6" y="47"/>
                      <a:pt x="0" y="40"/>
                      <a:pt x="0" y="31"/>
                    </a:cubicBezTo>
                    <a:cubicBezTo>
                      <a:pt x="0" y="20"/>
                      <a:pt x="7" y="14"/>
                      <a:pt x="14" y="14"/>
                    </a:cubicBezTo>
                    <a:cubicBezTo>
                      <a:pt x="19" y="14"/>
                      <a:pt x="22" y="16"/>
                      <a:pt x="24" y="18"/>
                    </a:cubicBezTo>
                    <a:cubicBezTo>
                      <a:pt x="24" y="18"/>
                      <a:pt x="24" y="18"/>
                      <a:pt x="24" y="18"/>
                    </a:cubicBezTo>
                    <a:cubicBezTo>
                      <a:pt x="24" y="0"/>
                      <a:pt x="24" y="0"/>
                      <a:pt x="24" y="0"/>
                    </a:cubicBezTo>
                    <a:lnTo>
                      <a:pt x="30" y="0"/>
                    </a:lnTo>
                    <a:close/>
                    <a:moveTo>
                      <a:pt x="24" y="27"/>
                    </a:moveTo>
                    <a:cubicBezTo>
                      <a:pt x="24" y="26"/>
                      <a:pt x="24" y="25"/>
                      <a:pt x="24" y="25"/>
                    </a:cubicBezTo>
                    <a:cubicBezTo>
                      <a:pt x="23" y="21"/>
                      <a:pt x="20" y="18"/>
                      <a:pt x="15" y="18"/>
                    </a:cubicBezTo>
                    <a:cubicBezTo>
                      <a:pt x="9" y="18"/>
                      <a:pt x="6" y="23"/>
                      <a:pt x="6" y="30"/>
                    </a:cubicBezTo>
                    <a:cubicBezTo>
                      <a:pt x="6" y="37"/>
                      <a:pt x="9" y="42"/>
                      <a:pt x="15" y="42"/>
                    </a:cubicBezTo>
                    <a:cubicBezTo>
                      <a:pt x="19" y="42"/>
                      <a:pt x="23" y="39"/>
                      <a:pt x="24" y="35"/>
                    </a:cubicBezTo>
                    <a:cubicBezTo>
                      <a:pt x="24" y="34"/>
                      <a:pt x="24" y="34"/>
                      <a:pt x="24" y="33"/>
                    </a:cubicBezTo>
                    <a:lnTo>
                      <a:pt x="24" y="27"/>
                    </a:lnTo>
                    <a:close/>
                  </a:path>
                </a:pathLst>
              </a:custGeom>
              <a:solidFill>
                <a:srgbClr val="01010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609" name="Google Shape;609;p55"/>
              <p:cNvSpPr/>
              <p:nvPr/>
            </p:nvSpPr>
            <p:spPr>
              <a:xfrm>
                <a:off x="1959" y="3633"/>
                <a:ext cx="29" cy="46"/>
              </a:xfrm>
              <a:custGeom>
                <a:rect b="b" l="l" r="r" t="t"/>
                <a:pathLst>
                  <a:path extrusionOk="0" h="47" w="30">
                    <a:moveTo>
                      <a:pt x="0" y="0"/>
                    </a:moveTo>
                    <a:cubicBezTo>
                      <a:pt x="6" y="0"/>
                      <a:pt x="6" y="0"/>
                      <a:pt x="6" y="0"/>
                    </a:cubicBezTo>
                    <a:cubicBezTo>
                      <a:pt x="6" y="19"/>
                      <a:pt x="6" y="19"/>
                      <a:pt x="6" y="19"/>
                    </a:cubicBezTo>
                    <a:cubicBezTo>
                      <a:pt x="6" y="19"/>
                      <a:pt x="6" y="19"/>
                      <a:pt x="6" y="19"/>
                    </a:cubicBezTo>
                    <a:cubicBezTo>
                      <a:pt x="8" y="16"/>
                      <a:pt x="11" y="14"/>
                      <a:pt x="17" y="14"/>
                    </a:cubicBezTo>
                    <a:cubicBezTo>
                      <a:pt x="24" y="14"/>
                      <a:pt x="30" y="20"/>
                      <a:pt x="30" y="30"/>
                    </a:cubicBezTo>
                    <a:cubicBezTo>
                      <a:pt x="30" y="41"/>
                      <a:pt x="23" y="47"/>
                      <a:pt x="16" y="47"/>
                    </a:cubicBezTo>
                    <a:cubicBezTo>
                      <a:pt x="11" y="47"/>
                      <a:pt x="7" y="45"/>
                      <a:pt x="5" y="41"/>
                    </a:cubicBezTo>
                    <a:cubicBezTo>
                      <a:pt x="5" y="41"/>
                      <a:pt x="5" y="41"/>
                      <a:pt x="5" y="41"/>
                    </a:cubicBezTo>
                    <a:cubicBezTo>
                      <a:pt x="5" y="46"/>
                      <a:pt x="5" y="46"/>
                      <a:pt x="5" y="46"/>
                    </a:cubicBezTo>
                    <a:cubicBezTo>
                      <a:pt x="0" y="46"/>
                      <a:pt x="0" y="46"/>
                      <a:pt x="0" y="46"/>
                    </a:cubicBezTo>
                    <a:cubicBezTo>
                      <a:pt x="0" y="44"/>
                      <a:pt x="0" y="41"/>
                      <a:pt x="0" y="38"/>
                    </a:cubicBezTo>
                    <a:lnTo>
                      <a:pt x="0" y="0"/>
                    </a:lnTo>
                    <a:close/>
                    <a:moveTo>
                      <a:pt x="6" y="33"/>
                    </a:moveTo>
                    <a:cubicBezTo>
                      <a:pt x="6" y="34"/>
                      <a:pt x="6" y="35"/>
                      <a:pt x="6" y="35"/>
                    </a:cubicBezTo>
                    <a:cubicBezTo>
                      <a:pt x="7" y="39"/>
                      <a:pt x="10" y="42"/>
                      <a:pt x="15" y="42"/>
                    </a:cubicBezTo>
                    <a:cubicBezTo>
                      <a:pt x="21" y="42"/>
                      <a:pt x="24" y="37"/>
                      <a:pt x="24" y="30"/>
                    </a:cubicBezTo>
                    <a:cubicBezTo>
                      <a:pt x="24" y="24"/>
                      <a:pt x="21" y="18"/>
                      <a:pt x="15" y="18"/>
                    </a:cubicBezTo>
                    <a:cubicBezTo>
                      <a:pt x="11" y="18"/>
                      <a:pt x="7" y="21"/>
                      <a:pt x="6" y="25"/>
                    </a:cubicBezTo>
                    <a:cubicBezTo>
                      <a:pt x="6" y="26"/>
                      <a:pt x="6" y="27"/>
                      <a:pt x="6" y="28"/>
                    </a:cubicBezTo>
                    <a:lnTo>
                      <a:pt x="6" y="33"/>
                    </a:lnTo>
                    <a:close/>
                  </a:path>
                </a:pathLst>
              </a:custGeom>
              <a:solidFill>
                <a:srgbClr val="01010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610" name="Google Shape;610;p55"/>
              <p:cNvSpPr/>
              <p:nvPr/>
            </p:nvSpPr>
            <p:spPr>
              <a:xfrm>
                <a:off x="1991" y="3647"/>
                <a:ext cx="29" cy="45"/>
              </a:xfrm>
              <a:custGeom>
                <a:rect b="b" l="l" r="r" t="t"/>
                <a:pathLst>
                  <a:path extrusionOk="0" h="46" w="30">
                    <a:moveTo>
                      <a:pt x="7" y="0"/>
                    </a:moveTo>
                    <a:cubicBezTo>
                      <a:pt x="13" y="19"/>
                      <a:pt x="13" y="19"/>
                      <a:pt x="13" y="19"/>
                    </a:cubicBezTo>
                    <a:cubicBezTo>
                      <a:pt x="14" y="21"/>
                      <a:pt x="15" y="24"/>
                      <a:pt x="15" y="25"/>
                    </a:cubicBezTo>
                    <a:cubicBezTo>
                      <a:pt x="16" y="25"/>
                      <a:pt x="16" y="25"/>
                      <a:pt x="16" y="25"/>
                    </a:cubicBezTo>
                    <a:cubicBezTo>
                      <a:pt x="16" y="24"/>
                      <a:pt x="17" y="21"/>
                      <a:pt x="18" y="19"/>
                    </a:cubicBezTo>
                    <a:cubicBezTo>
                      <a:pt x="24" y="0"/>
                      <a:pt x="24" y="0"/>
                      <a:pt x="24" y="0"/>
                    </a:cubicBezTo>
                    <a:cubicBezTo>
                      <a:pt x="30" y="0"/>
                      <a:pt x="30" y="0"/>
                      <a:pt x="30" y="0"/>
                    </a:cubicBezTo>
                    <a:cubicBezTo>
                      <a:pt x="21" y="23"/>
                      <a:pt x="21" y="23"/>
                      <a:pt x="21" y="23"/>
                    </a:cubicBezTo>
                    <a:cubicBezTo>
                      <a:pt x="17" y="34"/>
                      <a:pt x="14" y="39"/>
                      <a:pt x="11" y="43"/>
                    </a:cubicBezTo>
                    <a:cubicBezTo>
                      <a:pt x="8" y="45"/>
                      <a:pt x="5" y="46"/>
                      <a:pt x="3" y="46"/>
                    </a:cubicBezTo>
                    <a:cubicBezTo>
                      <a:pt x="2" y="42"/>
                      <a:pt x="2" y="42"/>
                      <a:pt x="2" y="42"/>
                    </a:cubicBezTo>
                    <a:cubicBezTo>
                      <a:pt x="3" y="41"/>
                      <a:pt x="5" y="40"/>
                      <a:pt x="7" y="39"/>
                    </a:cubicBezTo>
                    <a:cubicBezTo>
                      <a:pt x="9" y="37"/>
                      <a:pt x="11" y="35"/>
                      <a:pt x="12" y="32"/>
                    </a:cubicBezTo>
                    <a:cubicBezTo>
                      <a:pt x="12" y="32"/>
                      <a:pt x="12" y="31"/>
                      <a:pt x="12" y="31"/>
                    </a:cubicBezTo>
                    <a:cubicBezTo>
                      <a:pt x="12" y="31"/>
                      <a:pt x="12" y="30"/>
                      <a:pt x="12" y="29"/>
                    </a:cubicBezTo>
                    <a:cubicBezTo>
                      <a:pt x="0" y="0"/>
                      <a:pt x="0" y="0"/>
                      <a:pt x="0" y="0"/>
                    </a:cubicBezTo>
                    <a:lnTo>
                      <a:pt x="7" y="0"/>
                    </a:lnTo>
                    <a:close/>
                  </a:path>
                </a:pathLst>
              </a:custGeom>
              <a:solidFill>
                <a:srgbClr val="01010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611" name="Google Shape;611;p55"/>
              <p:cNvSpPr/>
              <p:nvPr/>
            </p:nvSpPr>
            <p:spPr>
              <a:xfrm>
                <a:off x="1411" y="3626"/>
                <a:ext cx="0" cy="600"/>
              </a:xfrm>
              <a:prstGeom prst="rect">
                <a:avLst/>
              </a:prstGeom>
              <a:solidFill>
                <a:srgbClr val="01010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612" name="Google Shape;612;p55"/>
              <p:cNvSpPr/>
              <p:nvPr/>
            </p:nvSpPr>
            <p:spPr>
              <a:xfrm>
                <a:off x="1411" y="3626"/>
                <a:ext cx="2" cy="454"/>
              </a:xfrm>
              <a:custGeom>
                <a:rect b="b" l="l" r="r" t="t"/>
                <a:pathLst>
                  <a:path extrusionOk="0" h="454" w="2">
                    <a:moveTo>
                      <a:pt x="0" y="0"/>
                    </a:moveTo>
                    <a:lnTo>
                      <a:pt x="0" y="454"/>
                    </a:lnTo>
                    <a:lnTo>
                      <a:pt x="2" y="454"/>
                    </a:lnTo>
                    <a:lnTo>
                      <a:pt x="2" y="0"/>
                    </a:lnTo>
                  </a:path>
                </a:pathLst>
              </a:cu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grpSp>
          <p:nvGrpSpPr>
            <p:cNvPr id="613" name="Google Shape;613;p55"/>
            <p:cNvGrpSpPr/>
            <p:nvPr/>
          </p:nvGrpSpPr>
          <p:grpSpPr>
            <a:xfrm>
              <a:off x="2606042" y="6000027"/>
              <a:ext cx="1218453" cy="529665"/>
              <a:chOff x="3838222" y="4771850"/>
              <a:chExt cx="2412301" cy="1048634"/>
            </a:xfrm>
          </p:grpSpPr>
          <p:sp>
            <p:nvSpPr>
              <p:cNvPr id="614" name="Google Shape;614;p55"/>
              <p:cNvSpPr/>
              <p:nvPr/>
            </p:nvSpPr>
            <p:spPr>
              <a:xfrm>
                <a:off x="3838222" y="4778638"/>
                <a:ext cx="1354800" cy="5175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615" name="Google Shape;615;p55"/>
              <p:cNvPicPr preferRelativeResize="0"/>
              <p:nvPr/>
            </p:nvPicPr>
            <p:blipFill rotWithShape="1">
              <a:blip r:embed="rId2">
                <a:alphaModFix/>
              </a:blip>
              <a:srcRect b="0" l="0" r="0" t="0"/>
              <a:stretch/>
            </p:blipFill>
            <p:spPr>
              <a:xfrm>
                <a:off x="3838222" y="4771850"/>
                <a:ext cx="2412301" cy="1048634"/>
              </a:xfrm>
              <a:prstGeom prst="rect">
                <a:avLst/>
              </a:prstGeom>
              <a:noFill/>
              <a:ln>
                <a:noFill/>
              </a:ln>
            </p:spPr>
          </p:pic>
        </p:grpSp>
      </p:grpSp>
      <p:sp>
        <p:nvSpPr>
          <p:cNvPr id="616" name="Google Shape;616;p55"/>
          <p:cNvSpPr txBox="1"/>
          <p:nvPr>
            <p:ph idx="1" type="subTitle"/>
          </p:nvPr>
        </p:nvSpPr>
        <p:spPr>
          <a:xfrm>
            <a:off x="838200" y="3013252"/>
            <a:ext cx="6138300" cy="723300"/>
          </a:xfrm>
          <a:prstGeom prst="rect">
            <a:avLst/>
          </a:prstGeom>
          <a:noFill/>
          <a:ln>
            <a:noFill/>
          </a:ln>
        </p:spPr>
        <p:txBody>
          <a:bodyPr anchorCtr="0" anchor="t" bIns="45700" lIns="91425" spcFirstLastPara="1" rIns="91425" wrap="square" tIns="45700">
            <a:noAutofit/>
          </a:bodyPr>
          <a:lstStyle>
            <a:lvl1pPr lvl="0" rtl="0" algn="l">
              <a:lnSpc>
                <a:spcPct val="90000"/>
              </a:lnSpc>
              <a:spcBef>
                <a:spcPts val="1000"/>
              </a:spcBef>
              <a:spcAft>
                <a:spcPts val="0"/>
              </a:spcAft>
              <a:buClr>
                <a:schemeClr val="dk1"/>
              </a:buClr>
              <a:buSzPts val="2000"/>
              <a:buNone/>
              <a:defRPr sz="2000"/>
            </a:lvl1pPr>
            <a:lvl2pPr lvl="1" rtl="0" algn="ctr">
              <a:lnSpc>
                <a:spcPct val="90000"/>
              </a:lnSpc>
              <a:spcBef>
                <a:spcPts val="500"/>
              </a:spcBef>
              <a:spcAft>
                <a:spcPts val="0"/>
              </a:spcAft>
              <a:buClr>
                <a:schemeClr val="dk1"/>
              </a:buClr>
              <a:buSzPts val="2000"/>
              <a:buNone/>
              <a:defRPr sz="2000"/>
            </a:lvl2pPr>
            <a:lvl3pPr lvl="2" rtl="0" algn="ctr">
              <a:lnSpc>
                <a:spcPct val="90000"/>
              </a:lnSpc>
              <a:spcBef>
                <a:spcPts val="500"/>
              </a:spcBef>
              <a:spcAft>
                <a:spcPts val="0"/>
              </a:spcAft>
              <a:buClr>
                <a:schemeClr val="dk1"/>
              </a:buClr>
              <a:buSzPts val="1800"/>
              <a:buNone/>
              <a:defRPr sz="1800"/>
            </a:lvl3pPr>
            <a:lvl4pPr lvl="3" rtl="0" algn="ctr">
              <a:lnSpc>
                <a:spcPct val="90000"/>
              </a:lnSpc>
              <a:spcBef>
                <a:spcPts val="500"/>
              </a:spcBef>
              <a:spcAft>
                <a:spcPts val="0"/>
              </a:spcAft>
              <a:buClr>
                <a:schemeClr val="dk1"/>
              </a:buClr>
              <a:buSzPts val="1600"/>
              <a:buNone/>
              <a:defRPr sz="1600"/>
            </a:lvl4pPr>
            <a:lvl5pPr lvl="4" rtl="0" algn="ctr">
              <a:lnSpc>
                <a:spcPct val="90000"/>
              </a:lnSpc>
              <a:spcBef>
                <a:spcPts val="500"/>
              </a:spcBef>
              <a:spcAft>
                <a:spcPts val="0"/>
              </a:spcAft>
              <a:buClr>
                <a:schemeClr val="dk1"/>
              </a:buClr>
              <a:buSzPts val="1600"/>
              <a:buNone/>
              <a:defRPr sz="1600"/>
            </a:lvl5pPr>
            <a:lvl6pPr lvl="5" rtl="0" algn="ctr">
              <a:lnSpc>
                <a:spcPct val="90000"/>
              </a:lnSpc>
              <a:spcBef>
                <a:spcPts val="500"/>
              </a:spcBef>
              <a:spcAft>
                <a:spcPts val="0"/>
              </a:spcAft>
              <a:buClr>
                <a:schemeClr val="dk1"/>
              </a:buClr>
              <a:buSzPts val="1600"/>
              <a:buNone/>
              <a:defRPr sz="1600"/>
            </a:lvl6pPr>
            <a:lvl7pPr lvl="6" rtl="0" algn="ctr">
              <a:lnSpc>
                <a:spcPct val="90000"/>
              </a:lnSpc>
              <a:spcBef>
                <a:spcPts val="500"/>
              </a:spcBef>
              <a:spcAft>
                <a:spcPts val="0"/>
              </a:spcAft>
              <a:buClr>
                <a:schemeClr val="dk1"/>
              </a:buClr>
              <a:buSzPts val="1600"/>
              <a:buNone/>
              <a:defRPr sz="1600"/>
            </a:lvl7pPr>
            <a:lvl8pPr lvl="7" rtl="0" algn="ctr">
              <a:lnSpc>
                <a:spcPct val="90000"/>
              </a:lnSpc>
              <a:spcBef>
                <a:spcPts val="500"/>
              </a:spcBef>
              <a:spcAft>
                <a:spcPts val="0"/>
              </a:spcAft>
              <a:buClr>
                <a:schemeClr val="dk1"/>
              </a:buClr>
              <a:buSzPts val="1600"/>
              <a:buNone/>
              <a:defRPr sz="1600"/>
            </a:lvl8pPr>
            <a:lvl9pPr lvl="8" rtl="0" algn="ctr">
              <a:lnSpc>
                <a:spcPct val="90000"/>
              </a:lnSpc>
              <a:spcBef>
                <a:spcPts val="500"/>
              </a:spcBef>
              <a:spcAft>
                <a:spcPts val="0"/>
              </a:spcAft>
              <a:buClr>
                <a:schemeClr val="dk1"/>
              </a:buClr>
              <a:buSzPts val="1600"/>
              <a:buNone/>
              <a:defRPr sz="1600"/>
            </a:lvl9pPr>
          </a:lstStyle>
          <a:p/>
        </p:txBody>
      </p:sp>
      <p:sp>
        <p:nvSpPr>
          <p:cNvPr id="617" name="Google Shape;617;p55"/>
          <p:cNvSpPr txBox="1"/>
          <p:nvPr>
            <p:ph idx="2" type="body"/>
          </p:nvPr>
        </p:nvSpPr>
        <p:spPr>
          <a:xfrm>
            <a:off x="838200" y="3830991"/>
            <a:ext cx="3338400" cy="365100"/>
          </a:xfrm>
          <a:prstGeom prst="rect">
            <a:avLst/>
          </a:prstGeom>
          <a:noFill/>
          <a:ln>
            <a:noFill/>
          </a:ln>
        </p:spPr>
        <p:txBody>
          <a:bodyPr anchorCtr="0" anchor="t" bIns="45700" lIns="91425" spcFirstLastPara="1" rIns="91425" wrap="square" tIns="45700">
            <a:noAutofit/>
          </a:bodyPr>
          <a:lstStyle>
            <a:lvl1pPr indent="-228600" lvl="0" marL="457200" rtl="0" algn="l">
              <a:lnSpc>
                <a:spcPct val="90000"/>
              </a:lnSpc>
              <a:spcBef>
                <a:spcPts val="1000"/>
              </a:spcBef>
              <a:spcAft>
                <a:spcPts val="0"/>
              </a:spcAft>
              <a:buClr>
                <a:schemeClr val="dk1"/>
              </a:buClr>
              <a:buSzPts val="2000"/>
              <a:buNone/>
              <a:defRPr sz="2000"/>
            </a:lvl1pPr>
            <a:lvl2pPr indent="-228600" lvl="1" marL="914400" rtl="0" algn="l">
              <a:lnSpc>
                <a:spcPct val="90000"/>
              </a:lnSpc>
              <a:spcBef>
                <a:spcPts val="500"/>
              </a:spcBef>
              <a:spcAft>
                <a:spcPts val="0"/>
              </a:spcAft>
              <a:buClr>
                <a:schemeClr val="dk1"/>
              </a:buClr>
              <a:buSzPts val="2000"/>
              <a:buNone/>
              <a:defRPr sz="2000"/>
            </a:lvl2pPr>
            <a:lvl3pPr indent="-228600" lvl="2" marL="1371600" rtl="0" algn="l">
              <a:lnSpc>
                <a:spcPct val="90000"/>
              </a:lnSpc>
              <a:spcBef>
                <a:spcPts val="500"/>
              </a:spcBef>
              <a:spcAft>
                <a:spcPts val="0"/>
              </a:spcAft>
              <a:buClr>
                <a:schemeClr val="dk1"/>
              </a:buClr>
              <a:buSzPts val="2000"/>
              <a:buNone/>
              <a:defRPr sz="2000"/>
            </a:lvl3pPr>
            <a:lvl4pPr indent="-228600" lvl="3" marL="1828800" rtl="0" algn="l">
              <a:lnSpc>
                <a:spcPct val="90000"/>
              </a:lnSpc>
              <a:spcBef>
                <a:spcPts val="500"/>
              </a:spcBef>
              <a:spcAft>
                <a:spcPts val="0"/>
              </a:spcAft>
              <a:buClr>
                <a:schemeClr val="dk1"/>
              </a:buClr>
              <a:buSzPts val="2000"/>
              <a:buNone/>
              <a:defRPr sz="2000"/>
            </a:lvl4pPr>
            <a:lvl5pPr indent="-228600" lvl="4" marL="2286000" rtl="0" algn="l">
              <a:lnSpc>
                <a:spcPct val="90000"/>
              </a:lnSpc>
              <a:spcBef>
                <a:spcPts val="500"/>
              </a:spcBef>
              <a:spcAft>
                <a:spcPts val="0"/>
              </a:spcAft>
              <a:buClr>
                <a:schemeClr val="dk1"/>
              </a:buClr>
              <a:buSzPts val="2000"/>
              <a:buNone/>
              <a:defRPr sz="2000"/>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618" name="Google Shape;618;p55"/>
          <p:cNvSpPr/>
          <p:nvPr>
            <p:ph idx="3" type="pic"/>
          </p:nvPr>
        </p:nvSpPr>
        <p:spPr>
          <a:xfrm>
            <a:off x="7478508" y="1315843"/>
            <a:ext cx="4319700" cy="51579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25" name="Shape 625"/>
        <p:cNvGrpSpPr/>
        <p:nvPr/>
      </p:nvGrpSpPr>
      <p:grpSpPr>
        <a:xfrm>
          <a:off x="0" y="0"/>
          <a:ext cx="0" cy="0"/>
          <a:chOff x="0" y="0"/>
          <a:chExt cx="0" cy="0"/>
        </a:xfrm>
      </p:grpSpPr>
      <p:sp>
        <p:nvSpPr>
          <p:cNvPr id="626" name="Google Shape;626;p57"/>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lt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627" name="Google Shape;627;p57"/>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628" name="Google Shape;628;p57"/>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629" name="Google Shape;629;p57"/>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9" name="Shape 49"/>
        <p:cNvGrpSpPr/>
        <p:nvPr/>
      </p:nvGrpSpPr>
      <p:grpSpPr>
        <a:xfrm>
          <a:off x="0" y="0"/>
          <a:ext cx="0" cy="0"/>
          <a:chOff x="0" y="0"/>
          <a:chExt cx="0" cy="0"/>
        </a:xfrm>
      </p:grpSpPr>
      <p:sp>
        <p:nvSpPr>
          <p:cNvPr id="50" name="Google Shape;50;p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8"/>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2" name="Google Shape;52;p8"/>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3" name="Google Shape;53;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6" name="Shape 56"/>
        <p:cNvGrpSpPr/>
        <p:nvPr/>
      </p:nvGrpSpPr>
      <p:grpSpPr>
        <a:xfrm>
          <a:off x="0" y="0"/>
          <a:ext cx="0" cy="0"/>
          <a:chOff x="0" y="0"/>
          <a:chExt cx="0" cy="0"/>
        </a:xfrm>
      </p:grpSpPr>
      <p:sp>
        <p:nvSpPr>
          <p:cNvPr id="57" name="Google Shape;57;p9"/>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 name="Google Shape;58;p9"/>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59" name="Google Shape;59;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1" name="Google Shape;61;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62" name="Shape 62"/>
        <p:cNvGrpSpPr/>
        <p:nvPr/>
      </p:nvGrpSpPr>
      <p:grpSpPr>
        <a:xfrm>
          <a:off x="0" y="0"/>
          <a:ext cx="0" cy="0"/>
          <a:chOff x="0" y="0"/>
          <a:chExt cx="0" cy="0"/>
        </a:xfrm>
      </p:grpSpPr>
      <p:sp>
        <p:nvSpPr>
          <p:cNvPr id="63" name="Google Shape;63;p10"/>
          <p:cNvSpPr txBox="1"/>
          <p:nvPr>
            <p:ph type="title"/>
          </p:nvPr>
        </p:nvSpPr>
        <p:spPr>
          <a:xfrm>
            <a:off x="415600" y="593367"/>
            <a:ext cx="11360800" cy="763600"/>
          </a:xfrm>
          <a:prstGeom prst="rect">
            <a:avLst/>
          </a:prstGeom>
          <a:noFill/>
          <a:ln>
            <a:noFill/>
          </a:ln>
        </p:spPr>
        <p:txBody>
          <a:bodyPr anchorCtr="0" anchor="t" bIns="91425" lIns="91425" spcFirstLastPara="1" rIns="91425" wrap="square" tIns="91425">
            <a:noAutofit/>
          </a:bodyPr>
          <a:lstStyle>
            <a:lvl1pPr lvl="0" marR="0" algn="l">
              <a:lnSpc>
                <a:spcPct val="100000"/>
              </a:lnSpc>
              <a:spcBef>
                <a:spcPts val="0"/>
              </a:spcBef>
              <a:spcAft>
                <a:spcPts val="0"/>
              </a:spcAft>
              <a:buClr>
                <a:schemeClr val="dk1"/>
              </a:buClr>
              <a:buSzPts val="2800"/>
              <a:buFont typeface="Arial"/>
              <a:buNone/>
              <a:defRPr b="0" i="0" sz="3733" u="none" cap="none" strike="noStrike">
                <a:solidFill>
                  <a:schemeClr val="dk1"/>
                </a:solidFill>
                <a:latin typeface="Arial"/>
                <a:ea typeface="Arial"/>
                <a:cs typeface="Arial"/>
                <a:sym typeface="Arial"/>
              </a:defRPr>
            </a:lvl1pPr>
            <a:lvl2pPr lvl="1" marR="0" algn="l">
              <a:lnSpc>
                <a:spcPct val="100000"/>
              </a:lnSpc>
              <a:spcBef>
                <a:spcPts val="0"/>
              </a:spcBef>
              <a:spcAft>
                <a:spcPts val="0"/>
              </a:spcAft>
              <a:buClr>
                <a:schemeClr val="dk1"/>
              </a:buClr>
              <a:buSzPts val="2800"/>
              <a:buFont typeface="Arial"/>
              <a:buNone/>
              <a:defRPr b="0" i="0" sz="3733" u="none" cap="none" strike="noStrike">
                <a:solidFill>
                  <a:schemeClr val="dk1"/>
                </a:solidFill>
                <a:latin typeface="Arial"/>
                <a:ea typeface="Arial"/>
                <a:cs typeface="Arial"/>
                <a:sym typeface="Arial"/>
              </a:defRPr>
            </a:lvl2pPr>
            <a:lvl3pPr lvl="2" marR="0" algn="l">
              <a:lnSpc>
                <a:spcPct val="100000"/>
              </a:lnSpc>
              <a:spcBef>
                <a:spcPts val="0"/>
              </a:spcBef>
              <a:spcAft>
                <a:spcPts val="0"/>
              </a:spcAft>
              <a:buClr>
                <a:schemeClr val="dk1"/>
              </a:buClr>
              <a:buSzPts val="2800"/>
              <a:buFont typeface="Arial"/>
              <a:buNone/>
              <a:defRPr b="0" i="0" sz="3733" u="none" cap="none" strike="noStrike">
                <a:solidFill>
                  <a:schemeClr val="dk1"/>
                </a:solidFill>
                <a:latin typeface="Arial"/>
                <a:ea typeface="Arial"/>
                <a:cs typeface="Arial"/>
                <a:sym typeface="Arial"/>
              </a:defRPr>
            </a:lvl3pPr>
            <a:lvl4pPr lvl="3" marR="0" algn="l">
              <a:lnSpc>
                <a:spcPct val="100000"/>
              </a:lnSpc>
              <a:spcBef>
                <a:spcPts val="0"/>
              </a:spcBef>
              <a:spcAft>
                <a:spcPts val="0"/>
              </a:spcAft>
              <a:buClr>
                <a:schemeClr val="dk1"/>
              </a:buClr>
              <a:buSzPts val="2800"/>
              <a:buFont typeface="Arial"/>
              <a:buNone/>
              <a:defRPr b="0" i="0" sz="3733" u="none" cap="none" strike="noStrike">
                <a:solidFill>
                  <a:schemeClr val="dk1"/>
                </a:solidFill>
                <a:latin typeface="Arial"/>
                <a:ea typeface="Arial"/>
                <a:cs typeface="Arial"/>
                <a:sym typeface="Arial"/>
              </a:defRPr>
            </a:lvl4pPr>
            <a:lvl5pPr lvl="4" marR="0" algn="l">
              <a:lnSpc>
                <a:spcPct val="100000"/>
              </a:lnSpc>
              <a:spcBef>
                <a:spcPts val="0"/>
              </a:spcBef>
              <a:spcAft>
                <a:spcPts val="0"/>
              </a:spcAft>
              <a:buClr>
                <a:schemeClr val="dk1"/>
              </a:buClr>
              <a:buSzPts val="2800"/>
              <a:buFont typeface="Arial"/>
              <a:buNone/>
              <a:defRPr b="0" i="0" sz="3733" u="none" cap="none" strike="noStrike">
                <a:solidFill>
                  <a:schemeClr val="dk1"/>
                </a:solidFill>
                <a:latin typeface="Arial"/>
                <a:ea typeface="Arial"/>
                <a:cs typeface="Arial"/>
                <a:sym typeface="Arial"/>
              </a:defRPr>
            </a:lvl5pPr>
            <a:lvl6pPr lvl="5" marR="0" algn="l">
              <a:lnSpc>
                <a:spcPct val="100000"/>
              </a:lnSpc>
              <a:spcBef>
                <a:spcPts val="0"/>
              </a:spcBef>
              <a:spcAft>
                <a:spcPts val="0"/>
              </a:spcAft>
              <a:buClr>
                <a:schemeClr val="dk1"/>
              </a:buClr>
              <a:buSzPts val="2800"/>
              <a:buFont typeface="Arial"/>
              <a:buNone/>
              <a:defRPr b="0" i="0" sz="3733" u="none" cap="none" strike="noStrike">
                <a:solidFill>
                  <a:schemeClr val="dk1"/>
                </a:solidFill>
                <a:latin typeface="Arial"/>
                <a:ea typeface="Arial"/>
                <a:cs typeface="Arial"/>
                <a:sym typeface="Arial"/>
              </a:defRPr>
            </a:lvl6pPr>
            <a:lvl7pPr lvl="6" marR="0" algn="l">
              <a:lnSpc>
                <a:spcPct val="100000"/>
              </a:lnSpc>
              <a:spcBef>
                <a:spcPts val="0"/>
              </a:spcBef>
              <a:spcAft>
                <a:spcPts val="0"/>
              </a:spcAft>
              <a:buClr>
                <a:schemeClr val="dk1"/>
              </a:buClr>
              <a:buSzPts val="2800"/>
              <a:buFont typeface="Arial"/>
              <a:buNone/>
              <a:defRPr b="0" i="0" sz="3733" u="none" cap="none" strike="noStrike">
                <a:solidFill>
                  <a:schemeClr val="dk1"/>
                </a:solidFill>
                <a:latin typeface="Arial"/>
                <a:ea typeface="Arial"/>
                <a:cs typeface="Arial"/>
                <a:sym typeface="Arial"/>
              </a:defRPr>
            </a:lvl7pPr>
            <a:lvl8pPr lvl="7" marR="0" algn="l">
              <a:lnSpc>
                <a:spcPct val="100000"/>
              </a:lnSpc>
              <a:spcBef>
                <a:spcPts val="0"/>
              </a:spcBef>
              <a:spcAft>
                <a:spcPts val="0"/>
              </a:spcAft>
              <a:buClr>
                <a:schemeClr val="dk1"/>
              </a:buClr>
              <a:buSzPts val="2800"/>
              <a:buFont typeface="Arial"/>
              <a:buNone/>
              <a:defRPr b="0" i="0" sz="3733" u="none" cap="none" strike="noStrike">
                <a:solidFill>
                  <a:schemeClr val="dk1"/>
                </a:solidFill>
                <a:latin typeface="Arial"/>
                <a:ea typeface="Arial"/>
                <a:cs typeface="Arial"/>
                <a:sym typeface="Arial"/>
              </a:defRPr>
            </a:lvl8pPr>
            <a:lvl9pPr lvl="8" marR="0" algn="l">
              <a:lnSpc>
                <a:spcPct val="100000"/>
              </a:lnSpc>
              <a:spcBef>
                <a:spcPts val="0"/>
              </a:spcBef>
              <a:spcAft>
                <a:spcPts val="0"/>
              </a:spcAft>
              <a:buClr>
                <a:schemeClr val="dk1"/>
              </a:buClr>
              <a:buSzPts val="2800"/>
              <a:buFont typeface="Arial"/>
              <a:buNone/>
              <a:defRPr b="0" i="0" sz="3733" u="none" cap="none" strike="noStrike">
                <a:solidFill>
                  <a:schemeClr val="dk1"/>
                </a:solidFill>
                <a:latin typeface="Arial"/>
                <a:ea typeface="Arial"/>
                <a:cs typeface="Arial"/>
                <a:sym typeface="Arial"/>
              </a:defRPr>
            </a:lvl9pPr>
          </a:lstStyle>
          <a:p/>
        </p:txBody>
      </p:sp>
      <p:sp>
        <p:nvSpPr>
          <p:cNvPr id="64" name="Google Shape;64;p10"/>
          <p:cNvSpPr txBox="1"/>
          <p:nvPr>
            <p:ph idx="1" type="body"/>
          </p:nvPr>
        </p:nvSpPr>
        <p:spPr>
          <a:xfrm>
            <a:off x="415600" y="1536633"/>
            <a:ext cx="11360800" cy="4555200"/>
          </a:xfrm>
          <a:prstGeom prst="rect">
            <a:avLst/>
          </a:prstGeom>
          <a:noFill/>
          <a:ln>
            <a:noFill/>
          </a:ln>
        </p:spPr>
        <p:txBody>
          <a:bodyPr anchorCtr="0" anchor="t" bIns="91425" lIns="91425" spcFirstLastPara="1" rIns="91425" wrap="square" tIns="91425">
            <a:noAutofit/>
          </a:bodyPr>
          <a:lstStyle>
            <a:lvl1pPr indent="-342900" lvl="0" marL="457200" marR="0" algn="l">
              <a:lnSpc>
                <a:spcPct val="115000"/>
              </a:lnSpc>
              <a:spcBef>
                <a:spcPts val="0"/>
              </a:spcBef>
              <a:spcAft>
                <a:spcPts val="0"/>
              </a:spcAft>
              <a:buClr>
                <a:schemeClr val="dk2"/>
              </a:buClr>
              <a:buSzPts val="1800"/>
              <a:buFont typeface="Arial"/>
              <a:buChar char="●"/>
              <a:defRPr b="0" i="0" sz="2400" u="none" cap="none" strike="noStrike">
                <a:solidFill>
                  <a:schemeClr val="dk2"/>
                </a:solidFill>
                <a:latin typeface="Arial"/>
                <a:ea typeface="Arial"/>
                <a:cs typeface="Arial"/>
                <a:sym typeface="Arial"/>
              </a:defRPr>
            </a:lvl1pPr>
            <a:lvl2pPr indent="-317500" lvl="1" marL="914400" marR="0" algn="l">
              <a:lnSpc>
                <a:spcPct val="115000"/>
              </a:lnSpc>
              <a:spcBef>
                <a:spcPts val="2133"/>
              </a:spcBef>
              <a:spcAft>
                <a:spcPts val="0"/>
              </a:spcAft>
              <a:buClr>
                <a:schemeClr val="dk2"/>
              </a:buClr>
              <a:buSzPts val="1400"/>
              <a:buFont typeface="Arial"/>
              <a:buChar char="○"/>
              <a:defRPr b="0" i="0" sz="1867" u="none" cap="none" strike="noStrike">
                <a:solidFill>
                  <a:schemeClr val="dk2"/>
                </a:solidFill>
                <a:latin typeface="Arial"/>
                <a:ea typeface="Arial"/>
                <a:cs typeface="Arial"/>
                <a:sym typeface="Arial"/>
              </a:defRPr>
            </a:lvl2pPr>
            <a:lvl3pPr indent="-317500" lvl="2" marL="1371600" marR="0" algn="l">
              <a:lnSpc>
                <a:spcPct val="115000"/>
              </a:lnSpc>
              <a:spcBef>
                <a:spcPts val="2133"/>
              </a:spcBef>
              <a:spcAft>
                <a:spcPts val="0"/>
              </a:spcAft>
              <a:buClr>
                <a:schemeClr val="dk2"/>
              </a:buClr>
              <a:buSzPts val="1400"/>
              <a:buFont typeface="Arial"/>
              <a:buChar char="■"/>
              <a:defRPr b="0" i="0" sz="1867" u="none" cap="none" strike="noStrike">
                <a:solidFill>
                  <a:schemeClr val="dk2"/>
                </a:solidFill>
                <a:latin typeface="Arial"/>
                <a:ea typeface="Arial"/>
                <a:cs typeface="Arial"/>
                <a:sym typeface="Arial"/>
              </a:defRPr>
            </a:lvl3pPr>
            <a:lvl4pPr indent="-317500" lvl="3" marL="1828800" marR="0" algn="l">
              <a:lnSpc>
                <a:spcPct val="115000"/>
              </a:lnSpc>
              <a:spcBef>
                <a:spcPts val="2133"/>
              </a:spcBef>
              <a:spcAft>
                <a:spcPts val="0"/>
              </a:spcAft>
              <a:buClr>
                <a:schemeClr val="dk2"/>
              </a:buClr>
              <a:buSzPts val="1400"/>
              <a:buFont typeface="Arial"/>
              <a:buChar char="●"/>
              <a:defRPr b="0" i="0" sz="1867" u="none" cap="none" strike="noStrike">
                <a:solidFill>
                  <a:schemeClr val="dk2"/>
                </a:solidFill>
                <a:latin typeface="Arial"/>
                <a:ea typeface="Arial"/>
                <a:cs typeface="Arial"/>
                <a:sym typeface="Arial"/>
              </a:defRPr>
            </a:lvl4pPr>
            <a:lvl5pPr indent="-317500" lvl="4" marL="2286000" marR="0" algn="l">
              <a:lnSpc>
                <a:spcPct val="115000"/>
              </a:lnSpc>
              <a:spcBef>
                <a:spcPts val="2133"/>
              </a:spcBef>
              <a:spcAft>
                <a:spcPts val="0"/>
              </a:spcAft>
              <a:buClr>
                <a:schemeClr val="dk2"/>
              </a:buClr>
              <a:buSzPts val="1400"/>
              <a:buFont typeface="Arial"/>
              <a:buChar char="○"/>
              <a:defRPr b="0" i="0" sz="1867" u="none" cap="none" strike="noStrike">
                <a:solidFill>
                  <a:schemeClr val="dk2"/>
                </a:solidFill>
                <a:latin typeface="Arial"/>
                <a:ea typeface="Arial"/>
                <a:cs typeface="Arial"/>
                <a:sym typeface="Arial"/>
              </a:defRPr>
            </a:lvl5pPr>
            <a:lvl6pPr indent="-317500" lvl="5" marL="2743200" marR="0" algn="l">
              <a:lnSpc>
                <a:spcPct val="115000"/>
              </a:lnSpc>
              <a:spcBef>
                <a:spcPts val="2133"/>
              </a:spcBef>
              <a:spcAft>
                <a:spcPts val="0"/>
              </a:spcAft>
              <a:buClr>
                <a:schemeClr val="dk2"/>
              </a:buClr>
              <a:buSzPts val="1400"/>
              <a:buFont typeface="Arial"/>
              <a:buChar char="■"/>
              <a:defRPr b="0" i="0" sz="1867" u="none" cap="none" strike="noStrike">
                <a:solidFill>
                  <a:schemeClr val="dk2"/>
                </a:solidFill>
                <a:latin typeface="Arial"/>
                <a:ea typeface="Arial"/>
                <a:cs typeface="Arial"/>
                <a:sym typeface="Arial"/>
              </a:defRPr>
            </a:lvl6pPr>
            <a:lvl7pPr indent="-317500" lvl="6" marL="3200400" marR="0" algn="l">
              <a:lnSpc>
                <a:spcPct val="115000"/>
              </a:lnSpc>
              <a:spcBef>
                <a:spcPts val="2133"/>
              </a:spcBef>
              <a:spcAft>
                <a:spcPts val="0"/>
              </a:spcAft>
              <a:buClr>
                <a:schemeClr val="dk2"/>
              </a:buClr>
              <a:buSzPts val="1400"/>
              <a:buFont typeface="Arial"/>
              <a:buChar char="●"/>
              <a:defRPr b="0" i="0" sz="1867" u="none" cap="none" strike="noStrike">
                <a:solidFill>
                  <a:schemeClr val="dk2"/>
                </a:solidFill>
                <a:latin typeface="Arial"/>
                <a:ea typeface="Arial"/>
                <a:cs typeface="Arial"/>
                <a:sym typeface="Arial"/>
              </a:defRPr>
            </a:lvl7pPr>
            <a:lvl8pPr indent="-317500" lvl="7" marL="3657600" marR="0" algn="l">
              <a:lnSpc>
                <a:spcPct val="115000"/>
              </a:lnSpc>
              <a:spcBef>
                <a:spcPts val="2133"/>
              </a:spcBef>
              <a:spcAft>
                <a:spcPts val="0"/>
              </a:spcAft>
              <a:buClr>
                <a:schemeClr val="dk2"/>
              </a:buClr>
              <a:buSzPts val="1400"/>
              <a:buFont typeface="Arial"/>
              <a:buChar char="○"/>
              <a:defRPr b="0" i="0" sz="1867" u="none" cap="none" strike="noStrike">
                <a:solidFill>
                  <a:schemeClr val="dk2"/>
                </a:solidFill>
                <a:latin typeface="Arial"/>
                <a:ea typeface="Arial"/>
                <a:cs typeface="Arial"/>
                <a:sym typeface="Arial"/>
              </a:defRPr>
            </a:lvl8pPr>
            <a:lvl9pPr indent="-317500" lvl="8" marL="4114800" marR="0" algn="l">
              <a:lnSpc>
                <a:spcPct val="115000"/>
              </a:lnSpc>
              <a:spcBef>
                <a:spcPts val="2133"/>
              </a:spcBef>
              <a:spcAft>
                <a:spcPts val="2133"/>
              </a:spcAft>
              <a:buClr>
                <a:schemeClr val="dk2"/>
              </a:buClr>
              <a:buSzPts val="1400"/>
              <a:buFont typeface="Arial"/>
              <a:buChar char="■"/>
              <a:defRPr b="0" i="0" sz="1867" u="none" cap="none" strike="noStrike">
                <a:solidFill>
                  <a:schemeClr val="dk2"/>
                </a:solidFill>
                <a:latin typeface="Arial"/>
                <a:ea typeface="Arial"/>
                <a:cs typeface="Arial"/>
                <a:sym typeface="Arial"/>
              </a:defRPr>
            </a:lvl9pPr>
          </a:lstStyle>
          <a:p/>
        </p:txBody>
      </p:sp>
      <p:sp>
        <p:nvSpPr>
          <p:cNvPr id="65" name="Google Shape;65;p10"/>
          <p:cNvSpPr txBox="1"/>
          <p:nvPr>
            <p:ph idx="12" type="sldNum"/>
          </p:nvPr>
        </p:nvSpPr>
        <p:spPr>
          <a:xfrm>
            <a:off x="11296611" y="6217623"/>
            <a:ext cx="731600" cy="5248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6" name="Shape 66"/>
        <p:cNvGrpSpPr/>
        <p:nvPr/>
      </p:nvGrpSpPr>
      <p:grpSpPr>
        <a:xfrm>
          <a:off x="0" y="0"/>
          <a:ext cx="0" cy="0"/>
          <a:chOff x="0" y="0"/>
          <a:chExt cx="0" cy="0"/>
        </a:xfrm>
      </p:grpSpPr>
      <p:sp>
        <p:nvSpPr>
          <p:cNvPr id="67" name="Google Shape;67;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8" name="Google Shape;68;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9" name="Google Shape;69;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4.xml"/><Relationship Id="rId10" Type="http://schemas.openxmlformats.org/officeDocument/2006/relationships/slideLayout" Target="../slideLayouts/slideLayout13.xml"/><Relationship Id="rId13" Type="http://schemas.openxmlformats.org/officeDocument/2006/relationships/slideLayout" Target="../slideLayouts/slideLayout16.xml"/><Relationship Id="rId12" Type="http://schemas.openxmlformats.org/officeDocument/2006/relationships/slideLayout" Target="../slideLayouts/slideLayout15.xml"/><Relationship Id="rId1" Type="http://schemas.openxmlformats.org/officeDocument/2006/relationships/slideLayout" Target="../slideLayouts/slideLayout4.xml"/><Relationship Id="rId2" Type="http://schemas.openxmlformats.org/officeDocument/2006/relationships/slideLayout" Target="../slideLayouts/slideLayout5.xml"/><Relationship Id="rId3" Type="http://schemas.openxmlformats.org/officeDocument/2006/relationships/slideLayout" Target="../slideLayouts/slideLayout6.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theme" Target="../theme/theme6.xml"/><Relationship Id="rId5" Type="http://schemas.openxmlformats.org/officeDocument/2006/relationships/slideLayout" Target="../slideLayouts/slideLayout8.xml"/><Relationship Id="rId6" Type="http://schemas.openxmlformats.org/officeDocument/2006/relationships/slideLayout" Target="../slideLayouts/slideLayout9.xml"/><Relationship Id="rId7" Type="http://schemas.openxmlformats.org/officeDocument/2006/relationships/slideLayout" Target="../slideLayouts/slideLayout10.xml"/><Relationship Id="rId8"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27.xml"/><Relationship Id="rId10" Type="http://schemas.openxmlformats.org/officeDocument/2006/relationships/slideLayout" Target="../slideLayouts/slideLayout26.xml"/><Relationship Id="rId13" Type="http://schemas.openxmlformats.org/officeDocument/2006/relationships/theme" Target="../theme/theme3.xml"/><Relationship Id="rId12" Type="http://schemas.openxmlformats.org/officeDocument/2006/relationships/slideLayout" Target="../slideLayouts/slideLayout28.xml"/><Relationship Id="rId1" Type="http://schemas.openxmlformats.org/officeDocument/2006/relationships/slideLayout" Target="../slideLayouts/slideLayout17.xml"/><Relationship Id="rId2" Type="http://schemas.openxmlformats.org/officeDocument/2006/relationships/slideLayout" Target="../slideLayouts/slideLayout18.xml"/><Relationship Id="rId3" Type="http://schemas.openxmlformats.org/officeDocument/2006/relationships/slideLayout" Target="../slideLayouts/slideLayout19.xml"/><Relationship Id="rId4" Type="http://schemas.openxmlformats.org/officeDocument/2006/relationships/slideLayout" Target="../slideLayouts/slideLayout20.xml"/><Relationship Id="rId9" Type="http://schemas.openxmlformats.org/officeDocument/2006/relationships/slideLayout" Target="../slideLayouts/slideLayout25.xml"/><Relationship Id="rId5" Type="http://schemas.openxmlformats.org/officeDocument/2006/relationships/slideLayout" Target="../slideLayouts/slideLayout21.xml"/><Relationship Id="rId6" Type="http://schemas.openxmlformats.org/officeDocument/2006/relationships/slideLayout" Target="../slideLayouts/slideLayout22.xml"/><Relationship Id="rId7" Type="http://schemas.openxmlformats.org/officeDocument/2006/relationships/slideLayout" Target="../slideLayouts/slideLayout23.xml"/><Relationship Id="rId8" Type="http://schemas.openxmlformats.org/officeDocument/2006/relationships/slideLayout" Target="../slideLayouts/slideLayout24.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38.xml"/><Relationship Id="rId10" Type="http://schemas.openxmlformats.org/officeDocument/2006/relationships/slideLayout" Target="../slideLayouts/slideLayout37.xml"/><Relationship Id="rId13" Type="http://schemas.openxmlformats.org/officeDocument/2006/relationships/theme" Target="../theme/theme5.xml"/><Relationship Id="rId12" Type="http://schemas.openxmlformats.org/officeDocument/2006/relationships/slideLayout" Target="../slideLayouts/slideLayout39.xml"/><Relationship Id="rId1" Type="http://schemas.openxmlformats.org/officeDocument/2006/relationships/image" Target="../media/image1.png"/><Relationship Id="rId2" Type="http://schemas.openxmlformats.org/officeDocument/2006/relationships/slideLayout" Target="../slideLayouts/slideLayout29.xml"/><Relationship Id="rId3" Type="http://schemas.openxmlformats.org/officeDocument/2006/relationships/slideLayout" Target="../slideLayouts/slideLayout30.xml"/><Relationship Id="rId4" Type="http://schemas.openxmlformats.org/officeDocument/2006/relationships/slideLayout" Target="../slideLayouts/slideLayout31.xml"/><Relationship Id="rId9" Type="http://schemas.openxmlformats.org/officeDocument/2006/relationships/slideLayout" Target="../slideLayouts/slideLayout36.xml"/><Relationship Id="rId5" Type="http://schemas.openxmlformats.org/officeDocument/2006/relationships/slideLayout" Target="../slideLayouts/slideLayout32.xml"/><Relationship Id="rId6" Type="http://schemas.openxmlformats.org/officeDocument/2006/relationships/slideLayout" Target="../slideLayouts/slideLayout33.xml"/><Relationship Id="rId7" Type="http://schemas.openxmlformats.org/officeDocument/2006/relationships/slideLayout" Target="../slideLayouts/slideLayout34.xml"/><Relationship Id="rId8" Type="http://schemas.openxmlformats.org/officeDocument/2006/relationships/slideLayout" Target="../slideLayouts/slideLayout35.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49.xml"/><Relationship Id="rId10" Type="http://schemas.openxmlformats.org/officeDocument/2006/relationships/slideLayout" Target="../slideLayouts/slideLayout48.xml"/><Relationship Id="rId13" Type="http://schemas.openxmlformats.org/officeDocument/2006/relationships/theme" Target="../theme/theme4.xml"/><Relationship Id="rId12" Type="http://schemas.openxmlformats.org/officeDocument/2006/relationships/slideLayout" Target="../slideLayouts/slideLayout50.xml"/><Relationship Id="rId1" Type="http://schemas.openxmlformats.org/officeDocument/2006/relationships/image" Target="../media/image1.png"/><Relationship Id="rId2" Type="http://schemas.openxmlformats.org/officeDocument/2006/relationships/slideLayout" Target="../slideLayouts/slideLayout40.xml"/><Relationship Id="rId3" Type="http://schemas.openxmlformats.org/officeDocument/2006/relationships/slideLayout" Target="../slideLayouts/slideLayout41.xml"/><Relationship Id="rId4" Type="http://schemas.openxmlformats.org/officeDocument/2006/relationships/slideLayout" Target="../slideLayouts/slideLayout42.xml"/><Relationship Id="rId9" Type="http://schemas.openxmlformats.org/officeDocument/2006/relationships/slideLayout" Target="../slideLayouts/slideLayout47.xml"/><Relationship Id="rId5" Type="http://schemas.openxmlformats.org/officeDocument/2006/relationships/slideLayout" Target="../slideLayouts/slideLayout43.xml"/><Relationship Id="rId6" Type="http://schemas.openxmlformats.org/officeDocument/2006/relationships/slideLayout" Target="../slideLayouts/slideLayout44.xml"/><Relationship Id="rId7" Type="http://schemas.openxmlformats.org/officeDocument/2006/relationships/slideLayout" Target="../slideLayouts/slideLayout45.xml"/><Relationship Id="rId8" Type="http://schemas.openxmlformats.org/officeDocument/2006/relationships/slideLayout" Target="../slideLayouts/slideLayout46.xml"/></Relationships>
</file>

<file path=ppt/slideMasters/_rels/slideMaster6.xml.rels><?xml version="1.0" encoding="UTF-8" standalone="yes"?><Relationships xmlns="http://schemas.openxmlformats.org/package/2006/relationships"><Relationship Id="rId1" Type="http://schemas.openxmlformats.org/officeDocument/2006/relationships/slideLayout" Target="../slideLayouts/slideLayout51.xml"/><Relationship Id="rId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Calibri"/>
              <a:buNone/>
              <a:defRPr b="0" i="0" sz="44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9pPr>
          </a:lstStyle>
          <a:p/>
        </p:txBody>
      </p:sp>
      <p:sp>
        <p:nvSpPr>
          <p:cNvPr id="12" name="Google Shape;12;p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9pPr>
          </a:lstStyle>
          <a:p/>
        </p:txBody>
      </p:sp>
      <p:sp>
        <p:nvSpPr>
          <p:cNvPr id="13" name="Google Shape;13;p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9pPr>
          </a:lstStyle>
          <a:p/>
        </p:txBody>
      </p:sp>
      <p:sp>
        <p:nvSpPr>
          <p:cNvPr id="14" name="Google Shape;14;p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2" name="Shape 32"/>
        <p:cNvGrpSpPr/>
        <p:nvPr/>
      </p:nvGrpSpPr>
      <p:grpSpPr>
        <a:xfrm>
          <a:off x="0" y="0"/>
          <a:ext cx="0" cy="0"/>
          <a:chOff x="0" y="0"/>
          <a:chExt cx="0" cy="0"/>
        </a:xfrm>
      </p:grpSpPr>
      <p:sp>
        <p:nvSpPr>
          <p:cNvPr id="33" name="Google Shape;33;p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4" name="Google Shape;34;p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5" name="Google Shape;35;p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36" name="Google Shape;36;p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37" name="Google Shape;37;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 id="2147483663"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116" name="Shape 116"/>
        <p:cNvGrpSpPr/>
        <p:nvPr/>
      </p:nvGrpSpPr>
      <p:grpSpPr>
        <a:xfrm>
          <a:off x="0" y="0"/>
          <a:ext cx="0" cy="0"/>
          <a:chOff x="0" y="0"/>
          <a:chExt cx="0" cy="0"/>
        </a:xfrm>
      </p:grpSpPr>
      <p:sp>
        <p:nvSpPr>
          <p:cNvPr id="117" name="Google Shape;117;p19"/>
          <p:cNvSpPr txBox="1"/>
          <p:nvPr>
            <p:ph type="title"/>
          </p:nvPr>
        </p:nvSpPr>
        <p:spPr>
          <a:xfrm>
            <a:off x="415600" y="593367"/>
            <a:ext cx="11360700" cy="763500"/>
          </a:xfrm>
          <a:prstGeom prst="rect">
            <a:avLst/>
          </a:prstGeom>
          <a:noFill/>
          <a:ln>
            <a:noFill/>
          </a:ln>
        </p:spPr>
        <p:txBody>
          <a:bodyPr anchorCtr="0" anchor="t" bIns="121950" lIns="121950" spcFirstLastPara="1" rIns="121950" wrap="square" tIns="121950">
            <a:noAutofit/>
          </a:bodyPr>
          <a:lstStyle>
            <a:lvl1pPr lvl="0"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9pPr>
          </a:lstStyle>
          <a:p/>
        </p:txBody>
      </p:sp>
      <p:sp>
        <p:nvSpPr>
          <p:cNvPr id="118" name="Google Shape;118;p19"/>
          <p:cNvSpPr txBox="1"/>
          <p:nvPr>
            <p:ph idx="1" type="body"/>
          </p:nvPr>
        </p:nvSpPr>
        <p:spPr>
          <a:xfrm>
            <a:off x="415600" y="1536633"/>
            <a:ext cx="11360700" cy="4555200"/>
          </a:xfrm>
          <a:prstGeom prst="rect">
            <a:avLst/>
          </a:prstGeom>
          <a:noFill/>
          <a:ln>
            <a:noFill/>
          </a:ln>
        </p:spPr>
        <p:txBody>
          <a:bodyPr anchorCtr="0" anchor="t" bIns="121950" lIns="121950" spcFirstLastPara="1" rIns="121950" wrap="square" tIns="121950">
            <a:noAutofit/>
          </a:bodyPr>
          <a:lstStyle>
            <a:lvl1pPr indent="-381000" lvl="0" marL="457200" marR="0" rtl="0" algn="l">
              <a:lnSpc>
                <a:spcPct val="115000"/>
              </a:lnSpc>
              <a:spcBef>
                <a:spcPts val="0"/>
              </a:spcBef>
              <a:spcAft>
                <a:spcPts val="0"/>
              </a:spcAft>
              <a:buClr>
                <a:schemeClr val="dk2"/>
              </a:buClr>
              <a:buSzPts val="2400"/>
              <a:buFont typeface="Arial"/>
              <a:buChar char="●"/>
              <a:defRPr b="0" i="0" sz="2400" u="none" cap="none" strike="noStrike">
                <a:solidFill>
                  <a:schemeClr val="dk2"/>
                </a:solidFill>
                <a:latin typeface="Arial"/>
                <a:ea typeface="Arial"/>
                <a:cs typeface="Arial"/>
                <a:sym typeface="Arial"/>
              </a:defRPr>
            </a:lvl1pPr>
            <a:lvl2pPr indent="-349250" lvl="1" marL="914400" marR="0" rtl="0" algn="l">
              <a:lnSpc>
                <a:spcPct val="115000"/>
              </a:lnSpc>
              <a:spcBef>
                <a:spcPts val="220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2pPr>
            <a:lvl3pPr indent="-349250" lvl="2" marL="1371600" marR="0" rtl="0" algn="l">
              <a:lnSpc>
                <a:spcPct val="115000"/>
              </a:lnSpc>
              <a:spcBef>
                <a:spcPts val="220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3pPr>
            <a:lvl4pPr indent="-349250" lvl="3" marL="1828800" marR="0" rtl="0" algn="l">
              <a:lnSpc>
                <a:spcPct val="115000"/>
              </a:lnSpc>
              <a:spcBef>
                <a:spcPts val="220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4pPr>
            <a:lvl5pPr indent="-349250" lvl="4" marL="2286000" marR="0" rtl="0" algn="l">
              <a:lnSpc>
                <a:spcPct val="115000"/>
              </a:lnSpc>
              <a:spcBef>
                <a:spcPts val="220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5pPr>
            <a:lvl6pPr indent="-349250" lvl="5" marL="2743200" marR="0" rtl="0" algn="l">
              <a:lnSpc>
                <a:spcPct val="115000"/>
              </a:lnSpc>
              <a:spcBef>
                <a:spcPts val="220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6pPr>
            <a:lvl7pPr indent="-349250" lvl="6" marL="3200400" marR="0" rtl="0" algn="l">
              <a:lnSpc>
                <a:spcPct val="115000"/>
              </a:lnSpc>
              <a:spcBef>
                <a:spcPts val="220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7pPr>
            <a:lvl8pPr indent="-349250" lvl="7" marL="3657600" marR="0" rtl="0" algn="l">
              <a:lnSpc>
                <a:spcPct val="115000"/>
              </a:lnSpc>
              <a:spcBef>
                <a:spcPts val="220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8pPr>
            <a:lvl9pPr indent="-349250" lvl="8" marL="4114800" marR="0" rtl="0" algn="l">
              <a:lnSpc>
                <a:spcPct val="115000"/>
              </a:lnSpc>
              <a:spcBef>
                <a:spcPts val="2200"/>
              </a:spcBef>
              <a:spcAft>
                <a:spcPts val="2200"/>
              </a:spcAft>
              <a:buClr>
                <a:schemeClr val="dk2"/>
              </a:buClr>
              <a:buSzPts val="1900"/>
              <a:buFont typeface="Arial"/>
              <a:buChar char="■"/>
              <a:defRPr b="0" i="0" sz="1900" u="none" cap="none" strike="noStrike">
                <a:solidFill>
                  <a:schemeClr val="dk2"/>
                </a:solidFill>
                <a:latin typeface="Arial"/>
                <a:ea typeface="Arial"/>
                <a:cs typeface="Arial"/>
                <a:sym typeface="Arial"/>
              </a:defRPr>
            </a:lvl9pPr>
          </a:lstStyle>
          <a:p/>
        </p:txBody>
      </p:sp>
      <p:sp>
        <p:nvSpPr>
          <p:cNvPr id="119" name="Google Shape;119;p19"/>
          <p:cNvSpPr txBox="1"/>
          <p:nvPr>
            <p:ph idx="12" type="sldNum"/>
          </p:nvPr>
        </p:nvSpPr>
        <p:spPr>
          <a:xfrm>
            <a:off x="11296610" y="6217622"/>
            <a:ext cx="731400" cy="524700"/>
          </a:xfrm>
          <a:prstGeom prst="rect">
            <a:avLst/>
          </a:prstGeom>
          <a:noFill/>
          <a:ln>
            <a:noFill/>
          </a:ln>
        </p:spPr>
        <p:txBody>
          <a:bodyPr anchorCtr="0" anchor="ctr" bIns="121950" lIns="121950" spcFirstLastPara="1" rIns="121950" wrap="square" tIns="121950">
            <a:no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3" name="Shape 163"/>
        <p:cNvGrpSpPr/>
        <p:nvPr/>
      </p:nvGrpSpPr>
      <p:grpSpPr>
        <a:xfrm>
          <a:off x="0" y="0"/>
          <a:ext cx="0" cy="0"/>
          <a:chOff x="0" y="0"/>
          <a:chExt cx="0" cy="0"/>
        </a:xfrm>
      </p:grpSpPr>
      <p:sp>
        <p:nvSpPr>
          <p:cNvPr id="164" name="Google Shape;164;p32"/>
          <p:cNvSpPr txBox="1"/>
          <p:nvPr>
            <p:ph type="title"/>
          </p:nvPr>
        </p:nvSpPr>
        <p:spPr>
          <a:xfrm>
            <a:off x="472440" y="1097280"/>
            <a:ext cx="11150700" cy="5919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2"/>
              </a:buClr>
              <a:buSzPts val="3600"/>
              <a:buFont typeface="Georgia"/>
              <a:buNone/>
              <a:defRPr b="0" i="1" sz="3600" u="none" cap="none" strike="noStrike">
                <a:solidFill>
                  <a:schemeClr val="dk2"/>
                </a:solidFill>
                <a:latin typeface="Georgia"/>
                <a:ea typeface="Georgia"/>
                <a:cs typeface="Georgia"/>
                <a:sym typeface="Georgia"/>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165" name="Google Shape;165;p32"/>
          <p:cNvSpPr txBox="1"/>
          <p:nvPr>
            <p:ph idx="1" type="body"/>
          </p:nvPr>
        </p:nvSpPr>
        <p:spPr>
          <a:xfrm>
            <a:off x="472440" y="1922777"/>
            <a:ext cx="11150700" cy="41832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66" name="Google Shape;166;p32"/>
          <p:cNvSpPr txBox="1"/>
          <p:nvPr>
            <p:ph idx="10" type="dt"/>
          </p:nvPr>
        </p:nvSpPr>
        <p:spPr>
          <a:xfrm>
            <a:off x="472440" y="403584"/>
            <a:ext cx="1113900" cy="3651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4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67" name="Google Shape;167;p32"/>
          <p:cNvSpPr txBox="1"/>
          <p:nvPr>
            <p:ph idx="11" type="ftr"/>
          </p:nvPr>
        </p:nvSpPr>
        <p:spPr>
          <a:xfrm>
            <a:off x="1697449" y="392034"/>
            <a:ext cx="3206100" cy="3768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1" sz="14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68" name="Google Shape;168;p32"/>
          <p:cNvSpPr txBox="1"/>
          <p:nvPr>
            <p:ph idx="12" type="sldNum"/>
          </p:nvPr>
        </p:nvSpPr>
        <p:spPr>
          <a:xfrm>
            <a:off x="887984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Arial"/>
                <a:ea typeface="Arial"/>
                <a:cs typeface="Arial"/>
                <a:sym typeface="Arial"/>
              </a:defRPr>
            </a:lvl1pPr>
            <a:lvl2pPr indent="0" lvl="1" marL="0" marR="0" rtl="0" algn="r">
              <a:spcBef>
                <a:spcPts val="0"/>
              </a:spcBef>
              <a:buNone/>
              <a:defRPr b="0" i="0" sz="1200" u="none" cap="none" strike="noStrike">
                <a:solidFill>
                  <a:srgbClr val="888888"/>
                </a:solidFill>
                <a:latin typeface="Arial"/>
                <a:ea typeface="Arial"/>
                <a:cs typeface="Arial"/>
                <a:sym typeface="Arial"/>
              </a:defRPr>
            </a:lvl2pPr>
            <a:lvl3pPr indent="0" lvl="2" marL="0" marR="0" rtl="0" algn="r">
              <a:spcBef>
                <a:spcPts val="0"/>
              </a:spcBef>
              <a:buNone/>
              <a:defRPr b="0" i="0" sz="1200" u="none" cap="none" strike="noStrike">
                <a:solidFill>
                  <a:srgbClr val="888888"/>
                </a:solidFill>
                <a:latin typeface="Arial"/>
                <a:ea typeface="Arial"/>
                <a:cs typeface="Arial"/>
                <a:sym typeface="Arial"/>
              </a:defRPr>
            </a:lvl3pPr>
            <a:lvl4pPr indent="0" lvl="3" marL="0" marR="0" rtl="0" algn="r">
              <a:spcBef>
                <a:spcPts val="0"/>
              </a:spcBef>
              <a:buNone/>
              <a:defRPr b="0" i="0" sz="1200" u="none" cap="none" strike="noStrike">
                <a:solidFill>
                  <a:srgbClr val="888888"/>
                </a:solidFill>
                <a:latin typeface="Arial"/>
                <a:ea typeface="Arial"/>
                <a:cs typeface="Arial"/>
                <a:sym typeface="Arial"/>
              </a:defRPr>
            </a:lvl4pPr>
            <a:lvl5pPr indent="0" lvl="4" marL="0" marR="0" rtl="0" algn="r">
              <a:spcBef>
                <a:spcPts val="0"/>
              </a:spcBef>
              <a:buNone/>
              <a:defRPr b="0" i="0" sz="1200" u="none" cap="none" strike="noStrike">
                <a:solidFill>
                  <a:srgbClr val="888888"/>
                </a:solidFill>
                <a:latin typeface="Arial"/>
                <a:ea typeface="Arial"/>
                <a:cs typeface="Arial"/>
                <a:sym typeface="Arial"/>
              </a:defRPr>
            </a:lvl5pPr>
            <a:lvl6pPr indent="0" lvl="5" marL="0" marR="0" rtl="0" algn="r">
              <a:spcBef>
                <a:spcPts val="0"/>
              </a:spcBef>
              <a:buNone/>
              <a:defRPr b="0" i="0" sz="1200" u="none" cap="none" strike="noStrike">
                <a:solidFill>
                  <a:srgbClr val="888888"/>
                </a:solidFill>
                <a:latin typeface="Arial"/>
                <a:ea typeface="Arial"/>
                <a:cs typeface="Arial"/>
                <a:sym typeface="Arial"/>
              </a:defRPr>
            </a:lvl6pPr>
            <a:lvl7pPr indent="0" lvl="6" marL="0" marR="0" rtl="0" algn="r">
              <a:spcBef>
                <a:spcPts val="0"/>
              </a:spcBef>
              <a:buNone/>
              <a:defRPr b="0" i="0" sz="1200" u="none" cap="none" strike="noStrike">
                <a:solidFill>
                  <a:srgbClr val="888888"/>
                </a:solidFill>
                <a:latin typeface="Arial"/>
                <a:ea typeface="Arial"/>
                <a:cs typeface="Arial"/>
                <a:sym typeface="Arial"/>
              </a:defRPr>
            </a:lvl7pPr>
            <a:lvl8pPr indent="0" lvl="7" marL="0" marR="0" rtl="0" algn="r">
              <a:spcBef>
                <a:spcPts val="0"/>
              </a:spcBef>
              <a:buNone/>
              <a:defRPr b="0" i="0" sz="1200" u="none" cap="none" strike="noStrike">
                <a:solidFill>
                  <a:srgbClr val="888888"/>
                </a:solidFill>
                <a:latin typeface="Arial"/>
                <a:ea typeface="Arial"/>
                <a:cs typeface="Arial"/>
                <a:sym typeface="Arial"/>
              </a:defRPr>
            </a:lvl8pPr>
            <a:lvl9pPr indent="0" lvl="8" marL="0" marR="0" rtl="0" algn="r">
              <a:spcBef>
                <a:spcPts val="0"/>
              </a:spcBef>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cxnSp>
        <p:nvCxnSpPr>
          <p:cNvPr id="169" name="Google Shape;169;p32"/>
          <p:cNvCxnSpPr/>
          <p:nvPr/>
        </p:nvCxnSpPr>
        <p:spPr>
          <a:xfrm>
            <a:off x="560832" y="863600"/>
            <a:ext cx="11062200" cy="0"/>
          </a:xfrm>
          <a:prstGeom prst="straightConnector1">
            <a:avLst/>
          </a:prstGeom>
          <a:noFill/>
          <a:ln cap="flat" cmpd="sng" w="9525">
            <a:solidFill>
              <a:schemeClr val="accent5"/>
            </a:solidFill>
            <a:prstDash val="solid"/>
            <a:miter lim="800000"/>
            <a:headEnd len="sm" w="sm" type="none"/>
            <a:tailEnd len="sm" w="sm" type="none"/>
          </a:ln>
        </p:spPr>
      </p:cxnSp>
      <p:pic>
        <p:nvPicPr>
          <p:cNvPr id="170" name="Google Shape;170;p32"/>
          <p:cNvPicPr preferRelativeResize="0"/>
          <p:nvPr/>
        </p:nvPicPr>
        <p:blipFill rotWithShape="1">
          <a:blip r:embed="rId1">
            <a:alphaModFix/>
          </a:blip>
          <a:srcRect b="0" l="0" r="0" t="0"/>
          <a:stretch/>
        </p:blipFill>
        <p:spPr>
          <a:xfrm>
            <a:off x="11253133" y="375518"/>
            <a:ext cx="369908" cy="29830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92" name="Shape 392"/>
        <p:cNvGrpSpPr/>
        <p:nvPr/>
      </p:nvGrpSpPr>
      <p:grpSpPr>
        <a:xfrm>
          <a:off x="0" y="0"/>
          <a:ext cx="0" cy="0"/>
          <a:chOff x="0" y="0"/>
          <a:chExt cx="0" cy="0"/>
        </a:xfrm>
      </p:grpSpPr>
      <p:sp>
        <p:nvSpPr>
          <p:cNvPr id="393" name="Google Shape;393;p44"/>
          <p:cNvSpPr txBox="1"/>
          <p:nvPr>
            <p:ph type="title"/>
          </p:nvPr>
        </p:nvSpPr>
        <p:spPr>
          <a:xfrm>
            <a:off x="472440" y="1097280"/>
            <a:ext cx="11150700" cy="5919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2"/>
              </a:buClr>
              <a:buSzPts val="3600"/>
              <a:buFont typeface="Georgia"/>
              <a:buNone/>
              <a:defRPr b="0" i="1" sz="3600" u="none" cap="none" strike="noStrike">
                <a:solidFill>
                  <a:schemeClr val="dk2"/>
                </a:solidFill>
                <a:latin typeface="Georgia"/>
                <a:ea typeface="Georgia"/>
                <a:cs typeface="Georgia"/>
                <a:sym typeface="Georgia"/>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394" name="Google Shape;394;p44"/>
          <p:cNvSpPr txBox="1"/>
          <p:nvPr>
            <p:ph idx="1" type="body"/>
          </p:nvPr>
        </p:nvSpPr>
        <p:spPr>
          <a:xfrm>
            <a:off x="472440" y="1922777"/>
            <a:ext cx="11150700" cy="41832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395" name="Google Shape;395;p44"/>
          <p:cNvSpPr txBox="1"/>
          <p:nvPr>
            <p:ph idx="10" type="dt"/>
          </p:nvPr>
        </p:nvSpPr>
        <p:spPr>
          <a:xfrm>
            <a:off x="472440" y="403584"/>
            <a:ext cx="1113900" cy="3651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4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396" name="Google Shape;396;p44"/>
          <p:cNvSpPr txBox="1"/>
          <p:nvPr>
            <p:ph idx="11" type="ftr"/>
          </p:nvPr>
        </p:nvSpPr>
        <p:spPr>
          <a:xfrm>
            <a:off x="1697449" y="392034"/>
            <a:ext cx="3206100" cy="3768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1" sz="14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397" name="Google Shape;397;p44"/>
          <p:cNvSpPr txBox="1"/>
          <p:nvPr>
            <p:ph idx="12" type="sldNum"/>
          </p:nvPr>
        </p:nvSpPr>
        <p:spPr>
          <a:xfrm>
            <a:off x="887984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Arial"/>
                <a:ea typeface="Arial"/>
                <a:cs typeface="Arial"/>
                <a:sym typeface="Arial"/>
              </a:defRPr>
            </a:lvl1pPr>
            <a:lvl2pPr indent="0" lvl="1" marL="0" marR="0" rtl="0" algn="r">
              <a:spcBef>
                <a:spcPts val="0"/>
              </a:spcBef>
              <a:buNone/>
              <a:defRPr b="0" i="0" sz="1200" u="none" cap="none" strike="noStrike">
                <a:solidFill>
                  <a:srgbClr val="888888"/>
                </a:solidFill>
                <a:latin typeface="Arial"/>
                <a:ea typeface="Arial"/>
                <a:cs typeface="Arial"/>
                <a:sym typeface="Arial"/>
              </a:defRPr>
            </a:lvl2pPr>
            <a:lvl3pPr indent="0" lvl="2" marL="0" marR="0" rtl="0" algn="r">
              <a:spcBef>
                <a:spcPts val="0"/>
              </a:spcBef>
              <a:buNone/>
              <a:defRPr b="0" i="0" sz="1200" u="none" cap="none" strike="noStrike">
                <a:solidFill>
                  <a:srgbClr val="888888"/>
                </a:solidFill>
                <a:latin typeface="Arial"/>
                <a:ea typeface="Arial"/>
                <a:cs typeface="Arial"/>
                <a:sym typeface="Arial"/>
              </a:defRPr>
            </a:lvl3pPr>
            <a:lvl4pPr indent="0" lvl="3" marL="0" marR="0" rtl="0" algn="r">
              <a:spcBef>
                <a:spcPts val="0"/>
              </a:spcBef>
              <a:buNone/>
              <a:defRPr b="0" i="0" sz="1200" u="none" cap="none" strike="noStrike">
                <a:solidFill>
                  <a:srgbClr val="888888"/>
                </a:solidFill>
                <a:latin typeface="Arial"/>
                <a:ea typeface="Arial"/>
                <a:cs typeface="Arial"/>
                <a:sym typeface="Arial"/>
              </a:defRPr>
            </a:lvl4pPr>
            <a:lvl5pPr indent="0" lvl="4" marL="0" marR="0" rtl="0" algn="r">
              <a:spcBef>
                <a:spcPts val="0"/>
              </a:spcBef>
              <a:buNone/>
              <a:defRPr b="0" i="0" sz="1200" u="none" cap="none" strike="noStrike">
                <a:solidFill>
                  <a:srgbClr val="888888"/>
                </a:solidFill>
                <a:latin typeface="Arial"/>
                <a:ea typeface="Arial"/>
                <a:cs typeface="Arial"/>
                <a:sym typeface="Arial"/>
              </a:defRPr>
            </a:lvl5pPr>
            <a:lvl6pPr indent="0" lvl="5" marL="0" marR="0" rtl="0" algn="r">
              <a:spcBef>
                <a:spcPts val="0"/>
              </a:spcBef>
              <a:buNone/>
              <a:defRPr b="0" i="0" sz="1200" u="none" cap="none" strike="noStrike">
                <a:solidFill>
                  <a:srgbClr val="888888"/>
                </a:solidFill>
                <a:latin typeface="Arial"/>
                <a:ea typeface="Arial"/>
                <a:cs typeface="Arial"/>
                <a:sym typeface="Arial"/>
              </a:defRPr>
            </a:lvl6pPr>
            <a:lvl7pPr indent="0" lvl="6" marL="0" marR="0" rtl="0" algn="r">
              <a:spcBef>
                <a:spcPts val="0"/>
              </a:spcBef>
              <a:buNone/>
              <a:defRPr b="0" i="0" sz="1200" u="none" cap="none" strike="noStrike">
                <a:solidFill>
                  <a:srgbClr val="888888"/>
                </a:solidFill>
                <a:latin typeface="Arial"/>
                <a:ea typeface="Arial"/>
                <a:cs typeface="Arial"/>
                <a:sym typeface="Arial"/>
              </a:defRPr>
            </a:lvl7pPr>
            <a:lvl8pPr indent="0" lvl="7" marL="0" marR="0" rtl="0" algn="r">
              <a:spcBef>
                <a:spcPts val="0"/>
              </a:spcBef>
              <a:buNone/>
              <a:defRPr b="0" i="0" sz="1200" u="none" cap="none" strike="noStrike">
                <a:solidFill>
                  <a:srgbClr val="888888"/>
                </a:solidFill>
                <a:latin typeface="Arial"/>
                <a:ea typeface="Arial"/>
                <a:cs typeface="Arial"/>
                <a:sym typeface="Arial"/>
              </a:defRPr>
            </a:lvl8pPr>
            <a:lvl9pPr indent="0" lvl="8" marL="0" marR="0" rtl="0" algn="r">
              <a:spcBef>
                <a:spcPts val="0"/>
              </a:spcBef>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cxnSp>
        <p:nvCxnSpPr>
          <p:cNvPr id="398" name="Google Shape;398;p44"/>
          <p:cNvCxnSpPr/>
          <p:nvPr/>
        </p:nvCxnSpPr>
        <p:spPr>
          <a:xfrm>
            <a:off x="560832" y="863600"/>
            <a:ext cx="11062200" cy="0"/>
          </a:xfrm>
          <a:prstGeom prst="straightConnector1">
            <a:avLst/>
          </a:prstGeom>
          <a:noFill/>
          <a:ln cap="flat" cmpd="sng" w="9525">
            <a:solidFill>
              <a:schemeClr val="accent5"/>
            </a:solidFill>
            <a:prstDash val="solid"/>
            <a:miter lim="800000"/>
            <a:headEnd len="sm" w="sm" type="none"/>
            <a:tailEnd len="sm" w="sm" type="none"/>
          </a:ln>
        </p:spPr>
      </p:cxnSp>
      <p:pic>
        <p:nvPicPr>
          <p:cNvPr id="399" name="Google Shape;399;p44"/>
          <p:cNvPicPr preferRelativeResize="0"/>
          <p:nvPr/>
        </p:nvPicPr>
        <p:blipFill rotWithShape="1">
          <a:blip r:embed="rId1">
            <a:alphaModFix/>
          </a:blip>
          <a:srcRect b="0" l="0" r="0" t="0"/>
          <a:stretch/>
        </p:blipFill>
        <p:spPr>
          <a:xfrm>
            <a:off x="11253133" y="375518"/>
            <a:ext cx="369908" cy="29830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619" name="Shape 619"/>
        <p:cNvGrpSpPr/>
        <p:nvPr/>
      </p:nvGrpSpPr>
      <p:grpSpPr>
        <a:xfrm>
          <a:off x="0" y="0"/>
          <a:ext cx="0" cy="0"/>
          <a:chOff x="0" y="0"/>
          <a:chExt cx="0" cy="0"/>
        </a:xfrm>
      </p:grpSpPr>
      <p:sp>
        <p:nvSpPr>
          <p:cNvPr id="620" name="Google Shape;620;p56"/>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Calibri"/>
              <a:buNone/>
              <a:defRPr b="0" i="0" sz="4400" u="none" cap="none" strike="noStrike">
                <a:solidFill>
                  <a:schemeClr val="lt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621" name="Google Shape;621;p56"/>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9pPr>
          </a:lstStyle>
          <a:p/>
        </p:txBody>
      </p:sp>
      <p:sp>
        <p:nvSpPr>
          <p:cNvPr id="622" name="Google Shape;622;p56"/>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623" name="Google Shape;623;p56"/>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624" name="Google Shape;624;p56"/>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chemeClr val="lt1"/>
                </a:solidFill>
                <a:latin typeface="Calibri"/>
                <a:ea typeface="Calibri"/>
                <a:cs typeface="Calibri"/>
                <a:sym typeface="Calibri"/>
              </a:defRPr>
            </a:lvl1pPr>
            <a:lvl2pPr indent="0" lvl="1" marL="0" marR="0" rtl="0" algn="r">
              <a:spcBef>
                <a:spcPts val="0"/>
              </a:spcBef>
              <a:buNone/>
              <a:defRPr b="0" i="0" sz="1200" u="none" cap="none" strike="noStrike">
                <a:solidFill>
                  <a:schemeClr val="lt1"/>
                </a:solidFill>
                <a:latin typeface="Calibri"/>
                <a:ea typeface="Calibri"/>
                <a:cs typeface="Calibri"/>
                <a:sym typeface="Calibri"/>
              </a:defRPr>
            </a:lvl2pPr>
            <a:lvl3pPr indent="0" lvl="2" marL="0" marR="0" rtl="0" algn="r">
              <a:spcBef>
                <a:spcPts val="0"/>
              </a:spcBef>
              <a:buNone/>
              <a:defRPr b="0" i="0" sz="1200" u="none" cap="none" strike="noStrike">
                <a:solidFill>
                  <a:schemeClr val="lt1"/>
                </a:solidFill>
                <a:latin typeface="Calibri"/>
                <a:ea typeface="Calibri"/>
                <a:cs typeface="Calibri"/>
                <a:sym typeface="Calibri"/>
              </a:defRPr>
            </a:lvl3pPr>
            <a:lvl4pPr indent="0" lvl="3" marL="0" marR="0" rtl="0" algn="r">
              <a:spcBef>
                <a:spcPts val="0"/>
              </a:spcBef>
              <a:buNone/>
              <a:defRPr b="0" i="0" sz="1200" u="none" cap="none" strike="noStrike">
                <a:solidFill>
                  <a:schemeClr val="lt1"/>
                </a:solidFill>
                <a:latin typeface="Calibri"/>
                <a:ea typeface="Calibri"/>
                <a:cs typeface="Calibri"/>
                <a:sym typeface="Calibri"/>
              </a:defRPr>
            </a:lvl4pPr>
            <a:lvl5pPr indent="0" lvl="4" marL="0" marR="0" rtl="0" algn="r">
              <a:spcBef>
                <a:spcPts val="0"/>
              </a:spcBef>
              <a:buNone/>
              <a:defRPr b="0" i="0" sz="1200" u="none" cap="none" strike="noStrike">
                <a:solidFill>
                  <a:schemeClr val="lt1"/>
                </a:solidFill>
                <a:latin typeface="Calibri"/>
                <a:ea typeface="Calibri"/>
                <a:cs typeface="Calibri"/>
                <a:sym typeface="Calibri"/>
              </a:defRPr>
            </a:lvl5pPr>
            <a:lvl6pPr indent="0" lvl="5" marL="0" marR="0" rtl="0" algn="r">
              <a:spcBef>
                <a:spcPts val="0"/>
              </a:spcBef>
              <a:buNone/>
              <a:defRPr b="0" i="0" sz="1200" u="none" cap="none" strike="noStrike">
                <a:solidFill>
                  <a:schemeClr val="lt1"/>
                </a:solidFill>
                <a:latin typeface="Calibri"/>
                <a:ea typeface="Calibri"/>
                <a:cs typeface="Calibri"/>
                <a:sym typeface="Calibri"/>
              </a:defRPr>
            </a:lvl6pPr>
            <a:lvl7pPr indent="0" lvl="6" marL="0" marR="0" rtl="0" algn="r">
              <a:spcBef>
                <a:spcPts val="0"/>
              </a:spcBef>
              <a:buNone/>
              <a:defRPr b="0" i="0" sz="1200" u="none" cap="none" strike="noStrike">
                <a:solidFill>
                  <a:schemeClr val="lt1"/>
                </a:solidFill>
                <a:latin typeface="Calibri"/>
                <a:ea typeface="Calibri"/>
                <a:cs typeface="Calibri"/>
                <a:sym typeface="Calibri"/>
              </a:defRPr>
            </a:lvl7pPr>
            <a:lvl8pPr indent="0" lvl="7" marL="0" marR="0" rtl="0" algn="r">
              <a:spcBef>
                <a:spcPts val="0"/>
              </a:spcBef>
              <a:buNone/>
              <a:defRPr b="0" i="0" sz="1200" u="none" cap="none" strike="noStrike">
                <a:solidFill>
                  <a:schemeClr val="lt1"/>
                </a:solidFill>
                <a:latin typeface="Calibri"/>
                <a:ea typeface="Calibri"/>
                <a:cs typeface="Calibri"/>
                <a:sym typeface="Calibri"/>
              </a:defRPr>
            </a:lvl8pPr>
            <a:lvl9pPr indent="0" lvl="8" marL="0" marR="0" rtl="0" algn="r">
              <a:spcBef>
                <a:spcPts val="0"/>
              </a:spcBef>
              <a:buNone/>
              <a:defRPr b="0" i="0" sz="12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98"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4.png"/><Relationship Id="rId5" Type="http://schemas.openxmlformats.org/officeDocument/2006/relationships/image" Target="../media/image7.png"/><Relationship Id="rId6"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9.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9.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 Id="rId3" Type="http://schemas.openxmlformats.org/officeDocument/2006/relationships/image" Target="../media/image16.png"/><Relationship Id="rId4" Type="http://schemas.openxmlformats.org/officeDocument/2006/relationships/image" Target="../media/image22.png"/><Relationship Id="rId5" Type="http://schemas.openxmlformats.org/officeDocument/2006/relationships/image" Target="../media/image21.png"/><Relationship Id="rId6" Type="http://schemas.openxmlformats.org/officeDocument/2006/relationships/image" Target="../media/image2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9.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9.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image" Target="../media/image25.jpg"/><Relationship Id="rId4" Type="http://schemas.openxmlformats.org/officeDocument/2006/relationships/image" Target="../media/image26.jpg"/><Relationship Id="rId5" Type="http://schemas.openxmlformats.org/officeDocument/2006/relationships/image" Target="../media/image30.jpg"/><Relationship Id="rId6" Type="http://schemas.openxmlformats.org/officeDocument/2006/relationships/image" Target="../media/image28.jpg"/><Relationship Id="rId7" Type="http://schemas.openxmlformats.org/officeDocument/2006/relationships/image" Target="../media/image31.jpg"/><Relationship Id="rId8" Type="http://schemas.openxmlformats.org/officeDocument/2006/relationships/image" Target="../media/image24.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image" Target="../media/image27.png"/><Relationship Id="rId4" Type="http://schemas.openxmlformats.org/officeDocument/2006/relationships/image" Target="../media/image37.png"/><Relationship Id="rId5" Type="http://schemas.openxmlformats.org/officeDocument/2006/relationships/image" Target="../media/image2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image" Target="../media/image1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1.xml"/><Relationship Id="rId2" Type="http://schemas.openxmlformats.org/officeDocument/2006/relationships/notesSlide" Target="../notesSlides/notesSlide2.xml"/><Relationship Id="rId3" Type="http://schemas.openxmlformats.org/officeDocument/2006/relationships/image" Target="../media/image12.jpg"/><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9.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36.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2.xml"/><Relationship Id="rId3" Type="http://schemas.openxmlformats.org/officeDocument/2006/relationships/image" Target="../media/image3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19.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4.xml"/><Relationship Id="rId3" Type="http://schemas.openxmlformats.org/officeDocument/2006/relationships/image" Target="../media/image32.jpg"/><Relationship Id="rId4" Type="http://schemas.openxmlformats.org/officeDocument/2006/relationships/image" Target="../media/image34.jpg"/><Relationship Id="rId5" Type="http://schemas.openxmlformats.org/officeDocument/2006/relationships/image" Target="../media/image33.jpg"/><Relationship Id="rId6" Type="http://schemas.openxmlformats.org/officeDocument/2006/relationships/image" Target="../media/image38.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19.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8.xml"/><Relationship Id="rId3" Type="http://schemas.openxmlformats.org/officeDocument/2006/relationships/image" Target="../media/image32.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notesSlide" Target="../notesSlides/notesSlide3.xml"/><Relationship Id="rId3" Type="http://schemas.openxmlformats.org/officeDocument/2006/relationships/image" Target="../media/image20.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0.xml"/><Relationship Id="rId3" Type="http://schemas.openxmlformats.org/officeDocument/2006/relationships/image" Target="../media/image19.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1.xml"/><Relationship Id="rId3" Type="http://schemas.openxmlformats.org/officeDocument/2006/relationships/image" Target="../media/image19.jpg"/><Relationship Id="rId4" Type="http://schemas.openxmlformats.org/officeDocument/2006/relationships/hyperlink" Target="https://www.sli.do/"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notesSlide" Target="../notesSlides/notesSlide4.xml"/><Relationship Id="rId3" Type="http://schemas.openxmlformats.org/officeDocument/2006/relationships/image" Target="../media/image17.jpg"/><Relationship Id="rId4" Type="http://schemas.openxmlformats.org/officeDocument/2006/relationships/image" Target="../media/image6.jpg"/><Relationship Id="rId5" Type="http://schemas.openxmlformats.org/officeDocument/2006/relationships/image" Target="../media/image14.jpg"/><Relationship Id="rId6" Type="http://schemas.openxmlformats.org/officeDocument/2006/relationships/image" Target="../media/image13.jpg"/><Relationship Id="rId7" Type="http://schemas.openxmlformats.org/officeDocument/2006/relationships/image" Target="../media/image9.png"/><Relationship Id="rId8" Type="http://schemas.openxmlformats.org/officeDocument/2006/relationships/image" Target="../media/image1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notesSlide" Target="../notesSlides/notesSlide5.xml"/><Relationship Id="rId3" Type="http://schemas.openxmlformats.org/officeDocument/2006/relationships/image" Target="../media/image8.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1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9.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9.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34" name="Shape 634"/>
        <p:cNvGrpSpPr/>
        <p:nvPr/>
      </p:nvGrpSpPr>
      <p:grpSpPr>
        <a:xfrm>
          <a:off x="0" y="0"/>
          <a:ext cx="0" cy="0"/>
          <a:chOff x="0" y="0"/>
          <a:chExt cx="0" cy="0"/>
        </a:xfrm>
      </p:grpSpPr>
      <p:sp>
        <p:nvSpPr>
          <p:cNvPr id="635" name="Google Shape;635;p58"/>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636" name="Google Shape;636;p58"/>
          <p:cNvSpPr txBox="1"/>
          <p:nvPr>
            <p:ph type="title"/>
          </p:nvPr>
        </p:nvSpPr>
        <p:spPr>
          <a:xfrm>
            <a:off x="881294" y="375854"/>
            <a:ext cx="5613900" cy="17754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dk2"/>
              </a:buClr>
              <a:buSzPts val="3240"/>
              <a:buFont typeface="Georgia"/>
              <a:buNone/>
            </a:pPr>
            <a:r>
              <a:rPr lang="en-US" sz="3240"/>
              <a:t>Workshop #1: Introduction to intentional collaborative networks</a:t>
            </a:r>
            <a:endParaRPr sz="3600"/>
          </a:p>
        </p:txBody>
      </p:sp>
      <p:sp>
        <p:nvSpPr>
          <p:cNvPr id="637" name="Google Shape;637;p58"/>
          <p:cNvSpPr/>
          <p:nvPr/>
        </p:nvSpPr>
        <p:spPr>
          <a:xfrm>
            <a:off x="7036077" y="435547"/>
            <a:ext cx="1971424" cy="1777139"/>
          </a:xfrm>
          <a:custGeom>
            <a:rect b="b" l="l" r="r" t="t"/>
            <a:pathLst>
              <a:path extrusionOk="0" h="1676546" w="1859834">
                <a:moveTo>
                  <a:pt x="530616" y="0"/>
                </a:moveTo>
                <a:cubicBezTo>
                  <a:pt x="1331006" y="0"/>
                  <a:pt x="1331006" y="0"/>
                  <a:pt x="1331006" y="0"/>
                </a:cubicBezTo>
                <a:cubicBezTo>
                  <a:pt x="1371502" y="0"/>
                  <a:pt x="1423909" y="29073"/>
                  <a:pt x="1445347" y="65415"/>
                </a:cubicBezTo>
                <a:cubicBezTo>
                  <a:pt x="1845541" y="770436"/>
                  <a:pt x="1845541" y="770436"/>
                  <a:pt x="1845541" y="770436"/>
                </a:cubicBezTo>
                <a:cubicBezTo>
                  <a:pt x="1864599" y="809200"/>
                  <a:pt x="1864599" y="867346"/>
                  <a:pt x="1845541" y="906111"/>
                </a:cubicBezTo>
                <a:cubicBezTo>
                  <a:pt x="1445347" y="1611131"/>
                  <a:pt x="1445347" y="1611131"/>
                  <a:pt x="1445347" y="1611131"/>
                </a:cubicBezTo>
                <a:cubicBezTo>
                  <a:pt x="1423909" y="1647474"/>
                  <a:pt x="1371502" y="1676546"/>
                  <a:pt x="1331006" y="1676546"/>
                </a:cubicBezTo>
                <a:lnTo>
                  <a:pt x="530616" y="1676546"/>
                </a:lnTo>
                <a:cubicBezTo>
                  <a:pt x="487738" y="1676546"/>
                  <a:pt x="435332" y="1647474"/>
                  <a:pt x="416275" y="1611131"/>
                </a:cubicBezTo>
                <a:cubicBezTo>
                  <a:pt x="16080" y="906111"/>
                  <a:pt x="16080" y="906111"/>
                  <a:pt x="16080" y="906111"/>
                </a:cubicBezTo>
                <a:cubicBezTo>
                  <a:pt x="-5359" y="867346"/>
                  <a:pt x="-5359" y="809200"/>
                  <a:pt x="16080" y="770436"/>
                </a:cubicBezTo>
                <a:cubicBezTo>
                  <a:pt x="416275" y="65415"/>
                  <a:pt x="416275" y="65415"/>
                  <a:pt x="416275" y="65415"/>
                </a:cubicBezTo>
                <a:cubicBezTo>
                  <a:pt x="435332" y="29073"/>
                  <a:pt x="487738" y="0"/>
                  <a:pt x="530616" y="0"/>
                </a:cubicBezTo>
                <a:close/>
              </a:path>
            </a:pathLst>
          </a:custGeom>
          <a:solidFill>
            <a:srgbClr val="7F7F7F">
              <a:alpha val="149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pic>
        <p:nvPicPr>
          <p:cNvPr id="638" name="Google Shape;638;p58"/>
          <p:cNvPicPr preferRelativeResize="0"/>
          <p:nvPr/>
        </p:nvPicPr>
        <p:blipFill rotWithShape="1">
          <a:blip r:embed="rId3">
            <a:alphaModFix/>
          </a:blip>
          <a:srcRect b="0" l="-31250" r="0" t="0"/>
          <a:stretch/>
        </p:blipFill>
        <p:spPr>
          <a:xfrm>
            <a:off x="7144946" y="932520"/>
            <a:ext cx="1410002" cy="694261"/>
          </a:xfrm>
          <a:prstGeom prst="rect">
            <a:avLst/>
          </a:prstGeom>
          <a:noFill/>
          <a:ln>
            <a:noFill/>
          </a:ln>
        </p:spPr>
      </p:pic>
      <p:sp>
        <p:nvSpPr>
          <p:cNvPr id="639" name="Google Shape;639;p58"/>
          <p:cNvSpPr txBox="1"/>
          <p:nvPr>
            <p:ph idx="1" type="body"/>
          </p:nvPr>
        </p:nvSpPr>
        <p:spPr>
          <a:xfrm>
            <a:off x="2816672" y="4143373"/>
            <a:ext cx="2455200" cy="21504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None/>
            </a:pPr>
            <a:r>
              <a:rPr b="1" lang="en-US" sz="2000"/>
              <a:t>   </a:t>
            </a:r>
            <a:endParaRPr/>
          </a:p>
        </p:txBody>
      </p:sp>
      <p:sp>
        <p:nvSpPr>
          <p:cNvPr id="640" name="Google Shape;640;p58"/>
          <p:cNvSpPr/>
          <p:nvPr/>
        </p:nvSpPr>
        <p:spPr>
          <a:xfrm>
            <a:off x="5264329" y="2391339"/>
            <a:ext cx="4297844" cy="4228948"/>
          </a:xfrm>
          <a:custGeom>
            <a:rect b="b" l="l" r="r" t="t"/>
            <a:pathLst>
              <a:path extrusionOk="0" h="3240573" w="3293367">
                <a:moveTo>
                  <a:pt x="2353286" y="2104683"/>
                </a:moveTo>
                <a:cubicBezTo>
                  <a:pt x="2353286" y="2104683"/>
                  <a:pt x="2353286" y="2104683"/>
                  <a:pt x="2868450" y="2104683"/>
                </a:cubicBezTo>
                <a:cubicBezTo>
                  <a:pt x="2876795" y="2104683"/>
                  <a:pt x="2884932" y="2105791"/>
                  <a:pt x="2892703" y="2107904"/>
                </a:cubicBezTo>
                <a:lnTo>
                  <a:pt x="2909383" y="2114898"/>
                </a:lnTo>
                <a:lnTo>
                  <a:pt x="2899189" y="2132529"/>
                </a:lnTo>
                <a:cubicBezTo>
                  <a:pt x="2807017" y="2291942"/>
                  <a:pt x="2689037" y="2495992"/>
                  <a:pt x="2538022" y="2757176"/>
                </a:cubicBezTo>
                <a:cubicBezTo>
                  <a:pt x="2493195" y="2834591"/>
                  <a:pt x="2412503" y="2882232"/>
                  <a:pt x="2322847" y="2882232"/>
                </a:cubicBezTo>
                <a:cubicBezTo>
                  <a:pt x="2322847" y="2882232"/>
                  <a:pt x="2322847" y="2882232"/>
                  <a:pt x="2149884" y="2882232"/>
                </a:cubicBezTo>
                <a:lnTo>
                  <a:pt x="2129707" y="2882232"/>
                </a:lnTo>
                <a:lnTo>
                  <a:pt x="2110453" y="2849077"/>
                </a:lnTo>
                <a:cubicBezTo>
                  <a:pt x="2083644" y="2802909"/>
                  <a:pt x="2052449" y="2749188"/>
                  <a:pt x="2016148" y="2686675"/>
                </a:cubicBezTo>
                <a:cubicBezTo>
                  <a:pt x="1999459" y="2658961"/>
                  <a:pt x="1999459" y="2623488"/>
                  <a:pt x="2016148" y="2595774"/>
                </a:cubicBezTo>
                <a:cubicBezTo>
                  <a:pt x="2016148" y="2595774"/>
                  <a:pt x="2016148" y="2595774"/>
                  <a:pt x="2274287" y="2151242"/>
                </a:cubicBezTo>
                <a:cubicBezTo>
                  <a:pt x="2289865" y="2122420"/>
                  <a:pt x="2321018" y="2104683"/>
                  <a:pt x="2353286" y="2104683"/>
                </a:cubicBezTo>
                <a:close/>
                <a:moveTo>
                  <a:pt x="939150" y="0"/>
                </a:moveTo>
                <a:cubicBezTo>
                  <a:pt x="939150" y="0"/>
                  <a:pt x="939150" y="0"/>
                  <a:pt x="2322847" y="0"/>
                </a:cubicBezTo>
                <a:cubicBezTo>
                  <a:pt x="2412503" y="0"/>
                  <a:pt x="2493195" y="47640"/>
                  <a:pt x="2538022" y="125055"/>
                </a:cubicBezTo>
                <a:cubicBezTo>
                  <a:pt x="2538022" y="125055"/>
                  <a:pt x="2538022" y="125055"/>
                  <a:pt x="3228376" y="1319038"/>
                </a:cubicBezTo>
                <a:cubicBezTo>
                  <a:pt x="3273205" y="1393476"/>
                  <a:pt x="3273205" y="1488756"/>
                  <a:pt x="3228376" y="1563194"/>
                </a:cubicBezTo>
                <a:cubicBezTo>
                  <a:pt x="3228376" y="1563194"/>
                  <a:pt x="3228376" y="1563194"/>
                  <a:pt x="2972043" y="2006528"/>
                </a:cubicBezTo>
                <a:lnTo>
                  <a:pt x="2950440" y="2043890"/>
                </a:lnTo>
                <a:lnTo>
                  <a:pt x="2951200" y="2044209"/>
                </a:lnTo>
                <a:cubicBezTo>
                  <a:pt x="2966732" y="2053275"/>
                  <a:pt x="2979910" y="2066404"/>
                  <a:pt x="2989324" y="2082660"/>
                </a:cubicBezTo>
                <a:cubicBezTo>
                  <a:pt x="2989324" y="2082660"/>
                  <a:pt x="2989324" y="2082660"/>
                  <a:pt x="3279247" y="2584089"/>
                </a:cubicBezTo>
                <a:cubicBezTo>
                  <a:pt x="3298074" y="2615350"/>
                  <a:pt x="3298074" y="2655364"/>
                  <a:pt x="3279247" y="2686626"/>
                </a:cubicBezTo>
                <a:cubicBezTo>
                  <a:pt x="3279247" y="2686626"/>
                  <a:pt x="3279247" y="2686626"/>
                  <a:pt x="2989324" y="3188054"/>
                </a:cubicBezTo>
                <a:cubicBezTo>
                  <a:pt x="2970497" y="3220565"/>
                  <a:pt x="2936610" y="3240573"/>
                  <a:pt x="2898957" y="3240573"/>
                </a:cubicBezTo>
                <a:cubicBezTo>
                  <a:pt x="2898957" y="3240573"/>
                  <a:pt x="2898957" y="3240573"/>
                  <a:pt x="2317855" y="3240573"/>
                </a:cubicBezTo>
                <a:cubicBezTo>
                  <a:pt x="2281457" y="3240573"/>
                  <a:pt x="2246316" y="3220565"/>
                  <a:pt x="2228744" y="3188054"/>
                </a:cubicBezTo>
                <a:cubicBezTo>
                  <a:pt x="2228744" y="3188054"/>
                  <a:pt x="2228744" y="3188054"/>
                  <a:pt x="2072563" y="2919100"/>
                </a:cubicBezTo>
                <a:lnTo>
                  <a:pt x="2054920" y="2888716"/>
                </a:lnTo>
                <a:lnTo>
                  <a:pt x="2068802" y="2888716"/>
                </a:lnTo>
                <a:lnTo>
                  <a:pt x="2134418" y="2888716"/>
                </a:lnTo>
                <a:lnTo>
                  <a:pt x="2162922" y="2937803"/>
                </a:lnTo>
                <a:cubicBezTo>
                  <a:pt x="2271824" y="3125340"/>
                  <a:pt x="2271824" y="3125340"/>
                  <a:pt x="2271824" y="3125340"/>
                </a:cubicBezTo>
                <a:cubicBezTo>
                  <a:pt x="2287402" y="3154162"/>
                  <a:pt x="2318557" y="3171900"/>
                  <a:pt x="2350824" y="3171900"/>
                </a:cubicBezTo>
                <a:cubicBezTo>
                  <a:pt x="2865989" y="3171900"/>
                  <a:pt x="2865989" y="3171900"/>
                  <a:pt x="2865989" y="3171900"/>
                </a:cubicBezTo>
                <a:cubicBezTo>
                  <a:pt x="2899368" y="3171900"/>
                  <a:pt x="2929410" y="3154162"/>
                  <a:pt x="2946100" y="3125340"/>
                </a:cubicBezTo>
                <a:cubicBezTo>
                  <a:pt x="3203126" y="2680809"/>
                  <a:pt x="3203126" y="2680809"/>
                  <a:pt x="3203126" y="2680809"/>
                </a:cubicBezTo>
                <a:cubicBezTo>
                  <a:pt x="3219816" y="2653094"/>
                  <a:pt x="3219816" y="2617620"/>
                  <a:pt x="3203126" y="2589906"/>
                </a:cubicBezTo>
                <a:cubicBezTo>
                  <a:pt x="2946100" y="2145375"/>
                  <a:pt x="2946100" y="2145375"/>
                  <a:pt x="2946100" y="2145375"/>
                </a:cubicBezTo>
                <a:cubicBezTo>
                  <a:pt x="2937755" y="2130963"/>
                  <a:pt x="2926072" y="2119323"/>
                  <a:pt x="2912303" y="2111287"/>
                </a:cubicBezTo>
                <a:lnTo>
                  <a:pt x="2908392" y="2109648"/>
                </a:lnTo>
                <a:lnTo>
                  <a:pt x="2929357" y="2073390"/>
                </a:lnTo>
                <a:lnTo>
                  <a:pt x="2944948" y="2046424"/>
                </a:lnTo>
                <a:lnTo>
                  <a:pt x="2928777" y="2039643"/>
                </a:lnTo>
                <a:cubicBezTo>
                  <a:pt x="2920010" y="2037259"/>
                  <a:pt x="2910833" y="2036009"/>
                  <a:pt x="2901420" y="2036009"/>
                </a:cubicBezTo>
                <a:cubicBezTo>
                  <a:pt x="2320317" y="2036009"/>
                  <a:pt x="2320317" y="2036009"/>
                  <a:pt x="2320317" y="2036009"/>
                </a:cubicBezTo>
                <a:cubicBezTo>
                  <a:pt x="2283920" y="2036009"/>
                  <a:pt x="2248778" y="2056016"/>
                  <a:pt x="2231207" y="2088527"/>
                </a:cubicBezTo>
                <a:cubicBezTo>
                  <a:pt x="1940028" y="2589956"/>
                  <a:pt x="1940028" y="2589956"/>
                  <a:pt x="1940028" y="2589956"/>
                </a:cubicBezTo>
                <a:cubicBezTo>
                  <a:pt x="1921201" y="2621217"/>
                  <a:pt x="1921201" y="2661231"/>
                  <a:pt x="1940028" y="2692493"/>
                </a:cubicBezTo>
                <a:cubicBezTo>
                  <a:pt x="1976425" y="2755171"/>
                  <a:pt x="2008272" y="2810015"/>
                  <a:pt x="2036139" y="2858003"/>
                </a:cubicBezTo>
                <a:lnTo>
                  <a:pt x="2050209" y="2882232"/>
                </a:lnTo>
                <a:lnTo>
                  <a:pt x="1985031" y="2882232"/>
                </a:lnTo>
                <a:cubicBezTo>
                  <a:pt x="1782341" y="2882232"/>
                  <a:pt x="1458037" y="2882232"/>
                  <a:pt x="939150" y="2882232"/>
                </a:cubicBezTo>
                <a:cubicBezTo>
                  <a:pt x="852483" y="2882232"/>
                  <a:pt x="768803" y="2834591"/>
                  <a:pt x="726963" y="2757176"/>
                </a:cubicBezTo>
                <a:cubicBezTo>
                  <a:pt x="726963" y="2757176"/>
                  <a:pt x="726963" y="2757176"/>
                  <a:pt x="33622" y="1563194"/>
                </a:cubicBezTo>
                <a:cubicBezTo>
                  <a:pt x="-11207" y="1488756"/>
                  <a:pt x="-11207" y="1393476"/>
                  <a:pt x="33622" y="1319038"/>
                </a:cubicBezTo>
                <a:cubicBezTo>
                  <a:pt x="33622" y="1319038"/>
                  <a:pt x="33622" y="1319038"/>
                  <a:pt x="726963" y="125055"/>
                </a:cubicBezTo>
                <a:cubicBezTo>
                  <a:pt x="768803" y="47640"/>
                  <a:pt x="852483" y="0"/>
                  <a:pt x="939150" y="0"/>
                </a:cubicBezTo>
                <a:close/>
              </a:path>
            </a:pathLst>
          </a:custGeom>
          <a:solidFill>
            <a:srgbClr val="7F7F7F">
              <a:alpha val="149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641" name="Google Shape;641;p58"/>
          <p:cNvSpPr/>
          <p:nvPr/>
        </p:nvSpPr>
        <p:spPr>
          <a:xfrm>
            <a:off x="8691733" y="843530"/>
            <a:ext cx="3309879" cy="2983688"/>
          </a:xfrm>
          <a:custGeom>
            <a:rect b="b" l="l" r="r" t="t"/>
            <a:pathLst>
              <a:path extrusionOk="0" h="2983688" w="3309879">
                <a:moveTo>
                  <a:pt x="944317" y="0"/>
                </a:moveTo>
                <a:cubicBezTo>
                  <a:pt x="2368743" y="0"/>
                  <a:pt x="2368743" y="0"/>
                  <a:pt x="2368743" y="0"/>
                </a:cubicBezTo>
                <a:cubicBezTo>
                  <a:pt x="2440811" y="0"/>
                  <a:pt x="2534078" y="51740"/>
                  <a:pt x="2572231" y="116416"/>
                </a:cubicBezTo>
                <a:cubicBezTo>
                  <a:pt x="3284443" y="1371117"/>
                  <a:pt x="3284443" y="1371117"/>
                  <a:pt x="3284443" y="1371117"/>
                </a:cubicBezTo>
                <a:cubicBezTo>
                  <a:pt x="3318358" y="1440104"/>
                  <a:pt x="3318358" y="1543584"/>
                  <a:pt x="3284443" y="1612573"/>
                </a:cubicBezTo>
                <a:cubicBezTo>
                  <a:pt x="2572231" y="2867272"/>
                  <a:pt x="2572231" y="2867272"/>
                  <a:pt x="2572231" y="2867272"/>
                </a:cubicBezTo>
                <a:cubicBezTo>
                  <a:pt x="2534078" y="2931949"/>
                  <a:pt x="2440811" y="2983688"/>
                  <a:pt x="2368743" y="2983688"/>
                </a:cubicBezTo>
                <a:lnTo>
                  <a:pt x="944317" y="2983688"/>
                </a:lnTo>
                <a:cubicBezTo>
                  <a:pt x="868010" y="2983688"/>
                  <a:pt x="774745" y="2931949"/>
                  <a:pt x="740830" y="2867272"/>
                </a:cubicBezTo>
                <a:cubicBezTo>
                  <a:pt x="28617" y="1612573"/>
                  <a:pt x="28617" y="1612573"/>
                  <a:pt x="28617" y="1612573"/>
                </a:cubicBezTo>
                <a:cubicBezTo>
                  <a:pt x="-9538" y="1543584"/>
                  <a:pt x="-9538" y="1440104"/>
                  <a:pt x="28617" y="1371117"/>
                </a:cubicBezTo>
                <a:cubicBezTo>
                  <a:pt x="740830" y="116416"/>
                  <a:pt x="740830" y="116416"/>
                  <a:pt x="740830" y="116416"/>
                </a:cubicBezTo>
                <a:cubicBezTo>
                  <a:pt x="774745" y="51740"/>
                  <a:pt x="868010" y="0"/>
                  <a:pt x="944317" y="0"/>
                </a:cubicBezTo>
                <a:close/>
              </a:path>
            </a:pathLst>
          </a:custGeom>
          <a:solidFill>
            <a:srgbClr val="7F7F7F">
              <a:alpha val="149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pic>
        <p:nvPicPr>
          <p:cNvPr id="642" name="Google Shape;642;p58"/>
          <p:cNvPicPr preferRelativeResize="0"/>
          <p:nvPr/>
        </p:nvPicPr>
        <p:blipFill rotWithShape="1">
          <a:blip r:embed="rId4">
            <a:alphaModFix/>
          </a:blip>
          <a:srcRect b="0" l="0" r="0" t="6907"/>
          <a:stretch/>
        </p:blipFill>
        <p:spPr>
          <a:xfrm>
            <a:off x="9466590" y="1505963"/>
            <a:ext cx="1748818" cy="1409945"/>
          </a:xfrm>
          <a:prstGeom prst="rect">
            <a:avLst/>
          </a:prstGeom>
          <a:noFill/>
          <a:ln>
            <a:noFill/>
          </a:ln>
        </p:spPr>
      </p:pic>
      <p:pic>
        <p:nvPicPr>
          <p:cNvPr id="643" name="Google Shape;643;p58"/>
          <p:cNvPicPr preferRelativeResize="0"/>
          <p:nvPr/>
        </p:nvPicPr>
        <p:blipFill rotWithShape="1">
          <a:blip r:embed="rId5">
            <a:alphaModFix/>
          </a:blip>
          <a:srcRect b="9444" l="0" r="0" t="0"/>
          <a:stretch/>
        </p:blipFill>
        <p:spPr>
          <a:xfrm>
            <a:off x="6231989" y="3090449"/>
            <a:ext cx="2135083" cy="1864323"/>
          </a:xfrm>
          <a:prstGeom prst="rect">
            <a:avLst/>
          </a:prstGeom>
          <a:noFill/>
          <a:ln>
            <a:noFill/>
          </a:ln>
        </p:spPr>
      </p:pic>
      <p:pic>
        <p:nvPicPr>
          <p:cNvPr id="644" name="Google Shape;644;p58"/>
          <p:cNvPicPr preferRelativeResize="0"/>
          <p:nvPr/>
        </p:nvPicPr>
        <p:blipFill>
          <a:blip r:embed="rId6">
            <a:alphaModFix/>
          </a:blip>
          <a:stretch>
            <a:fillRect/>
          </a:stretch>
        </p:blipFill>
        <p:spPr>
          <a:xfrm>
            <a:off x="206538" y="2415063"/>
            <a:ext cx="5057775" cy="41814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14141"/>
        </a:solidFill>
      </p:bgPr>
    </p:bg>
    <p:spTree>
      <p:nvGrpSpPr>
        <p:cNvPr id="724" name="Shape 724"/>
        <p:cNvGrpSpPr/>
        <p:nvPr/>
      </p:nvGrpSpPr>
      <p:grpSpPr>
        <a:xfrm>
          <a:off x="0" y="0"/>
          <a:ext cx="0" cy="0"/>
          <a:chOff x="0" y="0"/>
          <a:chExt cx="0" cy="0"/>
        </a:xfrm>
      </p:grpSpPr>
      <p:sp>
        <p:nvSpPr>
          <p:cNvPr id="725" name="Google Shape;725;p67"/>
          <p:cNvSpPr txBox="1"/>
          <p:nvPr>
            <p:ph type="title"/>
          </p:nvPr>
        </p:nvSpPr>
        <p:spPr>
          <a:xfrm>
            <a:off x="6601253" y="2656084"/>
            <a:ext cx="5256600" cy="28890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4400"/>
              <a:buFont typeface="Calibri"/>
              <a:buNone/>
            </a:pPr>
            <a:r>
              <a:rPr lang="en-US"/>
              <a:t>What is a Network?</a:t>
            </a:r>
            <a:endParaRPr/>
          </a:p>
          <a:p>
            <a:pPr indent="0" lvl="0" marL="0" rtl="0" algn="l">
              <a:lnSpc>
                <a:spcPct val="90000"/>
              </a:lnSpc>
              <a:spcBef>
                <a:spcPts val="0"/>
              </a:spcBef>
              <a:spcAft>
                <a:spcPts val="0"/>
              </a:spcAft>
              <a:buClr>
                <a:schemeClr val="lt1"/>
              </a:buClr>
              <a:buSzPts val="4400"/>
              <a:buFont typeface="Calibri"/>
              <a:buNone/>
            </a:pPr>
            <a:r>
              <a:t/>
            </a:r>
            <a:endParaRPr sz="2700"/>
          </a:p>
          <a:p>
            <a:pPr indent="0" lvl="0" marL="0" rtl="0" algn="l">
              <a:lnSpc>
                <a:spcPct val="90000"/>
              </a:lnSpc>
              <a:spcBef>
                <a:spcPts val="0"/>
              </a:spcBef>
              <a:spcAft>
                <a:spcPts val="0"/>
              </a:spcAft>
              <a:buClr>
                <a:schemeClr val="lt1"/>
              </a:buClr>
              <a:buSzPts val="4400"/>
              <a:buFont typeface="Calibri"/>
              <a:buNone/>
            </a:pPr>
            <a:r>
              <a:t/>
            </a:r>
            <a:endParaRPr sz="2700"/>
          </a:p>
          <a:p>
            <a:pPr indent="0" lvl="0" marL="0" rtl="0" algn="l">
              <a:lnSpc>
                <a:spcPct val="90000"/>
              </a:lnSpc>
              <a:spcBef>
                <a:spcPts val="0"/>
              </a:spcBef>
              <a:spcAft>
                <a:spcPts val="0"/>
              </a:spcAft>
              <a:buClr>
                <a:schemeClr val="lt1"/>
              </a:buClr>
              <a:buSzPts val="4400"/>
              <a:buFont typeface="Calibri"/>
              <a:buNone/>
            </a:pPr>
            <a:r>
              <a:rPr lang="en-US" sz="2300"/>
              <a:t>Session Objective 1</a:t>
            </a:r>
            <a:br>
              <a:rPr lang="en-US" sz="3800"/>
            </a:br>
            <a:endParaRPr sz="3800"/>
          </a:p>
        </p:txBody>
      </p:sp>
      <p:sp>
        <p:nvSpPr>
          <p:cNvPr id="726" name="Google Shape;726;p67"/>
          <p:cNvSpPr/>
          <p:nvPr/>
        </p:nvSpPr>
        <p:spPr>
          <a:xfrm flipH="1">
            <a:off x="0" y="0"/>
            <a:ext cx="6172782" cy="6858000"/>
          </a:xfrm>
          <a:custGeom>
            <a:rect b="b" l="l" r="r" t="t"/>
            <a:pathLst>
              <a:path extrusionOk="0" h="6858000" w="6172782">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727" name="Google Shape;727;p67"/>
          <p:cNvPicPr preferRelativeResize="0"/>
          <p:nvPr/>
        </p:nvPicPr>
        <p:blipFill rotWithShape="1">
          <a:blip r:embed="rId3">
            <a:alphaModFix/>
          </a:blip>
          <a:srcRect b="-1" l="27017" r="14345" t="0"/>
          <a:stretch/>
        </p:blipFill>
        <p:spPr>
          <a:xfrm>
            <a:off x="20" y="10"/>
            <a:ext cx="6024134" cy="6857990"/>
          </a:xfrm>
          <a:custGeom>
            <a:rect b="b" l="l" r="r" t="t"/>
            <a:pathLst>
              <a:path extrusionOk="0" h="6858000" w="6024154">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32" name="Shape 732"/>
        <p:cNvGrpSpPr/>
        <p:nvPr/>
      </p:nvGrpSpPr>
      <p:grpSpPr>
        <a:xfrm>
          <a:off x="0" y="0"/>
          <a:ext cx="0" cy="0"/>
          <a:chOff x="0" y="0"/>
          <a:chExt cx="0" cy="0"/>
        </a:xfrm>
      </p:grpSpPr>
      <p:sp>
        <p:nvSpPr>
          <p:cNvPr id="733" name="Google Shape;733;p68"/>
          <p:cNvSpPr txBox="1"/>
          <p:nvPr>
            <p:ph type="title"/>
          </p:nvPr>
        </p:nvSpPr>
        <p:spPr>
          <a:xfrm>
            <a:off x="8259372" y="695431"/>
            <a:ext cx="3401568" cy="192024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dk1"/>
              </a:buClr>
              <a:buSzPts val="4000"/>
              <a:buFont typeface="Calibri"/>
              <a:buNone/>
            </a:pPr>
            <a:r>
              <a:rPr lang="en-US" sz="4000"/>
              <a:t>Networks are</a:t>
            </a:r>
            <a:br>
              <a:rPr lang="en-US" sz="4000"/>
            </a:br>
            <a:r>
              <a:rPr lang="en-US" sz="4000"/>
              <a:t>Patterns of  </a:t>
            </a:r>
            <a:br>
              <a:rPr lang="en-US" sz="4000"/>
            </a:br>
            <a:r>
              <a:rPr lang="en-US" sz="4000"/>
              <a:t>Relationships</a:t>
            </a:r>
            <a:endParaRPr sz="4000"/>
          </a:p>
        </p:txBody>
      </p:sp>
      <p:sp>
        <p:nvSpPr>
          <p:cNvPr id="734" name="Google Shape;734;p68"/>
          <p:cNvSpPr txBox="1"/>
          <p:nvPr>
            <p:ph idx="1" type="body"/>
          </p:nvPr>
        </p:nvSpPr>
        <p:spPr>
          <a:xfrm>
            <a:off x="8259372" y="2615671"/>
            <a:ext cx="3699240" cy="3808408"/>
          </a:xfrm>
          <a:prstGeom prst="rect">
            <a:avLst/>
          </a:prstGeom>
          <a:noFill/>
          <a:ln>
            <a:noFill/>
          </a:ln>
        </p:spPr>
        <p:txBody>
          <a:bodyPr anchorCtr="0" anchor="t" bIns="45700" lIns="91425" spcFirstLastPara="1" rIns="91425" wrap="square" tIns="45700">
            <a:noAutofit/>
          </a:bodyPr>
          <a:lstStyle/>
          <a:p>
            <a:pPr indent="0" lvl="0" marL="0" rtl="0" algn="l">
              <a:lnSpc>
                <a:spcPct val="70000"/>
              </a:lnSpc>
              <a:spcBef>
                <a:spcPts val="0"/>
              </a:spcBef>
              <a:spcAft>
                <a:spcPts val="0"/>
              </a:spcAft>
              <a:buClr>
                <a:schemeClr val="dk1"/>
              </a:buClr>
              <a:buSzPts val="2590"/>
              <a:buNone/>
            </a:pPr>
            <a:r>
              <a:t/>
            </a:r>
            <a:endParaRPr sz="2590"/>
          </a:p>
          <a:p>
            <a:pPr indent="0" lvl="0" marL="0" rtl="0" algn="l">
              <a:lnSpc>
                <a:spcPct val="70000"/>
              </a:lnSpc>
              <a:spcBef>
                <a:spcPts val="640"/>
              </a:spcBef>
              <a:spcAft>
                <a:spcPts val="0"/>
              </a:spcAft>
              <a:buClr>
                <a:schemeClr val="dk1"/>
              </a:buClr>
              <a:buSzPts val="2590"/>
              <a:buNone/>
            </a:pPr>
            <a:r>
              <a:rPr lang="en-US" sz="2590"/>
              <a:t>Networks are sets of relationships and the patterns they create. The patterns influence the quality of communication and the likelihood of collaboration and innovation in a community or organization…we are embedded in many different networks</a:t>
            </a:r>
            <a:endParaRPr sz="2590"/>
          </a:p>
          <a:p>
            <a:pPr indent="-351461" lvl="0" marL="457189" rtl="0" algn="l">
              <a:lnSpc>
                <a:spcPct val="70000"/>
              </a:lnSpc>
              <a:spcBef>
                <a:spcPts val="747"/>
              </a:spcBef>
              <a:spcAft>
                <a:spcPts val="0"/>
              </a:spcAft>
              <a:buClr>
                <a:schemeClr val="dk1"/>
              </a:buClr>
              <a:buSzPts val="1665"/>
              <a:buNone/>
            </a:pPr>
            <a:r>
              <a:t/>
            </a:r>
            <a:endParaRPr sz="1665"/>
          </a:p>
          <a:p>
            <a:pPr indent="-351461" lvl="0" marL="457189" rtl="0" algn="l">
              <a:lnSpc>
                <a:spcPct val="70000"/>
              </a:lnSpc>
              <a:spcBef>
                <a:spcPts val="747"/>
              </a:spcBef>
              <a:spcAft>
                <a:spcPts val="0"/>
              </a:spcAft>
              <a:buClr>
                <a:schemeClr val="dk1"/>
              </a:buClr>
              <a:buSzPts val="1665"/>
              <a:buNone/>
            </a:pPr>
            <a:r>
              <a:t/>
            </a:r>
            <a:endParaRPr sz="1665"/>
          </a:p>
          <a:p>
            <a:pPr indent="0" lvl="0" marL="0" rtl="0" algn="l">
              <a:lnSpc>
                <a:spcPct val="70000"/>
              </a:lnSpc>
              <a:spcBef>
                <a:spcPts val="747"/>
              </a:spcBef>
              <a:spcAft>
                <a:spcPts val="0"/>
              </a:spcAft>
              <a:buClr>
                <a:schemeClr val="dk1"/>
              </a:buClr>
              <a:buSzPts val="1665"/>
              <a:buNone/>
            </a:pPr>
            <a:r>
              <a:t/>
            </a:r>
            <a:endParaRPr sz="1665"/>
          </a:p>
          <a:p>
            <a:pPr indent="0" lvl="0" marL="0" rtl="0" algn="l">
              <a:lnSpc>
                <a:spcPct val="70000"/>
              </a:lnSpc>
              <a:spcBef>
                <a:spcPts val="747"/>
              </a:spcBef>
              <a:spcAft>
                <a:spcPts val="0"/>
              </a:spcAft>
              <a:buClr>
                <a:schemeClr val="dk1"/>
              </a:buClr>
              <a:buSzPts val="1665"/>
              <a:buNone/>
            </a:pPr>
            <a:r>
              <a:t/>
            </a:r>
            <a:endParaRPr sz="1665"/>
          </a:p>
          <a:p>
            <a:pPr indent="0" lvl="0" marL="0" rtl="0" algn="l">
              <a:lnSpc>
                <a:spcPct val="70000"/>
              </a:lnSpc>
              <a:spcBef>
                <a:spcPts val="747"/>
              </a:spcBef>
              <a:spcAft>
                <a:spcPts val="0"/>
              </a:spcAft>
              <a:buClr>
                <a:schemeClr val="dk1"/>
              </a:buClr>
              <a:buSzPts val="1665"/>
              <a:buNone/>
            </a:pPr>
            <a:r>
              <a:t/>
            </a:r>
            <a:endParaRPr sz="1665"/>
          </a:p>
        </p:txBody>
      </p:sp>
      <p:pic>
        <p:nvPicPr>
          <p:cNvPr id="735" name="Google Shape;735;p68"/>
          <p:cNvPicPr preferRelativeResize="0"/>
          <p:nvPr/>
        </p:nvPicPr>
        <p:blipFill rotWithShape="1">
          <a:blip r:embed="rId3">
            <a:alphaModFix/>
          </a:blip>
          <a:srcRect b="0" l="0" r="0" t="0"/>
          <a:stretch/>
        </p:blipFill>
        <p:spPr>
          <a:xfrm>
            <a:off x="323558" y="64590"/>
            <a:ext cx="7160454" cy="6728822"/>
          </a:xfrm>
          <a:prstGeom prst="rect">
            <a:avLst/>
          </a:prstGeom>
          <a:noFill/>
          <a:ln>
            <a:noFill/>
          </a:ln>
        </p:spPr>
      </p:pic>
      <p:sp>
        <p:nvSpPr>
          <p:cNvPr id="736" name="Google Shape;736;p68"/>
          <p:cNvSpPr/>
          <p:nvPr/>
        </p:nvSpPr>
        <p:spPr>
          <a:xfrm>
            <a:off x="0" y="0"/>
            <a:ext cx="211600" cy="158800"/>
          </a:xfrm>
          <a:prstGeom prst="rect">
            <a:avLst/>
          </a:prstGeom>
          <a:no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Calibri"/>
              <a:buNone/>
            </a:pPr>
            <a:r>
              <a:t/>
            </a:r>
            <a:endParaRPr b="0" i="0" sz="1867" u="none" cap="none" strike="noStrike">
              <a:solidFill>
                <a:srgbClr val="000000"/>
              </a:solidFill>
              <a:latin typeface="Arial"/>
              <a:ea typeface="Arial"/>
              <a:cs typeface="Arial"/>
              <a:sym typeface="Arial"/>
            </a:endParaRPr>
          </a:p>
        </p:txBody>
      </p:sp>
      <p:sp>
        <p:nvSpPr>
          <p:cNvPr id="737" name="Google Shape;737;p68"/>
          <p:cNvSpPr/>
          <p:nvPr/>
        </p:nvSpPr>
        <p:spPr>
          <a:xfrm>
            <a:off x="531060" y="5811711"/>
            <a:ext cx="5666400" cy="769600"/>
          </a:xfrm>
          <a:prstGeom prst="rect">
            <a:avLst/>
          </a:prstGeom>
          <a:noFill/>
          <a:ln>
            <a:noFill/>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Clr>
                <a:srgbClr val="000000"/>
              </a:buClr>
              <a:buSzPts val="2667"/>
              <a:buFont typeface="Calibri"/>
              <a:buNone/>
            </a:pPr>
            <a:r>
              <a:t/>
            </a:r>
            <a:endParaRPr b="0" i="0" sz="2667" u="none" cap="none" strike="noStrike">
              <a:solidFill>
                <a:srgbClr val="000000"/>
              </a:solidFill>
              <a:latin typeface="Calibri"/>
              <a:ea typeface="Calibri"/>
              <a:cs typeface="Calibri"/>
              <a:sym typeface="Calibri"/>
            </a:endParaRPr>
          </a:p>
          <a:p>
            <a:pPr indent="0" lvl="0" marL="0" marR="0" rtl="0" algn="l">
              <a:lnSpc>
                <a:spcPct val="100000"/>
              </a:lnSpc>
              <a:spcBef>
                <a:spcPts val="533"/>
              </a:spcBef>
              <a:spcAft>
                <a:spcPts val="0"/>
              </a:spcAft>
              <a:buClr>
                <a:srgbClr val="000000"/>
              </a:buClr>
              <a:buSzPts val="1333"/>
              <a:buFont typeface="Calibri"/>
              <a:buNone/>
            </a:pPr>
            <a:r>
              <a:t/>
            </a:r>
            <a:endParaRPr b="0" i="0" sz="1333" u="none" cap="none" strike="noStrike">
              <a:solidFill>
                <a:srgbClr val="000000"/>
              </a:solidFill>
              <a:latin typeface="Arial"/>
              <a:ea typeface="Arial"/>
              <a:cs typeface="Arial"/>
              <a:sym typeface="Arial"/>
            </a:endParaRPr>
          </a:p>
        </p:txBody>
      </p:sp>
      <p:sp>
        <p:nvSpPr>
          <p:cNvPr id="738" name="Google Shape;738;p68"/>
          <p:cNvSpPr txBox="1"/>
          <p:nvPr/>
        </p:nvSpPr>
        <p:spPr>
          <a:xfrm>
            <a:off x="1255625" y="6141900"/>
            <a:ext cx="5492100" cy="651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Calibri"/>
              <a:buNone/>
            </a:pPr>
            <a:r>
              <a:rPr b="0" i="0" lang="en-US" sz="1800" u="none" cap="none" strike="noStrike">
                <a:solidFill>
                  <a:srgbClr val="000000"/>
                </a:solidFill>
                <a:latin typeface="Calibri"/>
                <a:ea typeface="Calibri"/>
                <a:cs typeface="Calibri"/>
                <a:sym typeface="Calibri"/>
              </a:rPr>
              <a:t>Dots are people, lines are the relationships they have</a:t>
            </a:r>
            <a:endParaRPr b="0" i="0" sz="1400" u="none" cap="none" strike="noStrike">
              <a:solidFill>
                <a:srgbClr val="000000"/>
              </a:solidFill>
              <a:latin typeface="Arial"/>
              <a:ea typeface="Arial"/>
              <a:cs typeface="Arial"/>
              <a:sym typeface="Arial"/>
            </a:endParaRPr>
          </a:p>
        </p:txBody>
      </p:sp>
    </p:spTree>
  </p:cSld>
  <p:clrMapOvr>
    <a:masterClrMapping/>
  </p:clrMapOvr>
  <p:transition>
    <p:fade thruBlk="1"/>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F3F3F"/>
        </a:solidFill>
      </p:bgPr>
    </p:bg>
    <p:spTree>
      <p:nvGrpSpPr>
        <p:cNvPr id="742" name="Shape 742"/>
        <p:cNvGrpSpPr/>
        <p:nvPr/>
      </p:nvGrpSpPr>
      <p:grpSpPr>
        <a:xfrm>
          <a:off x="0" y="0"/>
          <a:ext cx="0" cy="0"/>
          <a:chOff x="0" y="0"/>
          <a:chExt cx="0" cy="0"/>
        </a:xfrm>
      </p:grpSpPr>
      <p:sp>
        <p:nvSpPr>
          <p:cNvPr id="743" name="Google Shape;743;p69"/>
          <p:cNvSpPr txBox="1"/>
          <p:nvPr>
            <p:ph idx="4294967295" type="title"/>
          </p:nvPr>
        </p:nvSpPr>
        <p:spPr>
          <a:xfrm>
            <a:off x="905925" y="325000"/>
            <a:ext cx="10515600" cy="764400"/>
          </a:xfrm>
          <a:prstGeom prst="rect">
            <a:avLst/>
          </a:prstGeom>
          <a:noFill/>
          <a:ln>
            <a:noFill/>
          </a:ln>
        </p:spPr>
        <p:txBody>
          <a:bodyPr anchorCtr="0" anchor="t" bIns="45700" lIns="91425" spcFirstLastPara="1" rIns="91425" wrap="square" tIns="45700">
            <a:noAutofit/>
          </a:bodyPr>
          <a:lstStyle/>
          <a:p>
            <a:pPr indent="0" lvl="0" marL="0" rtl="0" algn="l">
              <a:lnSpc>
                <a:spcPct val="120000"/>
              </a:lnSpc>
              <a:spcBef>
                <a:spcPts val="0"/>
              </a:spcBef>
              <a:spcAft>
                <a:spcPts val="0"/>
              </a:spcAft>
              <a:buClr>
                <a:schemeClr val="dk2"/>
              </a:buClr>
              <a:buSzPts val="3600"/>
              <a:buFont typeface="Georgia"/>
              <a:buNone/>
            </a:pPr>
            <a:r>
              <a:rPr lang="en-US">
                <a:solidFill>
                  <a:srgbClr val="FFFFFF"/>
                </a:solidFill>
              </a:rPr>
              <a:t>Participants’ objectives for their networks</a:t>
            </a:r>
            <a:r>
              <a:rPr lang="en-US"/>
              <a:t> </a:t>
            </a:r>
            <a:endParaRPr/>
          </a:p>
        </p:txBody>
      </p:sp>
      <p:grpSp>
        <p:nvGrpSpPr>
          <p:cNvPr id="744" name="Google Shape;744;p69"/>
          <p:cNvGrpSpPr/>
          <p:nvPr/>
        </p:nvGrpSpPr>
        <p:grpSpPr>
          <a:xfrm>
            <a:off x="836392" y="1102169"/>
            <a:ext cx="10582507" cy="5586078"/>
            <a:chOff x="988956" y="-59305"/>
            <a:chExt cx="9243979" cy="4424967"/>
          </a:xfrm>
        </p:grpSpPr>
        <p:sp>
          <p:nvSpPr>
            <p:cNvPr id="745" name="Google Shape;745;p69"/>
            <p:cNvSpPr/>
            <p:nvPr/>
          </p:nvSpPr>
          <p:spPr>
            <a:xfrm>
              <a:off x="4667436" y="1286943"/>
              <a:ext cx="1815000" cy="1609200"/>
            </a:xfrm>
            <a:prstGeom prst="ellipse">
              <a:avLst/>
            </a:prstGeom>
            <a:solidFill>
              <a:schemeClr val="accent2"/>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50"/>
            </a:p>
          </p:txBody>
        </p:sp>
        <p:sp>
          <p:nvSpPr>
            <p:cNvPr id="746" name="Google Shape;746;p69"/>
            <p:cNvSpPr txBox="1"/>
            <p:nvPr/>
          </p:nvSpPr>
          <p:spPr>
            <a:xfrm>
              <a:off x="4933250" y="1522601"/>
              <a:ext cx="1283400" cy="1137900"/>
            </a:xfrm>
            <a:prstGeom prst="rect">
              <a:avLst/>
            </a:prstGeom>
            <a:noFill/>
            <a:ln>
              <a:noFill/>
            </a:ln>
          </p:spPr>
          <p:txBody>
            <a:bodyPr anchorCtr="0" anchor="ctr" bIns="8875" lIns="8875" spcFirstLastPara="1" rIns="8875" wrap="square" tIns="8875">
              <a:noAutofit/>
            </a:bodyPr>
            <a:lstStyle/>
            <a:p>
              <a:pPr indent="0" lvl="0" marL="0" marR="0" rtl="0" algn="ctr">
                <a:lnSpc>
                  <a:spcPct val="90000"/>
                </a:lnSpc>
                <a:spcBef>
                  <a:spcPts val="0"/>
                </a:spcBef>
                <a:spcAft>
                  <a:spcPts val="0"/>
                </a:spcAft>
                <a:buClr>
                  <a:schemeClr val="dk2"/>
                </a:buClr>
                <a:buSzPts val="1400"/>
                <a:buFont typeface="Arial"/>
                <a:buNone/>
              </a:pPr>
              <a:r>
                <a:rPr lang="en-US" sz="1450">
                  <a:solidFill>
                    <a:srgbClr val="FFFFFF"/>
                  </a:solidFill>
                  <a:latin typeface="Arial"/>
                  <a:ea typeface="Arial"/>
                  <a:cs typeface="Arial"/>
                  <a:sym typeface="Arial"/>
                </a:rPr>
                <a:t>How participants want their network to improve &amp; develop over the next 1-2 years</a:t>
              </a:r>
              <a:endParaRPr sz="1450">
                <a:solidFill>
                  <a:srgbClr val="FFFFFF"/>
                </a:solidFill>
              </a:endParaRPr>
            </a:p>
          </p:txBody>
        </p:sp>
        <p:sp>
          <p:nvSpPr>
            <p:cNvPr id="747" name="Google Shape;747;p69"/>
            <p:cNvSpPr/>
            <p:nvPr/>
          </p:nvSpPr>
          <p:spPr>
            <a:xfrm rot="-5400000">
              <a:off x="5531795" y="1237443"/>
              <a:ext cx="86100" cy="12900"/>
            </a:xfrm>
            <a:custGeom>
              <a:rect b="b" l="l" r="r" t="t"/>
              <a:pathLst>
                <a:path extrusionOk="0" h="120000" w="120000">
                  <a:moveTo>
                    <a:pt x="0" y="60000"/>
                  </a:moveTo>
                  <a:lnTo>
                    <a:pt x="120000" y="60000"/>
                  </a:lnTo>
                </a:path>
              </a:pathLst>
            </a:custGeom>
            <a:noFill/>
            <a:ln cap="flat" cmpd="sng" w="12700">
              <a:solidFill>
                <a:srgbClr val="C0730C"/>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50"/>
            </a:p>
          </p:txBody>
        </p:sp>
        <p:sp>
          <p:nvSpPr>
            <p:cNvPr id="748" name="Google Shape;748;p69"/>
            <p:cNvSpPr txBox="1"/>
            <p:nvPr/>
          </p:nvSpPr>
          <p:spPr>
            <a:xfrm rot="5400000">
              <a:off x="5572762" y="1241661"/>
              <a:ext cx="4200" cy="4200"/>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chemeClr val="dk1"/>
                </a:buClr>
                <a:buSzPts val="1000"/>
                <a:buFont typeface="Arial"/>
                <a:buNone/>
              </a:pPr>
              <a:r>
                <a:t/>
              </a:r>
              <a:endParaRPr sz="1450">
                <a:solidFill>
                  <a:schemeClr val="dk1"/>
                </a:solidFill>
                <a:latin typeface="Arial"/>
                <a:ea typeface="Arial"/>
                <a:cs typeface="Arial"/>
                <a:sym typeface="Arial"/>
              </a:endParaRPr>
            </a:p>
          </p:txBody>
        </p:sp>
        <p:sp>
          <p:nvSpPr>
            <p:cNvPr id="749" name="Google Shape;749;p69"/>
            <p:cNvSpPr/>
            <p:nvPr/>
          </p:nvSpPr>
          <p:spPr>
            <a:xfrm>
              <a:off x="4944668" y="-59305"/>
              <a:ext cx="1260000" cy="1260000"/>
            </a:xfrm>
            <a:prstGeom prst="ellipse">
              <a:avLst/>
            </a:prstGeom>
            <a:solidFill>
              <a:srgbClr val="F29212"/>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50"/>
            </a:p>
          </p:txBody>
        </p:sp>
        <p:sp>
          <p:nvSpPr>
            <p:cNvPr id="750" name="Google Shape;750;p69"/>
            <p:cNvSpPr txBox="1"/>
            <p:nvPr/>
          </p:nvSpPr>
          <p:spPr>
            <a:xfrm>
              <a:off x="5129190" y="125217"/>
              <a:ext cx="891000" cy="891000"/>
            </a:xfrm>
            <a:prstGeom prst="rect">
              <a:avLst/>
            </a:prstGeom>
            <a:noFill/>
            <a:ln>
              <a:noFill/>
            </a:ln>
          </p:spPr>
          <p:txBody>
            <a:bodyPr anchorCtr="0" anchor="ctr" bIns="6350" lIns="6350" spcFirstLastPara="1" rIns="6350" wrap="square" tIns="6350">
              <a:noAutofit/>
            </a:bodyPr>
            <a:lstStyle/>
            <a:p>
              <a:pPr indent="0" lvl="0" marL="0" marR="0" rtl="0" algn="ctr">
                <a:lnSpc>
                  <a:spcPct val="90000"/>
                </a:lnSpc>
                <a:spcBef>
                  <a:spcPts val="0"/>
                </a:spcBef>
                <a:spcAft>
                  <a:spcPts val="0"/>
                </a:spcAft>
                <a:buClr>
                  <a:schemeClr val="lt1"/>
                </a:buClr>
                <a:buSzPts val="1000"/>
                <a:buFont typeface="Arial"/>
                <a:buNone/>
              </a:pPr>
              <a:r>
                <a:rPr lang="en-US">
                  <a:solidFill>
                    <a:schemeClr val="lt1"/>
                  </a:solidFill>
                  <a:latin typeface="Arial"/>
                  <a:ea typeface="Arial"/>
                  <a:cs typeface="Arial"/>
                  <a:sym typeface="Arial"/>
                </a:rPr>
                <a:t>Become more self -sustaining, self -organising </a:t>
              </a:r>
              <a:r>
                <a:rPr lang="en-US">
                  <a:solidFill>
                    <a:schemeClr val="lt1"/>
                  </a:solidFill>
                </a:rPr>
                <a:t>&amp; s</a:t>
              </a:r>
              <a:r>
                <a:rPr lang="en-US">
                  <a:solidFill>
                    <a:schemeClr val="lt1"/>
                  </a:solidFill>
                  <a:latin typeface="Arial"/>
                  <a:ea typeface="Arial"/>
                  <a:cs typeface="Arial"/>
                  <a:sym typeface="Arial"/>
                </a:rPr>
                <a:t>elf -actualising</a:t>
              </a:r>
              <a:endParaRPr/>
            </a:p>
          </p:txBody>
        </p:sp>
        <p:sp>
          <p:nvSpPr>
            <p:cNvPr id="751" name="Google Shape;751;p69"/>
            <p:cNvSpPr/>
            <p:nvPr/>
          </p:nvSpPr>
          <p:spPr>
            <a:xfrm rot="-2210879">
              <a:off x="6174144" y="1283514"/>
              <a:ext cx="940980" cy="12841"/>
            </a:xfrm>
            <a:custGeom>
              <a:rect b="b" l="l" r="r" t="t"/>
              <a:pathLst>
                <a:path extrusionOk="0" h="120000" w="120000">
                  <a:moveTo>
                    <a:pt x="0" y="60000"/>
                  </a:moveTo>
                  <a:lnTo>
                    <a:pt x="120000" y="60000"/>
                  </a:lnTo>
                </a:path>
              </a:pathLst>
            </a:custGeom>
            <a:noFill/>
            <a:ln cap="flat" cmpd="sng" w="12700">
              <a:solidFill>
                <a:srgbClr val="C0730C"/>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50"/>
            </a:p>
          </p:txBody>
        </p:sp>
        <p:sp>
          <p:nvSpPr>
            <p:cNvPr id="752" name="Google Shape;752;p69"/>
            <p:cNvSpPr txBox="1"/>
            <p:nvPr/>
          </p:nvSpPr>
          <p:spPr>
            <a:xfrm rot="-2203446">
              <a:off x="6621087" y="1266464"/>
              <a:ext cx="47160" cy="47160"/>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chemeClr val="dk1"/>
                </a:buClr>
                <a:buSzPts val="1000"/>
                <a:buFont typeface="Arial"/>
                <a:buNone/>
              </a:pPr>
              <a:r>
                <a:t/>
              </a:r>
              <a:endParaRPr sz="1450">
                <a:solidFill>
                  <a:schemeClr val="dk1"/>
                </a:solidFill>
                <a:latin typeface="Arial"/>
                <a:ea typeface="Arial"/>
                <a:cs typeface="Arial"/>
                <a:sym typeface="Arial"/>
              </a:endParaRPr>
            </a:p>
          </p:txBody>
        </p:sp>
        <p:sp>
          <p:nvSpPr>
            <p:cNvPr id="753" name="Google Shape;753;p69"/>
            <p:cNvSpPr/>
            <p:nvPr/>
          </p:nvSpPr>
          <p:spPr>
            <a:xfrm>
              <a:off x="6895262" y="0"/>
              <a:ext cx="1260000" cy="1260000"/>
            </a:xfrm>
            <a:prstGeom prst="ellipse">
              <a:avLst/>
            </a:prstGeom>
            <a:solidFill>
              <a:srgbClr val="F29212"/>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50"/>
            </a:p>
          </p:txBody>
        </p:sp>
        <p:sp>
          <p:nvSpPr>
            <p:cNvPr id="754" name="Google Shape;754;p69"/>
            <p:cNvSpPr txBox="1"/>
            <p:nvPr/>
          </p:nvSpPr>
          <p:spPr>
            <a:xfrm>
              <a:off x="7079784" y="184522"/>
              <a:ext cx="891000" cy="891000"/>
            </a:xfrm>
            <a:prstGeom prst="rect">
              <a:avLst/>
            </a:prstGeom>
            <a:noFill/>
            <a:ln>
              <a:noFill/>
            </a:ln>
          </p:spPr>
          <p:txBody>
            <a:bodyPr anchorCtr="0" anchor="ctr" bIns="6350" lIns="6350" spcFirstLastPara="1" rIns="6350" wrap="square" tIns="6350">
              <a:noAutofit/>
            </a:bodyPr>
            <a:lstStyle/>
            <a:p>
              <a:pPr indent="0" lvl="0" marL="0" marR="0" rtl="0" algn="ctr">
                <a:lnSpc>
                  <a:spcPct val="90000"/>
                </a:lnSpc>
                <a:spcBef>
                  <a:spcPts val="0"/>
                </a:spcBef>
                <a:spcAft>
                  <a:spcPts val="0"/>
                </a:spcAft>
                <a:buClr>
                  <a:schemeClr val="lt1"/>
                </a:buClr>
                <a:buSzPts val="1000"/>
                <a:buFont typeface="Arial"/>
                <a:buNone/>
              </a:pPr>
              <a:r>
                <a:rPr lang="en-US">
                  <a:solidFill>
                    <a:schemeClr val="lt1"/>
                  </a:solidFill>
                  <a:latin typeface="Arial"/>
                  <a:ea typeface="Arial"/>
                  <a:cs typeface="Arial"/>
                  <a:sym typeface="Arial"/>
                </a:rPr>
                <a:t>Grow membership</a:t>
              </a:r>
              <a:endParaRPr/>
            </a:p>
          </p:txBody>
        </p:sp>
        <p:sp>
          <p:nvSpPr>
            <p:cNvPr id="755" name="Google Shape;755;p69"/>
            <p:cNvSpPr/>
            <p:nvPr/>
          </p:nvSpPr>
          <p:spPr>
            <a:xfrm rot="-661602">
              <a:off x="6437621" y="1666580"/>
              <a:ext cx="2570761" cy="12827"/>
            </a:xfrm>
            <a:custGeom>
              <a:rect b="b" l="l" r="r" t="t"/>
              <a:pathLst>
                <a:path extrusionOk="0" h="120000" w="120000">
                  <a:moveTo>
                    <a:pt x="0" y="60000"/>
                  </a:moveTo>
                  <a:lnTo>
                    <a:pt x="120000" y="60000"/>
                  </a:lnTo>
                </a:path>
              </a:pathLst>
            </a:custGeom>
            <a:noFill/>
            <a:ln cap="flat" cmpd="sng" w="12700">
              <a:solidFill>
                <a:srgbClr val="C0730C"/>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50"/>
            </a:p>
          </p:txBody>
        </p:sp>
        <p:sp>
          <p:nvSpPr>
            <p:cNvPr id="756" name="Google Shape;756;p69"/>
            <p:cNvSpPr txBox="1"/>
            <p:nvPr/>
          </p:nvSpPr>
          <p:spPr>
            <a:xfrm rot="-661305">
              <a:off x="7658714" y="1608789"/>
              <a:ext cx="128673" cy="128673"/>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chemeClr val="dk1"/>
                </a:buClr>
                <a:buSzPts val="1000"/>
                <a:buFont typeface="Arial"/>
                <a:buNone/>
              </a:pPr>
              <a:r>
                <a:t/>
              </a:r>
              <a:endParaRPr sz="1450">
                <a:solidFill>
                  <a:schemeClr val="dk1"/>
                </a:solidFill>
                <a:latin typeface="Arial"/>
                <a:ea typeface="Arial"/>
                <a:cs typeface="Arial"/>
                <a:sym typeface="Arial"/>
              </a:endParaRPr>
            </a:p>
          </p:txBody>
        </p:sp>
        <p:sp>
          <p:nvSpPr>
            <p:cNvPr id="757" name="Google Shape;757;p69"/>
            <p:cNvSpPr/>
            <p:nvPr/>
          </p:nvSpPr>
          <p:spPr>
            <a:xfrm>
              <a:off x="8972935" y="676819"/>
              <a:ext cx="1260000" cy="1260000"/>
            </a:xfrm>
            <a:prstGeom prst="ellipse">
              <a:avLst/>
            </a:prstGeom>
            <a:solidFill>
              <a:srgbClr val="F29212"/>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50"/>
            </a:p>
          </p:txBody>
        </p:sp>
        <p:sp>
          <p:nvSpPr>
            <p:cNvPr id="758" name="Google Shape;758;p69"/>
            <p:cNvSpPr txBox="1"/>
            <p:nvPr/>
          </p:nvSpPr>
          <p:spPr>
            <a:xfrm>
              <a:off x="9157457" y="861341"/>
              <a:ext cx="891000" cy="891000"/>
            </a:xfrm>
            <a:prstGeom prst="rect">
              <a:avLst/>
            </a:prstGeom>
            <a:noFill/>
            <a:ln>
              <a:noFill/>
            </a:ln>
          </p:spPr>
          <p:txBody>
            <a:bodyPr anchorCtr="0" anchor="ctr" bIns="6350" lIns="6350" spcFirstLastPara="1" rIns="6350" wrap="square" tIns="6350">
              <a:noAutofit/>
            </a:bodyPr>
            <a:lstStyle/>
            <a:p>
              <a:pPr indent="0" lvl="0" marL="0" marR="0" rtl="0" algn="ctr">
                <a:lnSpc>
                  <a:spcPct val="90000"/>
                </a:lnSpc>
                <a:spcBef>
                  <a:spcPts val="0"/>
                </a:spcBef>
                <a:spcAft>
                  <a:spcPts val="0"/>
                </a:spcAft>
                <a:buClr>
                  <a:schemeClr val="lt1"/>
                </a:buClr>
                <a:buSzPts val="1000"/>
                <a:buFont typeface="Arial"/>
                <a:buNone/>
              </a:pPr>
              <a:r>
                <a:rPr lang="en-US" sz="1450">
                  <a:solidFill>
                    <a:schemeClr val="lt1"/>
                  </a:solidFill>
                  <a:latin typeface="Arial"/>
                  <a:ea typeface="Arial"/>
                  <a:cs typeface="Arial"/>
                  <a:sym typeface="Arial"/>
                </a:rPr>
                <a:t>Increase sharing </a:t>
              </a:r>
              <a:r>
                <a:rPr lang="en-US" sz="1450">
                  <a:solidFill>
                    <a:schemeClr val="lt1"/>
                  </a:solidFill>
                </a:rPr>
                <a:t>&amp;</a:t>
              </a:r>
              <a:r>
                <a:rPr lang="en-US" sz="1450">
                  <a:solidFill>
                    <a:schemeClr val="lt1"/>
                  </a:solidFill>
                  <a:latin typeface="Arial"/>
                  <a:ea typeface="Arial"/>
                  <a:cs typeface="Arial"/>
                  <a:sym typeface="Arial"/>
                </a:rPr>
                <a:t> learning</a:t>
              </a:r>
              <a:endParaRPr sz="1450"/>
            </a:p>
          </p:txBody>
        </p:sp>
        <p:sp>
          <p:nvSpPr>
            <p:cNvPr id="759" name="Google Shape;759;p69"/>
            <p:cNvSpPr/>
            <p:nvPr/>
          </p:nvSpPr>
          <p:spPr>
            <a:xfrm rot="756024">
              <a:off x="6426195" y="2543107"/>
              <a:ext cx="2395597" cy="12886"/>
            </a:xfrm>
            <a:custGeom>
              <a:rect b="b" l="l" r="r" t="t"/>
              <a:pathLst>
                <a:path extrusionOk="0" h="120000" w="120000">
                  <a:moveTo>
                    <a:pt x="0" y="60000"/>
                  </a:moveTo>
                  <a:lnTo>
                    <a:pt x="120000" y="60000"/>
                  </a:lnTo>
                </a:path>
              </a:pathLst>
            </a:custGeom>
            <a:noFill/>
            <a:ln cap="flat" cmpd="sng" w="12700">
              <a:solidFill>
                <a:srgbClr val="C0730C"/>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50"/>
            </a:p>
          </p:txBody>
        </p:sp>
        <p:sp>
          <p:nvSpPr>
            <p:cNvPr id="760" name="Google Shape;760;p69"/>
            <p:cNvSpPr txBox="1"/>
            <p:nvPr/>
          </p:nvSpPr>
          <p:spPr>
            <a:xfrm rot="754528">
              <a:off x="7564071" y="2489582"/>
              <a:ext cx="119876" cy="119876"/>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chemeClr val="dk1"/>
                </a:buClr>
                <a:buSzPts val="1000"/>
                <a:buFont typeface="Arial"/>
                <a:buNone/>
              </a:pPr>
              <a:r>
                <a:t/>
              </a:r>
              <a:endParaRPr sz="1450">
                <a:solidFill>
                  <a:schemeClr val="dk1"/>
                </a:solidFill>
                <a:latin typeface="Arial"/>
                <a:ea typeface="Arial"/>
                <a:cs typeface="Arial"/>
                <a:sym typeface="Arial"/>
              </a:endParaRPr>
            </a:p>
          </p:txBody>
        </p:sp>
        <p:sp>
          <p:nvSpPr>
            <p:cNvPr id="761" name="Google Shape;761;p69"/>
            <p:cNvSpPr/>
            <p:nvPr/>
          </p:nvSpPr>
          <p:spPr>
            <a:xfrm>
              <a:off x="8777725" y="2318162"/>
              <a:ext cx="1260000" cy="1260000"/>
            </a:xfrm>
            <a:prstGeom prst="ellipse">
              <a:avLst/>
            </a:prstGeom>
            <a:solidFill>
              <a:srgbClr val="F29212"/>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50"/>
            </a:p>
          </p:txBody>
        </p:sp>
        <p:sp>
          <p:nvSpPr>
            <p:cNvPr id="762" name="Google Shape;762;p69"/>
            <p:cNvSpPr txBox="1"/>
            <p:nvPr/>
          </p:nvSpPr>
          <p:spPr>
            <a:xfrm>
              <a:off x="8962247" y="2502684"/>
              <a:ext cx="891000" cy="891000"/>
            </a:xfrm>
            <a:prstGeom prst="rect">
              <a:avLst/>
            </a:prstGeom>
            <a:noFill/>
            <a:ln>
              <a:noFill/>
            </a:ln>
          </p:spPr>
          <p:txBody>
            <a:bodyPr anchorCtr="0" anchor="ctr" bIns="6350" lIns="6350" spcFirstLastPara="1" rIns="6350" wrap="square" tIns="6350">
              <a:noAutofit/>
            </a:bodyPr>
            <a:lstStyle/>
            <a:p>
              <a:pPr indent="0" lvl="0" marL="0" marR="0" rtl="0" algn="ctr">
                <a:lnSpc>
                  <a:spcPct val="90000"/>
                </a:lnSpc>
                <a:spcBef>
                  <a:spcPts val="0"/>
                </a:spcBef>
                <a:spcAft>
                  <a:spcPts val="0"/>
                </a:spcAft>
                <a:buClr>
                  <a:schemeClr val="lt1"/>
                </a:buClr>
                <a:buSzPts val="1000"/>
                <a:buFont typeface="Arial"/>
                <a:buNone/>
              </a:pPr>
              <a:r>
                <a:rPr lang="en-US" sz="1450">
                  <a:solidFill>
                    <a:schemeClr val="lt1"/>
                  </a:solidFill>
                  <a:latin typeface="Arial"/>
                  <a:ea typeface="Arial"/>
                  <a:cs typeface="Arial"/>
                  <a:sym typeface="Arial"/>
                </a:rPr>
                <a:t>Move to collaboration </a:t>
              </a:r>
              <a:r>
                <a:rPr lang="en-US" sz="1450">
                  <a:solidFill>
                    <a:schemeClr val="lt1"/>
                  </a:solidFill>
                </a:rPr>
                <a:t>&amp;</a:t>
              </a:r>
              <a:r>
                <a:rPr lang="en-US" sz="1450">
                  <a:solidFill>
                    <a:schemeClr val="lt1"/>
                  </a:solidFill>
                  <a:latin typeface="Arial"/>
                  <a:ea typeface="Arial"/>
                  <a:cs typeface="Arial"/>
                  <a:sym typeface="Arial"/>
                </a:rPr>
                <a:t> action</a:t>
              </a:r>
              <a:endParaRPr sz="1450"/>
            </a:p>
          </p:txBody>
        </p:sp>
        <p:sp>
          <p:nvSpPr>
            <p:cNvPr id="763" name="Google Shape;763;p69"/>
            <p:cNvSpPr/>
            <p:nvPr/>
          </p:nvSpPr>
          <p:spPr>
            <a:xfrm rot="2126244">
              <a:off x="6203455" y="2837014"/>
              <a:ext cx="856828" cy="12903"/>
            </a:xfrm>
            <a:custGeom>
              <a:rect b="b" l="l" r="r" t="t"/>
              <a:pathLst>
                <a:path extrusionOk="0" h="120000" w="120000">
                  <a:moveTo>
                    <a:pt x="0" y="60000"/>
                  </a:moveTo>
                  <a:lnTo>
                    <a:pt x="120000" y="60000"/>
                  </a:lnTo>
                </a:path>
              </a:pathLst>
            </a:custGeom>
            <a:noFill/>
            <a:ln cap="flat" cmpd="sng" w="12700">
              <a:solidFill>
                <a:srgbClr val="C0730C"/>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50"/>
            </a:p>
          </p:txBody>
        </p:sp>
        <p:sp>
          <p:nvSpPr>
            <p:cNvPr id="764" name="Google Shape;764;p69"/>
            <p:cNvSpPr txBox="1"/>
            <p:nvPr/>
          </p:nvSpPr>
          <p:spPr>
            <a:xfrm rot="2135062">
              <a:off x="6610471" y="2821957"/>
              <a:ext cx="42791" cy="42791"/>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chemeClr val="dk1"/>
                </a:buClr>
                <a:buSzPts val="1000"/>
                <a:buFont typeface="Arial"/>
                <a:buNone/>
              </a:pPr>
              <a:r>
                <a:t/>
              </a:r>
              <a:endParaRPr sz="1450">
                <a:solidFill>
                  <a:schemeClr val="dk1"/>
                </a:solidFill>
                <a:latin typeface="Arial"/>
                <a:ea typeface="Arial"/>
                <a:cs typeface="Arial"/>
                <a:sym typeface="Arial"/>
              </a:endParaRPr>
            </a:p>
          </p:txBody>
        </p:sp>
        <p:sp>
          <p:nvSpPr>
            <p:cNvPr id="765" name="Google Shape;765;p69"/>
            <p:cNvSpPr/>
            <p:nvPr/>
          </p:nvSpPr>
          <p:spPr>
            <a:xfrm>
              <a:off x="6864436" y="2826872"/>
              <a:ext cx="1260000" cy="1260000"/>
            </a:xfrm>
            <a:prstGeom prst="ellipse">
              <a:avLst/>
            </a:prstGeom>
            <a:solidFill>
              <a:srgbClr val="F29212"/>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50"/>
            </a:p>
          </p:txBody>
        </p:sp>
        <p:sp>
          <p:nvSpPr>
            <p:cNvPr id="766" name="Google Shape;766;p69"/>
            <p:cNvSpPr txBox="1"/>
            <p:nvPr/>
          </p:nvSpPr>
          <p:spPr>
            <a:xfrm>
              <a:off x="7048958" y="3011394"/>
              <a:ext cx="891000" cy="891000"/>
            </a:xfrm>
            <a:prstGeom prst="rect">
              <a:avLst/>
            </a:prstGeom>
            <a:noFill/>
            <a:ln>
              <a:noFill/>
            </a:ln>
          </p:spPr>
          <p:txBody>
            <a:bodyPr anchorCtr="0" anchor="ctr" bIns="6350" lIns="6350" spcFirstLastPara="1" rIns="6350" wrap="square" tIns="6350">
              <a:noAutofit/>
            </a:bodyPr>
            <a:lstStyle/>
            <a:p>
              <a:pPr indent="0" lvl="0" marL="0" marR="0" rtl="0" algn="ctr">
                <a:lnSpc>
                  <a:spcPct val="90000"/>
                </a:lnSpc>
                <a:spcBef>
                  <a:spcPts val="0"/>
                </a:spcBef>
                <a:spcAft>
                  <a:spcPts val="0"/>
                </a:spcAft>
                <a:buClr>
                  <a:schemeClr val="lt1"/>
                </a:buClr>
                <a:buSzPts val="1000"/>
                <a:buFont typeface="Arial"/>
                <a:buNone/>
              </a:pPr>
              <a:r>
                <a:rPr lang="en-US" sz="1450">
                  <a:solidFill>
                    <a:schemeClr val="lt1"/>
                  </a:solidFill>
                  <a:latin typeface="Arial"/>
                  <a:ea typeface="Arial"/>
                  <a:cs typeface="Arial"/>
                  <a:sym typeface="Arial"/>
                </a:rPr>
                <a:t>Define a clearer purpose </a:t>
              </a:r>
              <a:r>
                <a:rPr lang="en-US" sz="1450">
                  <a:solidFill>
                    <a:schemeClr val="lt1"/>
                  </a:solidFill>
                </a:rPr>
                <a:t>&amp;</a:t>
              </a:r>
              <a:r>
                <a:rPr lang="en-US" sz="1450">
                  <a:solidFill>
                    <a:schemeClr val="lt1"/>
                  </a:solidFill>
                  <a:latin typeface="Arial"/>
                  <a:ea typeface="Arial"/>
                  <a:cs typeface="Arial"/>
                  <a:sym typeface="Arial"/>
                </a:rPr>
                <a:t> objectives</a:t>
              </a:r>
              <a:endParaRPr sz="1450"/>
            </a:p>
          </p:txBody>
        </p:sp>
        <p:sp>
          <p:nvSpPr>
            <p:cNvPr id="767" name="Google Shape;767;p69"/>
            <p:cNvSpPr/>
            <p:nvPr/>
          </p:nvSpPr>
          <p:spPr>
            <a:xfrm rot="5400000">
              <a:off x="5470098" y="2994370"/>
              <a:ext cx="209400" cy="12900"/>
            </a:xfrm>
            <a:custGeom>
              <a:rect b="b" l="l" r="r" t="t"/>
              <a:pathLst>
                <a:path extrusionOk="0" h="120000" w="120000">
                  <a:moveTo>
                    <a:pt x="0" y="60000"/>
                  </a:moveTo>
                  <a:lnTo>
                    <a:pt x="120000" y="60000"/>
                  </a:lnTo>
                </a:path>
              </a:pathLst>
            </a:custGeom>
            <a:noFill/>
            <a:ln cap="flat" cmpd="sng" w="12700">
              <a:solidFill>
                <a:srgbClr val="C0730C"/>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50"/>
            </a:p>
          </p:txBody>
        </p:sp>
        <p:sp>
          <p:nvSpPr>
            <p:cNvPr id="768" name="Google Shape;768;p69"/>
            <p:cNvSpPr txBox="1"/>
            <p:nvPr/>
          </p:nvSpPr>
          <p:spPr>
            <a:xfrm rot="-5400000">
              <a:off x="5569568" y="2995628"/>
              <a:ext cx="10500" cy="10500"/>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chemeClr val="dk1"/>
                </a:buClr>
                <a:buSzPts val="1000"/>
                <a:buFont typeface="Arial"/>
                <a:buNone/>
              </a:pPr>
              <a:r>
                <a:t/>
              </a:r>
              <a:endParaRPr sz="1450">
                <a:solidFill>
                  <a:schemeClr val="dk1"/>
                </a:solidFill>
                <a:latin typeface="Arial"/>
                <a:ea typeface="Arial"/>
                <a:cs typeface="Arial"/>
                <a:sym typeface="Arial"/>
              </a:endParaRPr>
            </a:p>
          </p:txBody>
        </p:sp>
        <p:sp>
          <p:nvSpPr>
            <p:cNvPr id="769" name="Google Shape;769;p69"/>
            <p:cNvSpPr/>
            <p:nvPr/>
          </p:nvSpPr>
          <p:spPr>
            <a:xfrm>
              <a:off x="4944668" y="3105662"/>
              <a:ext cx="1260000" cy="1260000"/>
            </a:xfrm>
            <a:prstGeom prst="ellipse">
              <a:avLst/>
            </a:prstGeom>
            <a:solidFill>
              <a:srgbClr val="F29212"/>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50"/>
            </a:p>
          </p:txBody>
        </p:sp>
        <p:sp>
          <p:nvSpPr>
            <p:cNvPr id="770" name="Google Shape;770;p69"/>
            <p:cNvSpPr txBox="1"/>
            <p:nvPr/>
          </p:nvSpPr>
          <p:spPr>
            <a:xfrm>
              <a:off x="5129190" y="3290184"/>
              <a:ext cx="891000" cy="891000"/>
            </a:xfrm>
            <a:prstGeom prst="rect">
              <a:avLst/>
            </a:prstGeom>
            <a:noFill/>
            <a:ln>
              <a:noFill/>
            </a:ln>
          </p:spPr>
          <p:txBody>
            <a:bodyPr anchorCtr="0" anchor="ctr" bIns="6350" lIns="6350" spcFirstLastPara="1" rIns="6350" wrap="square" tIns="6350">
              <a:noAutofit/>
            </a:bodyPr>
            <a:lstStyle/>
            <a:p>
              <a:pPr indent="0" lvl="0" marL="0" marR="0" rtl="0" algn="ctr">
                <a:lnSpc>
                  <a:spcPct val="90000"/>
                </a:lnSpc>
                <a:spcBef>
                  <a:spcPts val="0"/>
                </a:spcBef>
                <a:spcAft>
                  <a:spcPts val="0"/>
                </a:spcAft>
                <a:buClr>
                  <a:schemeClr val="lt1"/>
                </a:buClr>
                <a:buSzPts val="1000"/>
                <a:buFont typeface="Arial"/>
                <a:buNone/>
              </a:pPr>
              <a:r>
                <a:rPr lang="en-US" sz="1450">
                  <a:solidFill>
                    <a:schemeClr val="lt1"/>
                  </a:solidFill>
                  <a:latin typeface="Arial"/>
                  <a:ea typeface="Arial"/>
                  <a:cs typeface="Arial"/>
                  <a:sym typeface="Arial"/>
                </a:rPr>
                <a:t>Increase the recognition of the network</a:t>
              </a:r>
              <a:endParaRPr sz="1450"/>
            </a:p>
          </p:txBody>
        </p:sp>
        <p:sp>
          <p:nvSpPr>
            <p:cNvPr id="771" name="Google Shape;771;p69"/>
            <p:cNvSpPr/>
            <p:nvPr/>
          </p:nvSpPr>
          <p:spPr>
            <a:xfrm rot="8696161">
              <a:off x="4027189" y="2848618"/>
              <a:ext cx="919597" cy="12903"/>
            </a:xfrm>
            <a:custGeom>
              <a:rect b="b" l="l" r="r" t="t"/>
              <a:pathLst>
                <a:path extrusionOk="0" h="120000" w="120000">
                  <a:moveTo>
                    <a:pt x="0" y="60000"/>
                  </a:moveTo>
                  <a:lnTo>
                    <a:pt x="120000" y="60000"/>
                  </a:lnTo>
                </a:path>
              </a:pathLst>
            </a:custGeom>
            <a:noFill/>
            <a:ln cap="flat" cmpd="sng" w="12700">
              <a:solidFill>
                <a:srgbClr val="C0730C"/>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50"/>
            </a:p>
          </p:txBody>
        </p:sp>
        <p:sp>
          <p:nvSpPr>
            <p:cNvPr id="772" name="Google Shape;772;p69"/>
            <p:cNvSpPr txBox="1"/>
            <p:nvPr/>
          </p:nvSpPr>
          <p:spPr>
            <a:xfrm rot="-2108733">
              <a:off x="4463977" y="2832086"/>
              <a:ext cx="45861" cy="45861"/>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chemeClr val="dk1"/>
                </a:buClr>
                <a:buSzPts val="1000"/>
                <a:buFont typeface="Arial"/>
                <a:buNone/>
              </a:pPr>
              <a:r>
                <a:t/>
              </a:r>
              <a:endParaRPr sz="1450">
                <a:solidFill>
                  <a:schemeClr val="dk1"/>
                </a:solidFill>
                <a:latin typeface="Arial"/>
                <a:ea typeface="Arial"/>
                <a:cs typeface="Arial"/>
                <a:sym typeface="Arial"/>
              </a:endParaRPr>
            </a:p>
          </p:txBody>
        </p:sp>
        <p:sp>
          <p:nvSpPr>
            <p:cNvPr id="773" name="Google Shape;773;p69"/>
            <p:cNvSpPr/>
            <p:nvPr/>
          </p:nvSpPr>
          <p:spPr>
            <a:xfrm>
              <a:off x="2964893" y="2851146"/>
              <a:ext cx="1260000" cy="1260000"/>
            </a:xfrm>
            <a:prstGeom prst="ellipse">
              <a:avLst/>
            </a:prstGeom>
            <a:solidFill>
              <a:srgbClr val="F29212"/>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50"/>
            </a:p>
          </p:txBody>
        </p:sp>
        <p:sp>
          <p:nvSpPr>
            <p:cNvPr id="774" name="Google Shape;774;p69"/>
            <p:cNvSpPr txBox="1"/>
            <p:nvPr/>
          </p:nvSpPr>
          <p:spPr>
            <a:xfrm>
              <a:off x="3149415" y="3035668"/>
              <a:ext cx="891000" cy="891000"/>
            </a:xfrm>
            <a:prstGeom prst="rect">
              <a:avLst/>
            </a:prstGeom>
            <a:noFill/>
            <a:ln>
              <a:noFill/>
            </a:ln>
          </p:spPr>
          <p:txBody>
            <a:bodyPr anchorCtr="0" anchor="ctr" bIns="6350" lIns="6350" spcFirstLastPara="1" rIns="6350" wrap="square" tIns="6350">
              <a:noAutofit/>
            </a:bodyPr>
            <a:lstStyle/>
            <a:p>
              <a:pPr indent="0" lvl="0" marL="0" marR="0" rtl="0" algn="ctr">
                <a:lnSpc>
                  <a:spcPct val="90000"/>
                </a:lnSpc>
                <a:spcBef>
                  <a:spcPts val="0"/>
                </a:spcBef>
                <a:spcAft>
                  <a:spcPts val="0"/>
                </a:spcAft>
                <a:buClr>
                  <a:schemeClr val="lt1"/>
                </a:buClr>
                <a:buSzPts val="1000"/>
                <a:buFont typeface="Arial"/>
                <a:buNone/>
              </a:pPr>
              <a:r>
                <a:rPr lang="en-US" sz="1450">
                  <a:solidFill>
                    <a:schemeClr val="lt1"/>
                  </a:solidFill>
                  <a:latin typeface="Arial"/>
                  <a:ea typeface="Arial"/>
                  <a:cs typeface="Arial"/>
                  <a:sym typeface="Arial"/>
                </a:rPr>
                <a:t>Access more resources</a:t>
              </a:r>
              <a:endParaRPr sz="1450"/>
            </a:p>
          </p:txBody>
        </p:sp>
        <p:sp>
          <p:nvSpPr>
            <p:cNvPr id="775" name="Google Shape;775;p69"/>
            <p:cNvSpPr/>
            <p:nvPr/>
          </p:nvSpPr>
          <p:spPr>
            <a:xfrm rot="10423855">
              <a:off x="3449902" y="2250957"/>
              <a:ext cx="1228044" cy="12987"/>
            </a:xfrm>
            <a:custGeom>
              <a:rect b="b" l="l" r="r" t="t"/>
              <a:pathLst>
                <a:path extrusionOk="0" h="120000" w="120000">
                  <a:moveTo>
                    <a:pt x="0" y="60000"/>
                  </a:moveTo>
                  <a:lnTo>
                    <a:pt x="120000" y="60000"/>
                  </a:lnTo>
                </a:path>
              </a:pathLst>
            </a:custGeom>
            <a:noFill/>
            <a:ln cap="flat" cmpd="sng" w="12700">
              <a:solidFill>
                <a:srgbClr val="C0730C"/>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50"/>
            </a:p>
          </p:txBody>
        </p:sp>
        <p:sp>
          <p:nvSpPr>
            <p:cNvPr id="776" name="Google Shape;776;p69"/>
            <p:cNvSpPr txBox="1"/>
            <p:nvPr/>
          </p:nvSpPr>
          <p:spPr>
            <a:xfrm rot="-371115">
              <a:off x="4033216" y="2226874"/>
              <a:ext cx="61257" cy="61257"/>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chemeClr val="dk1"/>
                </a:buClr>
                <a:buSzPts val="1000"/>
                <a:buFont typeface="Arial"/>
                <a:buNone/>
              </a:pPr>
              <a:r>
                <a:t/>
              </a:r>
              <a:endParaRPr sz="1450">
                <a:solidFill>
                  <a:schemeClr val="dk1"/>
                </a:solidFill>
                <a:latin typeface="Arial"/>
                <a:ea typeface="Arial"/>
                <a:cs typeface="Arial"/>
                <a:sym typeface="Arial"/>
              </a:endParaRPr>
            </a:p>
          </p:txBody>
        </p:sp>
        <p:sp>
          <p:nvSpPr>
            <p:cNvPr id="777" name="Google Shape;777;p69"/>
            <p:cNvSpPr/>
            <p:nvPr/>
          </p:nvSpPr>
          <p:spPr>
            <a:xfrm>
              <a:off x="2197375" y="1763359"/>
              <a:ext cx="1260000" cy="1260000"/>
            </a:xfrm>
            <a:prstGeom prst="ellipse">
              <a:avLst/>
            </a:prstGeom>
            <a:solidFill>
              <a:srgbClr val="F29212"/>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50"/>
            </a:p>
          </p:txBody>
        </p:sp>
        <p:sp>
          <p:nvSpPr>
            <p:cNvPr id="778" name="Google Shape;778;p69"/>
            <p:cNvSpPr txBox="1"/>
            <p:nvPr/>
          </p:nvSpPr>
          <p:spPr>
            <a:xfrm>
              <a:off x="2381897" y="1947881"/>
              <a:ext cx="891000" cy="891000"/>
            </a:xfrm>
            <a:prstGeom prst="rect">
              <a:avLst/>
            </a:prstGeom>
            <a:noFill/>
            <a:ln>
              <a:noFill/>
            </a:ln>
          </p:spPr>
          <p:txBody>
            <a:bodyPr anchorCtr="0" anchor="ctr" bIns="6350" lIns="6350" spcFirstLastPara="1" rIns="6350" wrap="square" tIns="6350">
              <a:noAutofit/>
            </a:bodyPr>
            <a:lstStyle/>
            <a:p>
              <a:pPr indent="0" lvl="0" marL="0" marR="0" rtl="0" algn="ctr">
                <a:lnSpc>
                  <a:spcPct val="90000"/>
                </a:lnSpc>
                <a:spcBef>
                  <a:spcPts val="0"/>
                </a:spcBef>
                <a:spcAft>
                  <a:spcPts val="0"/>
                </a:spcAft>
                <a:buClr>
                  <a:schemeClr val="lt1"/>
                </a:buClr>
                <a:buSzPts val="1000"/>
                <a:buFont typeface="Arial"/>
                <a:buNone/>
              </a:pPr>
              <a:r>
                <a:rPr lang="en-US" sz="1450">
                  <a:solidFill>
                    <a:schemeClr val="lt1"/>
                  </a:solidFill>
                  <a:latin typeface="Arial"/>
                  <a:ea typeface="Arial"/>
                  <a:cs typeface="Arial"/>
                  <a:sym typeface="Arial"/>
                </a:rPr>
                <a:t>Understand impact</a:t>
              </a:r>
              <a:endParaRPr sz="1450"/>
            </a:p>
          </p:txBody>
        </p:sp>
        <p:sp>
          <p:nvSpPr>
            <p:cNvPr id="779" name="Google Shape;779;p69"/>
            <p:cNvSpPr/>
            <p:nvPr/>
          </p:nvSpPr>
          <p:spPr>
            <a:xfrm rot="-10092461">
              <a:off x="2209358" y="1644316"/>
              <a:ext cx="2508748" cy="12886"/>
            </a:xfrm>
            <a:custGeom>
              <a:rect b="b" l="l" r="r" t="t"/>
              <a:pathLst>
                <a:path extrusionOk="0" h="120000" w="120000">
                  <a:moveTo>
                    <a:pt x="0" y="60000"/>
                  </a:moveTo>
                  <a:lnTo>
                    <a:pt x="120000" y="60000"/>
                  </a:lnTo>
                </a:path>
              </a:pathLst>
            </a:custGeom>
            <a:noFill/>
            <a:ln cap="flat" cmpd="sng" w="12700">
              <a:solidFill>
                <a:srgbClr val="C0730C"/>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50"/>
            </a:p>
          </p:txBody>
        </p:sp>
        <p:sp>
          <p:nvSpPr>
            <p:cNvPr id="780" name="Google Shape;780;p69"/>
            <p:cNvSpPr txBox="1"/>
            <p:nvPr/>
          </p:nvSpPr>
          <p:spPr>
            <a:xfrm rot="704419">
              <a:off x="3400984" y="1588013"/>
              <a:ext cx="125322" cy="125322"/>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chemeClr val="dk1"/>
                </a:buClr>
                <a:buSzPts val="1000"/>
                <a:buFont typeface="Arial"/>
                <a:buNone/>
              </a:pPr>
              <a:r>
                <a:t/>
              </a:r>
              <a:endParaRPr sz="1450">
                <a:solidFill>
                  <a:schemeClr val="dk1"/>
                </a:solidFill>
                <a:latin typeface="Arial"/>
                <a:ea typeface="Arial"/>
                <a:cs typeface="Arial"/>
                <a:sym typeface="Arial"/>
              </a:endParaRPr>
            </a:p>
          </p:txBody>
        </p:sp>
        <p:sp>
          <p:nvSpPr>
            <p:cNvPr id="781" name="Google Shape;781;p69"/>
            <p:cNvSpPr/>
            <p:nvPr/>
          </p:nvSpPr>
          <p:spPr>
            <a:xfrm>
              <a:off x="988956" y="635717"/>
              <a:ext cx="1260000" cy="1260000"/>
            </a:xfrm>
            <a:prstGeom prst="ellipse">
              <a:avLst/>
            </a:prstGeom>
            <a:solidFill>
              <a:srgbClr val="F29212"/>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50"/>
            </a:p>
          </p:txBody>
        </p:sp>
        <p:sp>
          <p:nvSpPr>
            <p:cNvPr id="782" name="Google Shape;782;p69"/>
            <p:cNvSpPr txBox="1"/>
            <p:nvPr/>
          </p:nvSpPr>
          <p:spPr>
            <a:xfrm>
              <a:off x="1173478" y="820239"/>
              <a:ext cx="891000" cy="891000"/>
            </a:xfrm>
            <a:prstGeom prst="rect">
              <a:avLst/>
            </a:prstGeom>
            <a:noFill/>
            <a:ln>
              <a:noFill/>
            </a:ln>
          </p:spPr>
          <p:txBody>
            <a:bodyPr anchorCtr="0" anchor="ctr" bIns="6350" lIns="6350" spcFirstLastPara="1" rIns="6350" wrap="square" tIns="6350">
              <a:noAutofit/>
            </a:bodyPr>
            <a:lstStyle/>
            <a:p>
              <a:pPr indent="0" lvl="0" marL="0" marR="0" rtl="0" algn="ctr">
                <a:lnSpc>
                  <a:spcPct val="90000"/>
                </a:lnSpc>
                <a:spcBef>
                  <a:spcPts val="0"/>
                </a:spcBef>
                <a:spcAft>
                  <a:spcPts val="0"/>
                </a:spcAft>
                <a:buClr>
                  <a:schemeClr val="lt1"/>
                </a:buClr>
                <a:buSzPts val="1000"/>
                <a:buFont typeface="Arial"/>
                <a:buNone/>
              </a:pPr>
              <a:r>
                <a:rPr lang="en-US" sz="1450">
                  <a:solidFill>
                    <a:schemeClr val="lt1"/>
                  </a:solidFill>
                  <a:latin typeface="Arial"/>
                  <a:ea typeface="Arial"/>
                  <a:cs typeface="Arial"/>
                  <a:sym typeface="Arial"/>
                </a:rPr>
                <a:t>Develop sub -networks</a:t>
              </a:r>
              <a:endParaRPr sz="1450"/>
            </a:p>
          </p:txBody>
        </p:sp>
        <p:sp>
          <p:nvSpPr>
            <p:cNvPr id="783" name="Google Shape;783;p69"/>
            <p:cNvSpPr/>
            <p:nvPr/>
          </p:nvSpPr>
          <p:spPr>
            <a:xfrm rot="-8723398">
              <a:off x="3880995" y="1286294"/>
              <a:ext cx="1072734" cy="12731"/>
            </a:xfrm>
            <a:custGeom>
              <a:rect b="b" l="l" r="r" t="t"/>
              <a:pathLst>
                <a:path extrusionOk="0" h="120000" w="120000">
                  <a:moveTo>
                    <a:pt x="0" y="60000"/>
                  </a:moveTo>
                  <a:lnTo>
                    <a:pt x="120000" y="60000"/>
                  </a:lnTo>
                </a:path>
              </a:pathLst>
            </a:custGeom>
            <a:noFill/>
            <a:ln cap="flat" cmpd="sng" w="12700">
              <a:solidFill>
                <a:srgbClr val="C0730C"/>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50"/>
            </a:p>
          </p:txBody>
        </p:sp>
        <p:sp>
          <p:nvSpPr>
            <p:cNvPr id="784" name="Google Shape;784;p69"/>
            <p:cNvSpPr txBox="1"/>
            <p:nvPr/>
          </p:nvSpPr>
          <p:spPr>
            <a:xfrm rot="2085355">
              <a:off x="4390437" y="1265767"/>
              <a:ext cx="53677" cy="53677"/>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chemeClr val="dk1"/>
                </a:buClr>
                <a:buSzPts val="1000"/>
                <a:buFont typeface="Arial"/>
                <a:buNone/>
              </a:pPr>
              <a:r>
                <a:t/>
              </a:r>
              <a:endParaRPr sz="1450">
                <a:solidFill>
                  <a:schemeClr val="dk1"/>
                </a:solidFill>
                <a:latin typeface="Arial"/>
                <a:ea typeface="Arial"/>
                <a:cs typeface="Arial"/>
                <a:sym typeface="Arial"/>
              </a:endParaRPr>
            </a:p>
          </p:txBody>
        </p:sp>
        <p:sp>
          <p:nvSpPr>
            <p:cNvPr id="785" name="Google Shape;785;p69"/>
            <p:cNvSpPr/>
            <p:nvPr/>
          </p:nvSpPr>
          <p:spPr>
            <a:xfrm>
              <a:off x="2827376" y="0"/>
              <a:ext cx="1260000" cy="1260000"/>
            </a:xfrm>
            <a:prstGeom prst="ellipse">
              <a:avLst/>
            </a:prstGeom>
            <a:solidFill>
              <a:srgbClr val="F29212"/>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50"/>
            </a:p>
          </p:txBody>
        </p:sp>
        <p:sp>
          <p:nvSpPr>
            <p:cNvPr id="786" name="Google Shape;786;p69"/>
            <p:cNvSpPr txBox="1"/>
            <p:nvPr/>
          </p:nvSpPr>
          <p:spPr>
            <a:xfrm>
              <a:off x="3011898" y="184522"/>
              <a:ext cx="891000" cy="891000"/>
            </a:xfrm>
            <a:prstGeom prst="rect">
              <a:avLst/>
            </a:prstGeom>
            <a:noFill/>
            <a:ln>
              <a:noFill/>
            </a:ln>
          </p:spPr>
          <p:txBody>
            <a:bodyPr anchorCtr="0" anchor="ctr" bIns="6350" lIns="6350" spcFirstLastPara="1" rIns="6350" wrap="square" tIns="6350">
              <a:noAutofit/>
            </a:bodyPr>
            <a:lstStyle/>
            <a:p>
              <a:pPr indent="0" lvl="0" marL="0" marR="0" rtl="0" algn="ctr">
                <a:lnSpc>
                  <a:spcPct val="90000"/>
                </a:lnSpc>
                <a:spcBef>
                  <a:spcPts val="0"/>
                </a:spcBef>
                <a:spcAft>
                  <a:spcPts val="0"/>
                </a:spcAft>
                <a:buClr>
                  <a:schemeClr val="lt1"/>
                </a:buClr>
                <a:buSzPts val="1000"/>
                <a:buFont typeface="Arial"/>
                <a:buNone/>
              </a:pPr>
              <a:r>
                <a:rPr lang="en-US">
                  <a:solidFill>
                    <a:schemeClr val="lt1"/>
                  </a:solidFill>
                  <a:latin typeface="Arial"/>
                  <a:ea typeface="Arial"/>
                  <a:cs typeface="Arial"/>
                  <a:sym typeface="Arial"/>
                </a:rPr>
                <a:t>Draw on the collective power of the network </a:t>
              </a:r>
              <a:r>
                <a:rPr lang="en-US">
                  <a:solidFill>
                    <a:schemeClr val="lt1"/>
                  </a:solidFill>
                </a:rPr>
                <a:t>&amp;</a:t>
              </a:r>
              <a:r>
                <a:rPr lang="en-US">
                  <a:solidFill>
                    <a:schemeClr val="lt1"/>
                  </a:solidFill>
                  <a:latin typeface="Arial"/>
                  <a:ea typeface="Arial"/>
                  <a:cs typeface="Arial"/>
                  <a:sym typeface="Arial"/>
                </a:rPr>
                <a:t> increase influenc</a:t>
              </a:r>
              <a:r>
                <a:rPr lang="en-US" sz="1450">
                  <a:solidFill>
                    <a:schemeClr val="lt1"/>
                  </a:solidFill>
                  <a:latin typeface="Arial"/>
                  <a:ea typeface="Arial"/>
                  <a:cs typeface="Arial"/>
                  <a:sym typeface="Arial"/>
                </a:rPr>
                <a:t>e</a:t>
              </a:r>
              <a:endParaRPr sz="1450"/>
            </a:p>
          </p:txBody>
        </p:sp>
      </p:grpSp>
      <p:sp>
        <p:nvSpPr>
          <p:cNvPr id="787" name="Google Shape;787;p69"/>
          <p:cNvSpPr/>
          <p:nvPr/>
        </p:nvSpPr>
        <p:spPr>
          <a:xfrm>
            <a:off x="175286" y="5246129"/>
            <a:ext cx="1920600" cy="1354500"/>
          </a:xfrm>
          <a:prstGeom prst="wedgeEllipseCallout">
            <a:avLst>
              <a:gd fmla="val -44913" name="adj1"/>
              <a:gd fmla="val 52632" name="adj2"/>
            </a:avLst>
          </a:prstGeom>
          <a:solidFill>
            <a:schemeClr val="lt1"/>
          </a:solidFill>
          <a:ln cap="flat" cmpd="sng" w="12700">
            <a:solidFill>
              <a:schemeClr val="accent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i="1" lang="en-US" sz="1450">
                <a:solidFill>
                  <a:schemeClr val="dk1"/>
                </a:solidFill>
                <a:latin typeface="Arial"/>
                <a:ea typeface="Arial"/>
                <a:cs typeface="Arial"/>
                <a:sym typeface="Arial"/>
              </a:rPr>
              <a:t>Do you share these objectives?</a:t>
            </a:r>
            <a:endParaRPr sz="145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14141"/>
        </a:solidFill>
      </p:bgPr>
    </p:bg>
    <p:spTree>
      <p:nvGrpSpPr>
        <p:cNvPr id="792" name="Shape 792"/>
        <p:cNvGrpSpPr/>
        <p:nvPr/>
      </p:nvGrpSpPr>
      <p:grpSpPr>
        <a:xfrm>
          <a:off x="0" y="0"/>
          <a:ext cx="0" cy="0"/>
          <a:chOff x="0" y="0"/>
          <a:chExt cx="0" cy="0"/>
        </a:xfrm>
      </p:grpSpPr>
      <p:sp>
        <p:nvSpPr>
          <p:cNvPr id="793" name="Google Shape;793;p70"/>
          <p:cNvSpPr txBox="1"/>
          <p:nvPr>
            <p:ph type="title"/>
          </p:nvPr>
        </p:nvSpPr>
        <p:spPr>
          <a:xfrm>
            <a:off x="6264875" y="2611862"/>
            <a:ext cx="5726082" cy="2889114"/>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4400"/>
              <a:buFont typeface="Calibri"/>
              <a:buNone/>
            </a:pPr>
            <a:r>
              <a:rPr lang="en-US"/>
              <a:t>What are the purposes of networks?</a:t>
            </a:r>
            <a:br>
              <a:rPr lang="en-US"/>
            </a:br>
            <a:br>
              <a:rPr lang="en-US"/>
            </a:br>
            <a:r>
              <a:rPr lang="en-US" sz="2000"/>
              <a:t>Session Objective 1 </a:t>
            </a:r>
            <a:br>
              <a:rPr lang="en-US" sz="3800"/>
            </a:br>
            <a:endParaRPr sz="3800"/>
          </a:p>
        </p:txBody>
      </p:sp>
      <p:sp>
        <p:nvSpPr>
          <p:cNvPr id="794" name="Google Shape;794;p70"/>
          <p:cNvSpPr/>
          <p:nvPr/>
        </p:nvSpPr>
        <p:spPr>
          <a:xfrm flipH="1">
            <a:off x="0" y="0"/>
            <a:ext cx="6172782" cy="6858000"/>
          </a:xfrm>
          <a:custGeom>
            <a:rect b="b" l="l" r="r" t="t"/>
            <a:pathLst>
              <a:path extrusionOk="0" h="6858000" w="6172782">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795" name="Google Shape;795;p70"/>
          <p:cNvPicPr preferRelativeResize="0"/>
          <p:nvPr/>
        </p:nvPicPr>
        <p:blipFill rotWithShape="1">
          <a:blip r:embed="rId3">
            <a:alphaModFix/>
          </a:blip>
          <a:srcRect b="-1" l="27017" r="14345" t="0"/>
          <a:stretch/>
        </p:blipFill>
        <p:spPr>
          <a:xfrm>
            <a:off x="20" y="10"/>
            <a:ext cx="6024134" cy="6857990"/>
          </a:xfrm>
          <a:custGeom>
            <a:rect b="b" l="l" r="r" t="t"/>
            <a:pathLst>
              <a:path extrusionOk="0" h="6858000" w="6024154">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9" name="Shape 799"/>
        <p:cNvGrpSpPr/>
        <p:nvPr/>
      </p:nvGrpSpPr>
      <p:grpSpPr>
        <a:xfrm>
          <a:off x="0" y="0"/>
          <a:ext cx="0" cy="0"/>
          <a:chOff x="0" y="0"/>
          <a:chExt cx="0" cy="0"/>
        </a:xfrm>
      </p:grpSpPr>
      <p:sp>
        <p:nvSpPr>
          <p:cNvPr id="800" name="Google Shape;800;p71"/>
          <p:cNvSpPr txBox="1"/>
          <p:nvPr>
            <p:ph type="title"/>
          </p:nvPr>
        </p:nvSpPr>
        <p:spPr>
          <a:xfrm>
            <a:off x="838200" y="365125"/>
            <a:ext cx="10515600" cy="9156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4400"/>
              <a:buFont typeface="Calibri"/>
              <a:buNone/>
            </a:pPr>
            <a:r>
              <a:rPr lang="en-US"/>
              <a:t>What are the purposes of networks?</a:t>
            </a:r>
            <a:endParaRPr/>
          </a:p>
        </p:txBody>
      </p:sp>
      <p:pic>
        <p:nvPicPr>
          <p:cNvPr id="801" name="Google Shape;801;p71"/>
          <p:cNvPicPr preferRelativeResize="0"/>
          <p:nvPr/>
        </p:nvPicPr>
        <p:blipFill rotWithShape="1">
          <a:blip r:embed="rId3">
            <a:alphaModFix/>
          </a:blip>
          <a:srcRect b="0" l="0" r="0" t="0"/>
          <a:stretch/>
        </p:blipFill>
        <p:spPr>
          <a:xfrm>
            <a:off x="1012500" y="1280725"/>
            <a:ext cx="4596150" cy="2838050"/>
          </a:xfrm>
          <a:prstGeom prst="rect">
            <a:avLst/>
          </a:prstGeom>
          <a:noFill/>
          <a:ln>
            <a:noFill/>
          </a:ln>
        </p:spPr>
      </p:pic>
      <p:pic>
        <p:nvPicPr>
          <p:cNvPr id="802" name="Google Shape;802;p71"/>
          <p:cNvPicPr preferRelativeResize="0"/>
          <p:nvPr/>
        </p:nvPicPr>
        <p:blipFill rotWithShape="1">
          <a:blip r:embed="rId4">
            <a:alphaModFix/>
          </a:blip>
          <a:srcRect b="0" l="0" r="0" t="0"/>
          <a:stretch/>
        </p:blipFill>
        <p:spPr>
          <a:xfrm>
            <a:off x="6620188" y="1280725"/>
            <a:ext cx="4546775" cy="2838050"/>
          </a:xfrm>
          <a:prstGeom prst="rect">
            <a:avLst/>
          </a:prstGeom>
          <a:noFill/>
          <a:ln>
            <a:noFill/>
          </a:ln>
        </p:spPr>
      </p:pic>
      <p:pic>
        <p:nvPicPr>
          <p:cNvPr id="803" name="Google Shape;803;p71"/>
          <p:cNvPicPr preferRelativeResize="0"/>
          <p:nvPr/>
        </p:nvPicPr>
        <p:blipFill rotWithShape="1">
          <a:blip r:embed="rId5">
            <a:alphaModFix/>
          </a:blip>
          <a:srcRect b="0" l="0" r="0" t="0"/>
          <a:stretch/>
        </p:blipFill>
        <p:spPr>
          <a:xfrm>
            <a:off x="1012500" y="4303475"/>
            <a:ext cx="4546775" cy="2498400"/>
          </a:xfrm>
          <a:prstGeom prst="rect">
            <a:avLst/>
          </a:prstGeom>
          <a:noFill/>
          <a:ln>
            <a:noFill/>
          </a:ln>
        </p:spPr>
      </p:pic>
      <p:pic>
        <p:nvPicPr>
          <p:cNvPr id="804" name="Google Shape;804;p71"/>
          <p:cNvPicPr preferRelativeResize="0"/>
          <p:nvPr/>
        </p:nvPicPr>
        <p:blipFill rotWithShape="1">
          <a:blip r:embed="rId6">
            <a:alphaModFix/>
          </a:blip>
          <a:srcRect b="0" l="0" r="0" t="0"/>
          <a:stretch/>
        </p:blipFill>
        <p:spPr>
          <a:xfrm>
            <a:off x="6667250" y="4303475"/>
            <a:ext cx="4499700" cy="24984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14141"/>
        </a:solidFill>
      </p:bgPr>
    </p:bg>
    <p:spTree>
      <p:nvGrpSpPr>
        <p:cNvPr id="809" name="Shape 809"/>
        <p:cNvGrpSpPr/>
        <p:nvPr/>
      </p:nvGrpSpPr>
      <p:grpSpPr>
        <a:xfrm>
          <a:off x="0" y="0"/>
          <a:ext cx="0" cy="0"/>
          <a:chOff x="0" y="0"/>
          <a:chExt cx="0" cy="0"/>
        </a:xfrm>
      </p:grpSpPr>
      <p:sp>
        <p:nvSpPr>
          <p:cNvPr id="810" name="Google Shape;810;p72"/>
          <p:cNvSpPr txBox="1"/>
          <p:nvPr>
            <p:ph type="title"/>
          </p:nvPr>
        </p:nvSpPr>
        <p:spPr>
          <a:xfrm>
            <a:off x="6319250" y="1246526"/>
            <a:ext cx="5726100" cy="53118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4400"/>
              <a:buFont typeface="Calibri"/>
              <a:buNone/>
            </a:pPr>
            <a:r>
              <a:rPr lang="en-US"/>
              <a:t>How are networks different from other ways of organizing for action? </a:t>
            </a:r>
            <a:br>
              <a:rPr lang="en-US"/>
            </a:br>
            <a:endParaRPr/>
          </a:p>
          <a:p>
            <a:pPr indent="0" lvl="0" marL="0" rtl="0" algn="l">
              <a:lnSpc>
                <a:spcPct val="90000"/>
              </a:lnSpc>
              <a:spcBef>
                <a:spcPts val="0"/>
              </a:spcBef>
              <a:spcAft>
                <a:spcPts val="0"/>
              </a:spcAft>
              <a:buClr>
                <a:schemeClr val="lt1"/>
              </a:buClr>
              <a:buSzPts val="4400"/>
              <a:buFont typeface="Calibri"/>
              <a:buNone/>
            </a:pPr>
            <a:br>
              <a:rPr lang="en-US"/>
            </a:br>
            <a:r>
              <a:rPr lang="en-US" sz="2200"/>
              <a:t>Session Objective 1 - What are networks and how are they different from other ways of taking action?</a:t>
            </a:r>
            <a:br>
              <a:rPr lang="en-US" sz="3800"/>
            </a:br>
            <a:endParaRPr sz="3800"/>
          </a:p>
        </p:txBody>
      </p:sp>
      <p:sp>
        <p:nvSpPr>
          <p:cNvPr id="811" name="Google Shape;811;p72"/>
          <p:cNvSpPr/>
          <p:nvPr/>
        </p:nvSpPr>
        <p:spPr>
          <a:xfrm flipH="1">
            <a:off x="0" y="0"/>
            <a:ext cx="6172782" cy="6858000"/>
          </a:xfrm>
          <a:custGeom>
            <a:rect b="b" l="l" r="r" t="t"/>
            <a:pathLst>
              <a:path extrusionOk="0" h="6858000" w="6172782">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812" name="Google Shape;812;p72"/>
          <p:cNvPicPr preferRelativeResize="0"/>
          <p:nvPr/>
        </p:nvPicPr>
        <p:blipFill rotWithShape="1">
          <a:blip r:embed="rId3">
            <a:alphaModFix/>
          </a:blip>
          <a:srcRect b="0" l="27017" r="14346" t="0"/>
          <a:stretch/>
        </p:blipFill>
        <p:spPr>
          <a:xfrm>
            <a:off x="20" y="10"/>
            <a:ext cx="6024154" cy="6858000"/>
          </a:xfrm>
          <a:custGeom>
            <a:rect b="b" l="l" r="r" t="t"/>
            <a:pathLst>
              <a:path extrusionOk="0" h="6858000" w="6024154">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817" name="Shape 817"/>
        <p:cNvGrpSpPr/>
        <p:nvPr/>
      </p:nvGrpSpPr>
      <p:grpSpPr>
        <a:xfrm>
          <a:off x="0" y="0"/>
          <a:ext cx="0" cy="0"/>
          <a:chOff x="0" y="0"/>
          <a:chExt cx="0" cy="0"/>
        </a:xfrm>
      </p:grpSpPr>
      <p:sp>
        <p:nvSpPr>
          <p:cNvPr id="818" name="Google Shape;818;p73"/>
          <p:cNvSpPr/>
          <p:nvPr/>
        </p:nvSpPr>
        <p:spPr>
          <a:xfrm>
            <a:off x="0" y="0"/>
            <a:ext cx="12192000" cy="6857999"/>
          </a:xfrm>
          <a:prstGeom prst="rect">
            <a:avLst/>
          </a:prstGeom>
          <a:solidFill>
            <a:srgbClr val="00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picture containing kite, open, sitting, flying&#10;&#10;Description automatically generated" id="819" name="Google Shape;819;p73"/>
          <p:cNvPicPr preferRelativeResize="0"/>
          <p:nvPr/>
        </p:nvPicPr>
        <p:blipFill rotWithShape="1">
          <a:blip r:embed="rId3">
            <a:alphaModFix amt="50000"/>
          </a:blip>
          <a:srcRect b="15730" l="0" r="0" t="0"/>
          <a:stretch/>
        </p:blipFill>
        <p:spPr>
          <a:xfrm>
            <a:off x="20" y="1"/>
            <a:ext cx="12191980" cy="6857999"/>
          </a:xfrm>
          <a:prstGeom prst="rect">
            <a:avLst/>
          </a:prstGeom>
          <a:noFill/>
          <a:ln>
            <a:noFill/>
          </a:ln>
        </p:spPr>
      </p:pic>
      <p:sp>
        <p:nvSpPr>
          <p:cNvPr id="820" name="Google Shape;820;p73"/>
          <p:cNvSpPr txBox="1"/>
          <p:nvPr>
            <p:ph type="title"/>
          </p:nvPr>
        </p:nvSpPr>
        <p:spPr>
          <a:xfrm>
            <a:off x="1524013" y="1426824"/>
            <a:ext cx="9144000" cy="43626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rgbClr val="FFFFFF"/>
              </a:buClr>
              <a:buSzPts val="5400"/>
              <a:buFont typeface="Calibri"/>
              <a:buNone/>
            </a:pPr>
            <a:r>
              <a:rPr lang="en-US" sz="5400">
                <a:solidFill>
                  <a:srgbClr val="FFFFFF"/>
                </a:solidFill>
              </a:rPr>
              <a:t>How are networks different than other ways of organizing for action?</a:t>
            </a:r>
            <a:endParaRPr sz="5400">
              <a:solidFill>
                <a:srgbClr val="FFFFFF"/>
              </a:solidFill>
            </a:endParaRPr>
          </a:p>
          <a:p>
            <a:pPr indent="0" lvl="0" marL="0" rtl="0" algn="ctr">
              <a:lnSpc>
                <a:spcPct val="90000"/>
              </a:lnSpc>
              <a:spcBef>
                <a:spcPts val="0"/>
              </a:spcBef>
              <a:spcAft>
                <a:spcPts val="0"/>
              </a:spcAft>
              <a:buClr>
                <a:srgbClr val="FFFFFF"/>
              </a:buClr>
              <a:buSzPts val="5400"/>
              <a:buFont typeface="Calibri"/>
              <a:buNone/>
            </a:pPr>
            <a:r>
              <a:t/>
            </a:r>
            <a:endParaRPr sz="5400">
              <a:solidFill>
                <a:srgbClr val="FFFFFF"/>
              </a:solidFill>
            </a:endParaRPr>
          </a:p>
          <a:p>
            <a:pPr indent="0" lvl="0" marL="0" rtl="0" algn="ctr">
              <a:lnSpc>
                <a:spcPct val="90000"/>
              </a:lnSpc>
              <a:spcBef>
                <a:spcPts val="0"/>
              </a:spcBef>
              <a:spcAft>
                <a:spcPts val="0"/>
              </a:spcAft>
              <a:buClr>
                <a:srgbClr val="FFFFFF"/>
              </a:buClr>
              <a:buSzPts val="5400"/>
              <a:buFont typeface="Calibri"/>
              <a:buNone/>
            </a:pPr>
            <a:r>
              <a:rPr lang="en-US" sz="3500">
                <a:solidFill>
                  <a:srgbClr val="FFFFFF"/>
                </a:solidFill>
              </a:rPr>
              <a:t>Use the chat box to share your ideas</a:t>
            </a:r>
            <a:br>
              <a:rPr lang="en-US" sz="5400">
                <a:solidFill>
                  <a:srgbClr val="FFFFFF"/>
                </a:solidFill>
              </a:rPr>
            </a:br>
            <a:endParaRPr sz="5400">
              <a:solidFill>
                <a:srgbClr val="FFFFFF"/>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4" name="Shape 824"/>
        <p:cNvGrpSpPr/>
        <p:nvPr/>
      </p:nvGrpSpPr>
      <p:grpSpPr>
        <a:xfrm>
          <a:off x="0" y="0"/>
          <a:ext cx="0" cy="0"/>
          <a:chOff x="0" y="0"/>
          <a:chExt cx="0" cy="0"/>
        </a:xfrm>
      </p:grpSpPr>
      <p:sp>
        <p:nvSpPr>
          <p:cNvPr id="825" name="Google Shape;825;p74"/>
          <p:cNvSpPr txBox="1"/>
          <p:nvPr/>
        </p:nvSpPr>
        <p:spPr>
          <a:xfrm>
            <a:off x="349567" y="219719"/>
            <a:ext cx="11132000" cy="815200"/>
          </a:xfrm>
          <a:prstGeom prst="rect">
            <a:avLst/>
          </a:prstGeom>
          <a:noFill/>
          <a:ln>
            <a:noFill/>
          </a:ln>
        </p:spPr>
        <p:txBody>
          <a:bodyPr anchorCtr="0" anchor="t" bIns="121900" lIns="121900" spcFirstLastPara="1" rIns="121900" wrap="square" tIns="121900">
            <a:noAutofit/>
          </a:bodyPr>
          <a:lstStyle/>
          <a:p>
            <a:pPr indent="0" lvl="0" marL="0" marR="0" rtl="0" algn="l">
              <a:lnSpc>
                <a:spcPct val="115000"/>
              </a:lnSpc>
              <a:spcBef>
                <a:spcPts val="0"/>
              </a:spcBef>
              <a:spcAft>
                <a:spcPts val="0"/>
              </a:spcAft>
              <a:buClr>
                <a:srgbClr val="000000"/>
              </a:buClr>
              <a:buSzPts val="3200"/>
              <a:buFont typeface="Arial"/>
              <a:buNone/>
            </a:pPr>
            <a:r>
              <a:rPr b="1" i="0" lang="en-US" sz="3200" u="none" cap="none" strike="noStrike">
                <a:solidFill>
                  <a:schemeClr val="dk1"/>
                </a:solidFill>
                <a:latin typeface="Oswald"/>
                <a:ea typeface="Oswald"/>
                <a:cs typeface="Oswald"/>
                <a:sym typeface="Oswald"/>
              </a:rPr>
              <a:t>Common ways we organize to do something</a:t>
            </a:r>
            <a:endParaRPr b="1" i="0" sz="3200" u="none" cap="none" strike="noStrike">
              <a:solidFill>
                <a:schemeClr val="dk1"/>
              </a:solidFill>
              <a:latin typeface="Oswald"/>
              <a:ea typeface="Oswald"/>
              <a:cs typeface="Oswald"/>
              <a:sym typeface="Oswald"/>
            </a:endParaRPr>
          </a:p>
          <a:p>
            <a:pPr indent="0" lvl="0" marL="0" marR="0" rtl="0" algn="l">
              <a:lnSpc>
                <a:spcPct val="115000"/>
              </a:lnSpc>
              <a:spcBef>
                <a:spcPts val="0"/>
              </a:spcBef>
              <a:spcAft>
                <a:spcPts val="0"/>
              </a:spcAft>
              <a:buClr>
                <a:srgbClr val="000000"/>
              </a:buClr>
              <a:buSzPts val="3200"/>
              <a:buFont typeface="Arial"/>
              <a:buNone/>
            </a:pPr>
            <a:r>
              <a:t/>
            </a:r>
            <a:endParaRPr b="1" i="0" sz="3200" u="none" cap="none" strike="noStrike">
              <a:solidFill>
                <a:schemeClr val="dk1"/>
              </a:solidFill>
              <a:latin typeface="Oswald"/>
              <a:ea typeface="Oswald"/>
              <a:cs typeface="Oswald"/>
              <a:sym typeface="Oswald"/>
            </a:endParaRPr>
          </a:p>
        </p:txBody>
      </p:sp>
      <p:pic>
        <p:nvPicPr>
          <p:cNvPr id="826" name="Google Shape;826;p74"/>
          <p:cNvPicPr preferRelativeResize="0"/>
          <p:nvPr/>
        </p:nvPicPr>
        <p:blipFill rotWithShape="1">
          <a:blip r:embed="rId3">
            <a:alphaModFix/>
          </a:blip>
          <a:srcRect b="0" l="0" r="0" t="0"/>
          <a:stretch/>
        </p:blipFill>
        <p:spPr>
          <a:xfrm>
            <a:off x="861534" y="1126201"/>
            <a:ext cx="2532060" cy="2532060"/>
          </a:xfrm>
          <a:prstGeom prst="rect">
            <a:avLst/>
          </a:prstGeom>
          <a:noFill/>
          <a:ln>
            <a:noFill/>
          </a:ln>
        </p:spPr>
      </p:pic>
      <p:pic>
        <p:nvPicPr>
          <p:cNvPr id="827" name="Google Shape;827;p74"/>
          <p:cNvPicPr preferRelativeResize="0"/>
          <p:nvPr/>
        </p:nvPicPr>
        <p:blipFill rotWithShape="1">
          <a:blip r:embed="rId4">
            <a:alphaModFix/>
          </a:blip>
          <a:srcRect b="0" l="0" r="0" t="0"/>
          <a:stretch/>
        </p:blipFill>
        <p:spPr>
          <a:xfrm>
            <a:off x="2062867" y="3815130"/>
            <a:ext cx="2761743" cy="2761743"/>
          </a:xfrm>
          <a:prstGeom prst="rect">
            <a:avLst/>
          </a:prstGeom>
          <a:noFill/>
          <a:ln>
            <a:noFill/>
          </a:ln>
        </p:spPr>
      </p:pic>
      <p:sp>
        <p:nvSpPr>
          <p:cNvPr id="828" name="Google Shape;828;p74"/>
          <p:cNvSpPr txBox="1"/>
          <p:nvPr/>
        </p:nvSpPr>
        <p:spPr>
          <a:xfrm>
            <a:off x="1229833" y="913529"/>
            <a:ext cx="2076800" cy="360800"/>
          </a:xfrm>
          <a:prstGeom prst="rect">
            <a:avLst/>
          </a:prstGeom>
          <a:noFill/>
          <a:ln>
            <a:noFill/>
          </a:ln>
        </p:spPr>
        <p:txBody>
          <a:bodyPr anchorCtr="0" anchor="t"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rgbClr val="000000"/>
                </a:solidFill>
                <a:latin typeface="Arial"/>
                <a:ea typeface="Arial"/>
                <a:cs typeface="Arial"/>
                <a:sym typeface="Arial"/>
              </a:rPr>
              <a:t>ORGANIZATION</a:t>
            </a:r>
            <a:endParaRPr b="0" i="0" sz="1400" u="none" cap="none" strike="noStrike">
              <a:solidFill>
                <a:srgbClr val="000000"/>
              </a:solidFill>
              <a:latin typeface="Arial"/>
              <a:ea typeface="Arial"/>
              <a:cs typeface="Arial"/>
              <a:sym typeface="Arial"/>
            </a:endParaRPr>
          </a:p>
        </p:txBody>
      </p:sp>
      <p:sp>
        <p:nvSpPr>
          <p:cNvPr id="829" name="Google Shape;829;p74"/>
          <p:cNvSpPr txBox="1"/>
          <p:nvPr/>
        </p:nvSpPr>
        <p:spPr>
          <a:xfrm>
            <a:off x="5188267" y="913529"/>
            <a:ext cx="2076800" cy="360800"/>
          </a:xfrm>
          <a:prstGeom prst="rect">
            <a:avLst/>
          </a:prstGeom>
          <a:noFill/>
          <a:ln>
            <a:noFill/>
          </a:ln>
        </p:spPr>
        <p:txBody>
          <a:bodyPr anchorCtr="0" anchor="t"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rgbClr val="000000"/>
                </a:solidFill>
                <a:latin typeface="Arial"/>
                <a:ea typeface="Arial"/>
                <a:cs typeface="Arial"/>
                <a:sym typeface="Arial"/>
              </a:rPr>
              <a:t>COALITION</a:t>
            </a:r>
            <a:endParaRPr b="0" i="0" sz="1400" u="none" cap="none" strike="noStrike">
              <a:solidFill>
                <a:srgbClr val="000000"/>
              </a:solidFill>
              <a:latin typeface="Arial"/>
              <a:ea typeface="Arial"/>
              <a:cs typeface="Arial"/>
              <a:sym typeface="Arial"/>
            </a:endParaRPr>
          </a:p>
        </p:txBody>
      </p:sp>
      <p:sp>
        <p:nvSpPr>
          <p:cNvPr id="830" name="Google Shape;830;p74"/>
          <p:cNvSpPr txBox="1"/>
          <p:nvPr/>
        </p:nvSpPr>
        <p:spPr>
          <a:xfrm>
            <a:off x="9025249" y="913529"/>
            <a:ext cx="2076800" cy="360800"/>
          </a:xfrm>
          <a:prstGeom prst="rect">
            <a:avLst/>
          </a:prstGeom>
          <a:noFill/>
          <a:ln>
            <a:noFill/>
          </a:ln>
        </p:spPr>
        <p:txBody>
          <a:bodyPr anchorCtr="0" anchor="t"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rgbClr val="000000"/>
                </a:solidFill>
                <a:latin typeface="Arial"/>
                <a:ea typeface="Arial"/>
                <a:cs typeface="Arial"/>
                <a:sym typeface="Arial"/>
              </a:rPr>
              <a:t>EMAIL LIST</a:t>
            </a:r>
            <a:endParaRPr b="0" i="0" sz="1400" u="none" cap="none" strike="noStrike">
              <a:solidFill>
                <a:srgbClr val="000000"/>
              </a:solidFill>
              <a:latin typeface="Arial"/>
              <a:ea typeface="Arial"/>
              <a:cs typeface="Arial"/>
              <a:sym typeface="Arial"/>
            </a:endParaRPr>
          </a:p>
        </p:txBody>
      </p:sp>
      <p:sp>
        <p:nvSpPr>
          <p:cNvPr id="831" name="Google Shape;831;p74"/>
          <p:cNvSpPr txBox="1"/>
          <p:nvPr/>
        </p:nvSpPr>
        <p:spPr>
          <a:xfrm>
            <a:off x="753083" y="3921779"/>
            <a:ext cx="2076800" cy="360800"/>
          </a:xfrm>
          <a:prstGeom prst="rect">
            <a:avLst/>
          </a:prstGeom>
          <a:noFill/>
          <a:ln>
            <a:noFill/>
          </a:ln>
        </p:spPr>
        <p:txBody>
          <a:bodyPr anchorCtr="0" anchor="t"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rgbClr val="000000"/>
                </a:solidFill>
                <a:latin typeface="Arial"/>
                <a:ea typeface="Arial"/>
                <a:cs typeface="Arial"/>
                <a:sym typeface="Arial"/>
              </a:rPr>
              <a:t>ONLINE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rgbClr val="000000"/>
                </a:solidFill>
                <a:latin typeface="Arial"/>
                <a:ea typeface="Arial"/>
                <a:cs typeface="Arial"/>
                <a:sym typeface="Arial"/>
              </a:rPr>
              <a:t>CAMPAIGN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rgbClr val="000000"/>
                </a:solidFill>
                <a:latin typeface="Arial"/>
                <a:ea typeface="Arial"/>
                <a:cs typeface="Arial"/>
                <a:sym typeface="Arial"/>
              </a:rPr>
              <a:t>ORG</a:t>
            </a:r>
            <a:endParaRPr b="0" i="0" sz="1400" u="none" cap="none" strike="noStrike">
              <a:solidFill>
                <a:srgbClr val="000000"/>
              </a:solidFill>
              <a:latin typeface="Arial"/>
              <a:ea typeface="Arial"/>
              <a:cs typeface="Arial"/>
              <a:sym typeface="Arial"/>
            </a:endParaRPr>
          </a:p>
        </p:txBody>
      </p:sp>
      <p:pic>
        <p:nvPicPr>
          <p:cNvPr id="832" name="Google Shape;832;p74"/>
          <p:cNvPicPr preferRelativeResize="0"/>
          <p:nvPr/>
        </p:nvPicPr>
        <p:blipFill rotWithShape="1">
          <a:blip r:embed="rId5">
            <a:alphaModFix/>
          </a:blip>
          <a:srcRect b="0" l="0" r="0" t="0"/>
          <a:stretch/>
        </p:blipFill>
        <p:spPr>
          <a:xfrm>
            <a:off x="4362334" y="1274345"/>
            <a:ext cx="2795804" cy="2360047"/>
          </a:xfrm>
          <a:prstGeom prst="rect">
            <a:avLst/>
          </a:prstGeom>
          <a:noFill/>
          <a:ln>
            <a:noFill/>
          </a:ln>
        </p:spPr>
      </p:pic>
      <p:pic>
        <p:nvPicPr>
          <p:cNvPr id="833" name="Google Shape;833;p74"/>
          <p:cNvPicPr preferRelativeResize="0"/>
          <p:nvPr/>
        </p:nvPicPr>
        <p:blipFill rotWithShape="1">
          <a:blip r:embed="rId6">
            <a:alphaModFix/>
          </a:blip>
          <a:srcRect b="0" l="0" r="0" t="0"/>
          <a:stretch/>
        </p:blipFill>
        <p:spPr>
          <a:xfrm>
            <a:off x="8618232" y="1365690"/>
            <a:ext cx="2053109" cy="2053109"/>
          </a:xfrm>
          <a:prstGeom prst="rect">
            <a:avLst/>
          </a:prstGeom>
          <a:noFill/>
          <a:ln>
            <a:noFill/>
          </a:ln>
        </p:spPr>
      </p:pic>
      <p:pic>
        <p:nvPicPr>
          <p:cNvPr id="834" name="Google Shape;834;p74"/>
          <p:cNvPicPr preferRelativeResize="0"/>
          <p:nvPr/>
        </p:nvPicPr>
        <p:blipFill rotWithShape="1">
          <a:blip r:embed="rId7">
            <a:alphaModFix/>
          </a:blip>
          <a:srcRect b="0" l="0" r="0" t="0"/>
          <a:stretch/>
        </p:blipFill>
        <p:spPr>
          <a:xfrm>
            <a:off x="92267" y="6475834"/>
            <a:ext cx="1050428" cy="280564"/>
          </a:xfrm>
          <a:prstGeom prst="rect">
            <a:avLst/>
          </a:prstGeom>
          <a:noFill/>
          <a:ln>
            <a:noFill/>
          </a:ln>
        </p:spPr>
      </p:pic>
      <p:pic>
        <p:nvPicPr>
          <p:cNvPr id="835" name="Google Shape;835;p74"/>
          <p:cNvPicPr preferRelativeResize="0"/>
          <p:nvPr/>
        </p:nvPicPr>
        <p:blipFill rotWithShape="1">
          <a:blip r:embed="rId8">
            <a:alphaModFix/>
          </a:blip>
          <a:srcRect b="0" l="0" r="0" t="0"/>
          <a:stretch/>
        </p:blipFill>
        <p:spPr>
          <a:xfrm>
            <a:off x="6498967" y="3749567"/>
            <a:ext cx="3403752" cy="2978267"/>
          </a:xfrm>
          <a:prstGeom prst="rect">
            <a:avLst/>
          </a:prstGeom>
          <a:noFill/>
          <a:ln>
            <a:noFill/>
          </a:ln>
        </p:spPr>
      </p:pic>
      <p:sp>
        <p:nvSpPr>
          <p:cNvPr id="836" name="Google Shape;836;p74"/>
          <p:cNvSpPr txBox="1"/>
          <p:nvPr/>
        </p:nvSpPr>
        <p:spPr>
          <a:xfrm>
            <a:off x="9585467" y="3962933"/>
            <a:ext cx="2076800" cy="656400"/>
          </a:xfrm>
          <a:prstGeom prst="rect">
            <a:avLst/>
          </a:prstGeom>
          <a:noFill/>
          <a:ln>
            <a:noFill/>
          </a:ln>
        </p:spPr>
        <p:txBody>
          <a:bodyPr anchorCtr="0" anchor="t"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Arial"/>
                <a:ea typeface="Arial"/>
                <a:cs typeface="Arial"/>
                <a:sym typeface="Arial"/>
              </a:rPr>
              <a:t>CHAPTER ORGANIZATIONS</a:t>
            </a:r>
            <a:endParaRPr b="0" i="0" sz="1400" u="none" cap="none" strike="noStrike">
              <a:solidFill>
                <a:srgbClr val="000000"/>
              </a:solidFill>
              <a:latin typeface="Arial"/>
              <a:ea typeface="Arial"/>
              <a:cs typeface="Arial"/>
              <a:sym typeface="Arial"/>
            </a:endParaRPr>
          </a:p>
        </p:txBody>
      </p:sp>
    </p:spTree>
  </p:cSld>
  <p:clrMapOvr>
    <a:masterClrMapping/>
  </p:clrMapOvr>
  <p:transition spd="slow">
    <p:fade thruBlk="1"/>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0" name="Shape 840"/>
        <p:cNvGrpSpPr/>
        <p:nvPr/>
      </p:nvGrpSpPr>
      <p:grpSpPr>
        <a:xfrm>
          <a:off x="0" y="0"/>
          <a:ext cx="0" cy="0"/>
          <a:chOff x="0" y="0"/>
          <a:chExt cx="0" cy="0"/>
        </a:xfrm>
      </p:grpSpPr>
      <p:graphicFrame>
        <p:nvGraphicFramePr>
          <p:cNvPr id="841" name="Google Shape;841;p75"/>
          <p:cNvGraphicFramePr/>
          <p:nvPr/>
        </p:nvGraphicFramePr>
        <p:xfrm>
          <a:off x="1508350" y="1"/>
          <a:ext cx="3000000" cy="3000000"/>
        </p:xfrm>
        <a:graphic>
          <a:graphicData uri="http://schemas.openxmlformats.org/drawingml/2006/table">
            <a:tbl>
              <a:tblPr>
                <a:noFill/>
                <a:tableStyleId>{6AC2B2BD-8F47-4EF7-8E86-A413B5C8EA92}</a:tableStyleId>
              </a:tblPr>
              <a:tblGrid>
                <a:gridCol w="3001100"/>
                <a:gridCol w="3001100"/>
                <a:gridCol w="3001100"/>
              </a:tblGrid>
              <a:tr h="1041725">
                <a:tc>
                  <a:txBody>
                    <a:bodyPr/>
                    <a:lstStyle/>
                    <a:p>
                      <a:pPr indent="0" lvl="0" marL="0" marR="0" rtl="0" algn="ctr">
                        <a:lnSpc>
                          <a:spcPct val="100000"/>
                        </a:lnSpc>
                        <a:spcBef>
                          <a:spcPts val="0"/>
                        </a:spcBef>
                        <a:spcAft>
                          <a:spcPts val="0"/>
                        </a:spcAft>
                        <a:buClr>
                          <a:schemeClr val="dk1"/>
                        </a:buClr>
                        <a:buSzPts val="3000"/>
                        <a:buFont typeface="Calibri"/>
                        <a:buNone/>
                      </a:pPr>
                      <a:r>
                        <a:rPr lang="en-US" sz="3000" u="none" cap="none" strike="noStrike"/>
                        <a:t>Organization</a:t>
                      </a:r>
                      <a:endParaRPr sz="3000" u="none" cap="none" strike="noStrike"/>
                    </a:p>
                  </a:txBody>
                  <a:tcPr marT="45725" marB="45725" marR="68600" marL="68600"/>
                </a:tc>
                <a:tc>
                  <a:txBody>
                    <a:bodyPr/>
                    <a:lstStyle/>
                    <a:p>
                      <a:pPr indent="0" lvl="0" marL="0" marR="0" rtl="0" algn="ctr">
                        <a:lnSpc>
                          <a:spcPct val="100000"/>
                        </a:lnSpc>
                        <a:spcBef>
                          <a:spcPts val="0"/>
                        </a:spcBef>
                        <a:spcAft>
                          <a:spcPts val="0"/>
                        </a:spcAft>
                        <a:buClr>
                          <a:schemeClr val="dk1"/>
                        </a:buClr>
                        <a:buSzPts val="3000"/>
                        <a:buFont typeface="Calibri"/>
                        <a:buNone/>
                      </a:pPr>
                      <a:r>
                        <a:rPr lang="en-US" sz="3000" u="none" cap="none" strike="noStrike"/>
                        <a:t>Coalition or Alliance</a:t>
                      </a:r>
                      <a:endParaRPr sz="3000" u="none" cap="none" strike="noStrike"/>
                    </a:p>
                  </a:txBody>
                  <a:tcPr marT="45725" marB="45725" marR="68600" marL="68600"/>
                </a:tc>
                <a:tc>
                  <a:txBody>
                    <a:bodyPr/>
                    <a:lstStyle/>
                    <a:p>
                      <a:pPr indent="0" lvl="0" marL="0" marR="0" rtl="0" algn="ctr">
                        <a:lnSpc>
                          <a:spcPct val="100000"/>
                        </a:lnSpc>
                        <a:spcBef>
                          <a:spcPts val="0"/>
                        </a:spcBef>
                        <a:spcAft>
                          <a:spcPts val="0"/>
                        </a:spcAft>
                        <a:buClr>
                          <a:schemeClr val="dk1"/>
                        </a:buClr>
                        <a:buSzPts val="3000"/>
                        <a:buFont typeface="Calibri"/>
                        <a:buNone/>
                      </a:pPr>
                      <a:r>
                        <a:rPr lang="en-US" sz="3000" u="none" cap="none" strike="noStrike"/>
                        <a:t>Network</a:t>
                      </a:r>
                      <a:endParaRPr sz="3000" u="none" cap="none" strike="noStrike"/>
                    </a:p>
                  </a:txBody>
                  <a:tcPr marT="45725" marB="45725" marR="68600" marL="68600"/>
                </a:tc>
              </a:tr>
              <a:tr h="5816275">
                <a:tc>
                  <a:txBody>
                    <a:bodyPr/>
                    <a:lstStyle/>
                    <a:p>
                      <a:pPr indent="-177800" lvl="0" marL="292100" marR="0" rtl="0" algn="l">
                        <a:lnSpc>
                          <a:spcPct val="100000"/>
                        </a:lnSpc>
                        <a:spcBef>
                          <a:spcPts val="0"/>
                        </a:spcBef>
                        <a:spcAft>
                          <a:spcPts val="0"/>
                        </a:spcAft>
                        <a:buClr>
                          <a:schemeClr val="dk1"/>
                        </a:buClr>
                        <a:buSzPts val="1900"/>
                        <a:buFont typeface="Arial"/>
                        <a:buNone/>
                      </a:pPr>
                      <a:r>
                        <a:t/>
                      </a:r>
                      <a:endParaRPr sz="1800" u="none" cap="none" strike="noStrike"/>
                    </a:p>
                    <a:p>
                      <a:pPr indent="-177800" lvl="0" marL="292100" marR="0" rtl="0" algn="l">
                        <a:lnSpc>
                          <a:spcPct val="100000"/>
                        </a:lnSpc>
                        <a:spcBef>
                          <a:spcPts val="0"/>
                        </a:spcBef>
                        <a:spcAft>
                          <a:spcPts val="0"/>
                        </a:spcAft>
                        <a:buClr>
                          <a:schemeClr val="dk1"/>
                        </a:buClr>
                        <a:buSzPts val="1900"/>
                        <a:buFont typeface="Arial"/>
                        <a:buNone/>
                      </a:pPr>
                      <a:r>
                        <a:t/>
                      </a:r>
                      <a:endParaRPr sz="1800" u="none" cap="none" strike="noStrike"/>
                    </a:p>
                    <a:p>
                      <a:pPr indent="-177800" lvl="0" marL="292100" marR="0" rtl="0" algn="l">
                        <a:lnSpc>
                          <a:spcPct val="100000"/>
                        </a:lnSpc>
                        <a:spcBef>
                          <a:spcPts val="0"/>
                        </a:spcBef>
                        <a:spcAft>
                          <a:spcPts val="0"/>
                        </a:spcAft>
                        <a:buClr>
                          <a:schemeClr val="dk1"/>
                        </a:buClr>
                        <a:buSzPts val="1900"/>
                        <a:buFont typeface="Arial"/>
                        <a:buNone/>
                      </a:pPr>
                      <a:r>
                        <a:t/>
                      </a:r>
                      <a:endParaRPr sz="1800" u="none" cap="none" strike="noStrike"/>
                    </a:p>
                    <a:p>
                      <a:pPr indent="-177800" lvl="0" marL="292100" marR="0" rtl="0" algn="l">
                        <a:lnSpc>
                          <a:spcPct val="100000"/>
                        </a:lnSpc>
                        <a:spcBef>
                          <a:spcPts val="0"/>
                        </a:spcBef>
                        <a:spcAft>
                          <a:spcPts val="0"/>
                        </a:spcAft>
                        <a:buClr>
                          <a:schemeClr val="dk1"/>
                        </a:buClr>
                        <a:buSzPts val="1900"/>
                        <a:buFont typeface="Arial"/>
                        <a:buNone/>
                      </a:pPr>
                      <a:r>
                        <a:t/>
                      </a:r>
                      <a:endParaRPr sz="1800" u="none" cap="none" strike="noStrike"/>
                    </a:p>
                    <a:p>
                      <a:pPr indent="-177800" lvl="0" marL="292100" marR="0" rtl="0" algn="l">
                        <a:lnSpc>
                          <a:spcPct val="100000"/>
                        </a:lnSpc>
                        <a:spcBef>
                          <a:spcPts val="0"/>
                        </a:spcBef>
                        <a:spcAft>
                          <a:spcPts val="0"/>
                        </a:spcAft>
                        <a:buClr>
                          <a:schemeClr val="dk1"/>
                        </a:buClr>
                        <a:buSzPts val="1900"/>
                        <a:buFont typeface="Arial"/>
                        <a:buNone/>
                      </a:pPr>
                      <a:r>
                        <a:t/>
                      </a:r>
                      <a:endParaRPr sz="1800" u="none" cap="none" strike="noStrike"/>
                    </a:p>
                    <a:p>
                      <a:pPr indent="-177800" lvl="0" marL="292100" marR="0" rtl="0" algn="l">
                        <a:lnSpc>
                          <a:spcPct val="100000"/>
                        </a:lnSpc>
                        <a:spcBef>
                          <a:spcPts val="0"/>
                        </a:spcBef>
                        <a:spcAft>
                          <a:spcPts val="0"/>
                        </a:spcAft>
                        <a:buClr>
                          <a:schemeClr val="dk1"/>
                        </a:buClr>
                        <a:buSzPts val="1900"/>
                        <a:buFont typeface="Arial"/>
                        <a:buNone/>
                      </a:pPr>
                      <a:r>
                        <a:t/>
                      </a:r>
                      <a:endParaRPr sz="1800" u="none" cap="none" strike="noStrike"/>
                    </a:p>
                    <a:p>
                      <a:pPr indent="-177800" lvl="0" marL="292100" marR="0" rtl="0" algn="l">
                        <a:lnSpc>
                          <a:spcPct val="100000"/>
                        </a:lnSpc>
                        <a:spcBef>
                          <a:spcPts val="0"/>
                        </a:spcBef>
                        <a:spcAft>
                          <a:spcPts val="0"/>
                        </a:spcAft>
                        <a:buClr>
                          <a:schemeClr val="dk1"/>
                        </a:buClr>
                        <a:buSzPts val="1900"/>
                        <a:buFont typeface="Arial"/>
                        <a:buNone/>
                      </a:pPr>
                      <a:r>
                        <a:t/>
                      </a:r>
                      <a:endParaRPr sz="1800" u="none" cap="none" strike="noStrike"/>
                    </a:p>
                    <a:p>
                      <a:pPr indent="-292100" lvl="0" marL="292100" marR="0" rtl="0" algn="l">
                        <a:lnSpc>
                          <a:spcPct val="100000"/>
                        </a:lnSpc>
                        <a:spcBef>
                          <a:spcPts val="0"/>
                        </a:spcBef>
                        <a:spcAft>
                          <a:spcPts val="0"/>
                        </a:spcAft>
                        <a:buClr>
                          <a:schemeClr val="dk1"/>
                        </a:buClr>
                        <a:buSzPts val="1800"/>
                        <a:buFont typeface="Arial"/>
                        <a:buChar char="•"/>
                      </a:pPr>
                      <a:r>
                        <a:rPr lang="en-US" sz="1800" u="none" cap="none" strike="noStrike"/>
                        <a:t>Distinct Boundaries</a:t>
                      </a:r>
                      <a:endParaRPr sz="1800" u="none" cap="none" strike="noStrike"/>
                    </a:p>
                    <a:p>
                      <a:pPr indent="-292100" lvl="0" marL="292100" marR="0" rtl="0" algn="l">
                        <a:lnSpc>
                          <a:spcPct val="100000"/>
                        </a:lnSpc>
                        <a:spcBef>
                          <a:spcPts val="0"/>
                        </a:spcBef>
                        <a:spcAft>
                          <a:spcPts val="0"/>
                        </a:spcAft>
                        <a:buClr>
                          <a:schemeClr val="dk1"/>
                        </a:buClr>
                        <a:buSzPts val="1800"/>
                        <a:buFont typeface="Arial"/>
                        <a:buChar char="•"/>
                      </a:pPr>
                      <a:r>
                        <a:rPr lang="en-US" sz="1800" u="none" cap="none" strike="noStrike"/>
                        <a:t>Employees</a:t>
                      </a:r>
                      <a:endParaRPr sz="1800" u="none" cap="none" strike="noStrike"/>
                    </a:p>
                    <a:p>
                      <a:pPr indent="-292100" lvl="0" marL="292100" marR="0" rtl="0" algn="l">
                        <a:lnSpc>
                          <a:spcPct val="100000"/>
                        </a:lnSpc>
                        <a:spcBef>
                          <a:spcPts val="0"/>
                        </a:spcBef>
                        <a:spcAft>
                          <a:spcPts val="0"/>
                        </a:spcAft>
                        <a:buClr>
                          <a:schemeClr val="dk1"/>
                        </a:buClr>
                        <a:buSzPts val="1800"/>
                        <a:buFont typeface="Arial"/>
                        <a:buChar char="•"/>
                      </a:pPr>
                      <a:r>
                        <a:rPr lang="en-US" sz="1800" u="none" cap="none" strike="noStrike"/>
                        <a:t>Everyone has a boss</a:t>
                      </a:r>
                      <a:endParaRPr sz="1400" u="none" cap="none" strike="noStrike"/>
                    </a:p>
                    <a:p>
                      <a:pPr indent="-292100" lvl="0" marL="292100" marR="0" rtl="0" algn="l">
                        <a:lnSpc>
                          <a:spcPct val="100000"/>
                        </a:lnSpc>
                        <a:spcBef>
                          <a:spcPts val="0"/>
                        </a:spcBef>
                        <a:spcAft>
                          <a:spcPts val="0"/>
                        </a:spcAft>
                        <a:buClr>
                          <a:schemeClr val="dk1"/>
                        </a:buClr>
                        <a:buSzPts val="1800"/>
                        <a:buFont typeface="Arial"/>
                        <a:buChar char="•"/>
                      </a:pPr>
                      <a:r>
                        <a:rPr lang="en-US" sz="1800" u="none" cap="none" strike="noStrike"/>
                        <a:t>Boss makes key decisions</a:t>
                      </a:r>
                      <a:endParaRPr sz="1800" u="none" cap="none" strike="noStrike"/>
                    </a:p>
                    <a:p>
                      <a:pPr indent="-292100" lvl="0" marL="292100" marR="0" rtl="0" algn="l">
                        <a:lnSpc>
                          <a:spcPct val="100000"/>
                        </a:lnSpc>
                        <a:spcBef>
                          <a:spcPts val="0"/>
                        </a:spcBef>
                        <a:spcAft>
                          <a:spcPts val="0"/>
                        </a:spcAft>
                        <a:buClr>
                          <a:schemeClr val="dk1"/>
                        </a:buClr>
                        <a:buSzPts val="1800"/>
                        <a:buFont typeface="Arial"/>
                        <a:buChar char="•"/>
                      </a:pPr>
                      <a:r>
                        <a:rPr lang="en-US" sz="1800" u="none" cap="none" strike="noStrike"/>
                        <a:t>Jobs well-defined</a:t>
                      </a:r>
                      <a:endParaRPr sz="1800" u="none" cap="none" strike="noStrike"/>
                    </a:p>
                    <a:p>
                      <a:pPr indent="-292100" lvl="0" marL="292100" marR="0" rtl="0" algn="l">
                        <a:lnSpc>
                          <a:spcPct val="100000"/>
                        </a:lnSpc>
                        <a:spcBef>
                          <a:spcPts val="0"/>
                        </a:spcBef>
                        <a:spcAft>
                          <a:spcPts val="0"/>
                        </a:spcAft>
                        <a:buClr>
                          <a:schemeClr val="dk1"/>
                        </a:buClr>
                        <a:buSzPts val="1800"/>
                        <a:buFont typeface="Arial"/>
                        <a:buChar char="•"/>
                      </a:pPr>
                      <a:r>
                        <a:rPr lang="en-US" sz="1800" u="none" cap="none" strike="noStrike"/>
                        <a:t>Departments or teams organize the work</a:t>
                      </a:r>
                      <a:endParaRPr sz="1800" u="none" cap="none" strike="noStrike"/>
                    </a:p>
                    <a:p>
                      <a:pPr indent="-292100" lvl="0" marL="292100" marR="0" rtl="0" algn="l">
                        <a:lnSpc>
                          <a:spcPct val="100000"/>
                        </a:lnSpc>
                        <a:spcBef>
                          <a:spcPts val="0"/>
                        </a:spcBef>
                        <a:spcAft>
                          <a:spcPts val="0"/>
                        </a:spcAft>
                        <a:buClr>
                          <a:schemeClr val="dk1"/>
                        </a:buClr>
                        <a:buSzPts val="1800"/>
                        <a:buFont typeface="Arial"/>
                        <a:buChar char="•"/>
                      </a:pPr>
                      <a:r>
                        <a:rPr lang="en-US" sz="1800" u="none" cap="none" strike="noStrike"/>
                        <a:t>Planning processes and task orientation</a:t>
                      </a:r>
                      <a:endParaRPr sz="1800" u="none" cap="none" strike="noStrike"/>
                    </a:p>
                    <a:p>
                      <a:pPr indent="0" lvl="0" marL="609600" marR="0" rtl="0" algn="l">
                        <a:lnSpc>
                          <a:spcPct val="100000"/>
                        </a:lnSpc>
                        <a:spcBef>
                          <a:spcPts val="0"/>
                        </a:spcBef>
                        <a:spcAft>
                          <a:spcPts val="0"/>
                        </a:spcAft>
                        <a:buClr>
                          <a:schemeClr val="dk1"/>
                        </a:buClr>
                        <a:buSzPts val="1800"/>
                        <a:buFont typeface="Calibri"/>
                        <a:buNone/>
                      </a:pPr>
                      <a:r>
                        <a:t/>
                      </a:r>
                      <a:endParaRPr sz="1800" u="none" cap="none" strike="noStrike"/>
                    </a:p>
                    <a:p>
                      <a:pPr indent="0" lvl="0" marL="0" marR="0" rtl="0" algn="ctr">
                        <a:lnSpc>
                          <a:spcPct val="100000"/>
                        </a:lnSpc>
                        <a:spcBef>
                          <a:spcPts val="0"/>
                        </a:spcBef>
                        <a:spcAft>
                          <a:spcPts val="0"/>
                        </a:spcAft>
                        <a:buClr>
                          <a:schemeClr val="dk1"/>
                        </a:buClr>
                        <a:buSzPts val="1800"/>
                        <a:buFont typeface="Calibri"/>
                        <a:buNone/>
                      </a:pPr>
                      <a:r>
                        <a:rPr b="1" lang="en-US" sz="1800" u="none" cap="none" strike="noStrike"/>
                        <a:t>GOOD FOR SIMPLE TASKS OR SOLUTIONS</a:t>
                      </a:r>
                      <a:endParaRPr b="1" sz="1800" u="none" cap="none" strike="noStrike"/>
                    </a:p>
                  </a:txBody>
                  <a:tcPr marT="45725" marB="45725" marR="68600" marL="68600"/>
                </a:tc>
                <a:tc>
                  <a:txBody>
                    <a:bodyPr/>
                    <a:lstStyle/>
                    <a:p>
                      <a:pPr indent="-292100" lvl="0" marL="292100" marR="0" rtl="0" algn="l">
                        <a:lnSpc>
                          <a:spcPct val="100000"/>
                        </a:lnSpc>
                        <a:spcBef>
                          <a:spcPts val="0"/>
                        </a:spcBef>
                        <a:spcAft>
                          <a:spcPts val="0"/>
                        </a:spcAft>
                        <a:buClr>
                          <a:schemeClr val="dk1"/>
                        </a:buClr>
                        <a:buSzPts val="1800"/>
                        <a:buFont typeface="Arial"/>
                        <a:buChar char="•"/>
                      </a:pPr>
                      <a:r>
                        <a:rPr lang="en-US" sz="1800" u="none" cap="none" strike="noStrike"/>
                        <a:t>Sets of organizations</a:t>
                      </a:r>
                      <a:endParaRPr sz="1800" u="none" cap="none" strike="noStrike"/>
                    </a:p>
                    <a:p>
                      <a:pPr indent="-292100" lvl="0" marL="292100" marR="0" rtl="0" algn="l">
                        <a:lnSpc>
                          <a:spcPct val="100000"/>
                        </a:lnSpc>
                        <a:spcBef>
                          <a:spcPts val="0"/>
                        </a:spcBef>
                        <a:spcAft>
                          <a:spcPts val="0"/>
                        </a:spcAft>
                        <a:buClr>
                          <a:schemeClr val="dk1"/>
                        </a:buClr>
                        <a:buSzPts val="1800"/>
                        <a:buFont typeface="Arial"/>
                        <a:buChar char="•"/>
                      </a:pPr>
                      <a:r>
                        <a:rPr lang="en-US" sz="1800" u="none" cap="none" strike="noStrike"/>
                        <a:t>Boundaries exist</a:t>
                      </a:r>
                      <a:endParaRPr sz="1800" u="none" cap="none" strike="noStrike"/>
                    </a:p>
                    <a:p>
                      <a:pPr indent="-292100" lvl="0" marL="292100" marR="0" rtl="0" algn="l">
                        <a:lnSpc>
                          <a:spcPct val="100000"/>
                        </a:lnSpc>
                        <a:spcBef>
                          <a:spcPts val="0"/>
                        </a:spcBef>
                        <a:spcAft>
                          <a:spcPts val="0"/>
                        </a:spcAft>
                        <a:buClr>
                          <a:schemeClr val="dk1"/>
                        </a:buClr>
                        <a:buSzPts val="1800"/>
                        <a:buFont typeface="Arial"/>
                        <a:buChar char="•"/>
                      </a:pPr>
                      <a:r>
                        <a:rPr lang="en-US" sz="1800" u="none" cap="none" strike="noStrike"/>
                        <a:t>Membership narrow</a:t>
                      </a:r>
                      <a:endParaRPr sz="1800" u="none" cap="none" strike="noStrike"/>
                    </a:p>
                    <a:p>
                      <a:pPr indent="-292100" lvl="0" marL="292100" marR="0" rtl="0" algn="l">
                        <a:lnSpc>
                          <a:spcPct val="100000"/>
                        </a:lnSpc>
                        <a:spcBef>
                          <a:spcPts val="0"/>
                        </a:spcBef>
                        <a:spcAft>
                          <a:spcPts val="0"/>
                        </a:spcAft>
                        <a:buClr>
                          <a:schemeClr val="dk1"/>
                        </a:buClr>
                        <a:buSzPts val="1800"/>
                        <a:buFont typeface="Arial"/>
                        <a:buChar char="•"/>
                      </a:pPr>
                      <a:r>
                        <a:rPr lang="en-US" sz="1800" u="none" cap="none" strike="noStrike"/>
                        <a:t>Organizational leaders meet to make decisions</a:t>
                      </a:r>
                      <a:endParaRPr sz="1800" u="none" cap="none" strike="noStrike"/>
                    </a:p>
                    <a:p>
                      <a:pPr indent="-292100" lvl="0" marL="292100" marR="0" rtl="0" algn="l">
                        <a:lnSpc>
                          <a:spcPct val="100000"/>
                        </a:lnSpc>
                        <a:spcBef>
                          <a:spcPts val="0"/>
                        </a:spcBef>
                        <a:spcAft>
                          <a:spcPts val="0"/>
                        </a:spcAft>
                        <a:buClr>
                          <a:schemeClr val="dk1"/>
                        </a:buClr>
                        <a:buSzPts val="1800"/>
                        <a:buFont typeface="Arial"/>
                        <a:buChar char="•"/>
                      </a:pPr>
                      <a:r>
                        <a:rPr lang="en-US" sz="1800" u="none" cap="none" strike="noStrike"/>
                        <a:t>Focus on big issue </a:t>
                      </a:r>
                      <a:endParaRPr sz="1800" u="none" cap="none" strike="noStrike"/>
                    </a:p>
                    <a:p>
                      <a:pPr indent="-292100" lvl="0" marL="292100" marR="0" rtl="0" algn="l">
                        <a:lnSpc>
                          <a:spcPct val="100000"/>
                        </a:lnSpc>
                        <a:spcBef>
                          <a:spcPts val="0"/>
                        </a:spcBef>
                        <a:spcAft>
                          <a:spcPts val="0"/>
                        </a:spcAft>
                        <a:buClr>
                          <a:schemeClr val="dk1"/>
                        </a:buClr>
                        <a:buSzPts val="1800"/>
                        <a:buFont typeface="Arial"/>
                        <a:buChar char="•"/>
                      </a:pPr>
                      <a:r>
                        <a:rPr lang="en-US" sz="1800" u="none" cap="none" strike="noStrike"/>
                        <a:t>Outcome oriented</a:t>
                      </a:r>
                      <a:endParaRPr sz="1800" u="none" cap="none" strike="noStrike"/>
                    </a:p>
                    <a:p>
                      <a:pPr indent="-292100" lvl="0" marL="292100" marR="0" rtl="0" algn="l">
                        <a:lnSpc>
                          <a:spcPct val="100000"/>
                        </a:lnSpc>
                        <a:spcBef>
                          <a:spcPts val="0"/>
                        </a:spcBef>
                        <a:spcAft>
                          <a:spcPts val="0"/>
                        </a:spcAft>
                        <a:buClr>
                          <a:schemeClr val="dk1"/>
                        </a:buClr>
                        <a:buSzPts val="1800"/>
                        <a:buFont typeface="Arial"/>
                        <a:buChar char="•"/>
                      </a:pPr>
                      <a:r>
                        <a:rPr lang="en-US" sz="1800" u="none" cap="none" strike="noStrike"/>
                        <a:t>Term-focused (short, medium)</a:t>
                      </a:r>
                      <a:endParaRPr sz="1800" u="none" cap="none" strike="noStrike"/>
                    </a:p>
                    <a:p>
                      <a:pPr indent="-177800" lvl="0" marL="292100" marR="0" rtl="0" algn="l">
                        <a:lnSpc>
                          <a:spcPct val="100000"/>
                        </a:lnSpc>
                        <a:spcBef>
                          <a:spcPts val="0"/>
                        </a:spcBef>
                        <a:spcAft>
                          <a:spcPts val="0"/>
                        </a:spcAft>
                        <a:buClr>
                          <a:schemeClr val="dk1"/>
                        </a:buClr>
                        <a:buSzPts val="1900"/>
                        <a:buFont typeface="Arial"/>
                        <a:buNone/>
                      </a:pPr>
                      <a:r>
                        <a:t/>
                      </a:r>
                      <a:endParaRPr sz="1800" u="none" cap="none" strike="noStrike"/>
                    </a:p>
                    <a:p>
                      <a:pPr indent="-177800" lvl="0" marL="292100" marR="0" rtl="0" algn="l">
                        <a:lnSpc>
                          <a:spcPct val="100000"/>
                        </a:lnSpc>
                        <a:spcBef>
                          <a:spcPts val="0"/>
                        </a:spcBef>
                        <a:spcAft>
                          <a:spcPts val="0"/>
                        </a:spcAft>
                        <a:buClr>
                          <a:schemeClr val="dk1"/>
                        </a:buClr>
                        <a:buSzPts val="1900"/>
                        <a:buFont typeface="Arial"/>
                        <a:buNone/>
                      </a:pPr>
                      <a:r>
                        <a:t/>
                      </a:r>
                      <a:endParaRPr sz="1800" u="none" cap="none" strike="noStrike"/>
                    </a:p>
                    <a:p>
                      <a:pPr indent="-177800" lvl="0" marL="292100" marR="0" rtl="0" algn="l">
                        <a:lnSpc>
                          <a:spcPct val="100000"/>
                        </a:lnSpc>
                        <a:spcBef>
                          <a:spcPts val="0"/>
                        </a:spcBef>
                        <a:spcAft>
                          <a:spcPts val="0"/>
                        </a:spcAft>
                        <a:buClr>
                          <a:schemeClr val="dk1"/>
                        </a:buClr>
                        <a:buSzPts val="1900"/>
                        <a:buFont typeface="Arial"/>
                        <a:buNone/>
                      </a:pPr>
                      <a:r>
                        <a:t/>
                      </a:r>
                      <a:endParaRPr sz="1800" u="none" cap="none" strike="noStrike"/>
                    </a:p>
                    <a:p>
                      <a:pPr indent="-177800" lvl="0" marL="292100" marR="0" rtl="0" algn="l">
                        <a:lnSpc>
                          <a:spcPct val="100000"/>
                        </a:lnSpc>
                        <a:spcBef>
                          <a:spcPts val="0"/>
                        </a:spcBef>
                        <a:spcAft>
                          <a:spcPts val="0"/>
                        </a:spcAft>
                        <a:buClr>
                          <a:schemeClr val="dk1"/>
                        </a:buClr>
                        <a:buSzPts val="1900"/>
                        <a:buFont typeface="Arial"/>
                        <a:buNone/>
                      </a:pPr>
                      <a:r>
                        <a:t/>
                      </a:r>
                      <a:endParaRPr sz="1800" u="none" cap="none" strike="noStrike"/>
                    </a:p>
                    <a:p>
                      <a:pPr indent="-177800" lvl="0" marL="292100" marR="0" rtl="0" algn="l">
                        <a:lnSpc>
                          <a:spcPct val="100000"/>
                        </a:lnSpc>
                        <a:spcBef>
                          <a:spcPts val="0"/>
                        </a:spcBef>
                        <a:spcAft>
                          <a:spcPts val="0"/>
                        </a:spcAft>
                        <a:buClr>
                          <a:schemeClr val="dk1"/>
                        </a:buClr>
                        <a:buSzPts val="1900"/>
                        <a:buFont typeface="Arial"/>
                        <a:buNone/>
                      </a:pPr>
                      <a:r>
                        <a:t/>
                      </a:r>
                      <a:endParaRPr sz="1800" u="none" cap="none" strike="noStrike"/>
                    </a:p>
                    <a:p>
                      <a:pPr indent="-177800" lvl="0" marL="292100" marR="0" rtl="0" algn="l">
                        <a:lnSpc>
                          <a:spcPct val="100000"/>
                        </a:lnSpc>
                        <a:spcBef>
                          <a:spcPts val="0"/>
                        </a:spcBef>
                        <a:spcAft>
                          <a:spcPts val="0"/>
                        </a:spcAft>
                        <a:buClr>
                          <a:schemeClr val="dk1"/>
                        </a:buClr>
                        <a:buSzPts val="1900"/>
                        <a:buFont typeface="Arial"/>
                        <a:buNone/>
                      </a:pPr>
                      <a:r>
                        <a:t/>
                      </a:r>
                      <a:endParaRPr sz="1800" u="none" cap="none" strike="noStrike"/>
                    </a:p>
                    <a:p>
                      <a:pPr indent="-177800" lvl="0" marL="292100" marR="0" rtl="0" algn="l">
                        <a:lnSpc>
                          <a:spcPct val="100000"/>
                        </a:lnSpc>
                        <a:spcBef>
                          <a:spcPts val="0"/>
                        </a:spcBef>
                        <a:spcAft>
                          <a:spcPts val="0"/>
                        </a:spcAft>
                        <a:buClr>
                          <a:schemeClr val="dk1"/>
                        </a:buClr>
                        <a:buSzPts val="1900"/>
                        <a:buFont typeface="Arial"/>
                        <a:buNone/>
                      </a:pPr>
                      <a:r>
                        <a:t/>
                      </a:r>
                      <a:endParaRPr sz="1800" u="none" cap="none" strike="noStrike"/>
                    </a:p>
                    <a:p>
                      <a:pPr indent="0" lvl="0" marL="0" marR="0" rtl="0" algn="ctr">
                        <a:lnSpc>
                          <a:spcPct val="100000"/>
                        </a:lnSpc>
                        <a:spcBef>
                          <a:spcPts val="0"/>
                        </a:spcBef>
                        <a:spcAft>
                          <a:spcPts val="0"/>
                        </a:spcAft>
                        <a:buClr>
                          <a:schemeClr val="dk1"/>
                        </a:buClr>
                        <a:buSzPts val="1500"/>
                        <a:buFont typeface="Arial"/>
                        <a:buNone/>
                      </a:pPr>
                      <a:r>
                        <a:t/>
                      </a:r>
                      <a:endParaRPr b="1" sz="1800" u="none" cap="none" strike="noStrike"/>
                    </a:p>
                    <a:p>
                      <a:pPr indent="0" lvl="0" marL="0" marR="0" rtl="0" algn="ctr">
                        <a:lnSpc>
                          <a:spcPct val="100000"/>
                        </a:lnSpc>
                        <a:spcBef>
                          <a:spcPts val="0"/>
                        </a:spcBef>
                        <a:spcAft>
                          <a:spcPts val="0"/>
                        </a:spcAft>
                        <a:buClr>
                          <a:schemeClr val="dk1"/>
                        </a:buClr>
                        <a:buSzPts val="1500"/>
                        <a:buFont typeface="Arial"/>
                        <a:buNone/>
                      </a:pPr>
                      <a:r>
                        <a:rPr b="1" lang="en-US" sz="1800" u="none" cap="none" strike="noStrike"/>
                        <a:t>GOOD FOR BIG BUT SIMPLE SOLUTIONS</a:t>
                      </a:r>
                      <a:endParaRPr b="1" sz="1800" u="none" cap="none" strike="noStrike"/>
                    </a:p>
                  </a:txBody>
                  <a:tcPr marT="45725" marB="45725" marR="68600" marL="68600"/>
                </a:tc>
                <a:tc>
                  <a:txBody>
                    <a:bodyPr/>
                    <a:lstStyle/>
                    <a:p>
                      <a:pPr indent="-292100" lvl="0" marL="292100" marR="0" rtl="0" algn="l">
                        <a:lnSpc>
                          <a:spcPct val="100000"/>
                        </a:lnSpc>
                        <a:spcBef>
                          <a:spcPts val="0"/>
                        </a:spcBef>
                        <a:spcAft>
                          <a:spcPts val="0"/>
                        </a:spcAft>
                        <a:buClr>
                          <a:schemeClr val="dk1"/>
                        </a:buClr>
                        <a:buSzPts val="1800"/>
                        <a:buFont typeface="Arial"/>
                        <a:buChar char="•"/>
                      </a:pPr>
                      <a:r>
                        <a:rPr lang="en-US" sz="1800" u="none" cap="none" strike="noStrike"/>
                        <a:t>Volunteers, professionals</a:t>
                      </a:r>
                      <a:endParaRPr sz="1800" u="none" cap="none" strike="noStrike"/>
                    </a:p>
                    <a:p>
                      <a:pPr indent="-292100" lvl="0" marL="292100" marR="0" rtl="0" algn="l">
                        <a:lnSpc>
                          <a:spcPct val="100000"/>
                        </a:lnSpc>
                        <a:spcBef>
                          <a:spcPts val="0"/>
                        </a:spcBef>
                        <a:spcAft>
                          <a:spcPts val="0"/>
                        </a:spcAft>
                        <a:buClr>
                          <a:schemeClr val="dk1"/>
                        </a:buClr>
                        <a:buSzPts val="1800"/>
                        <a:buFont typeface="Arial"/>
                        <a:buChar char="•"/>
                      </a:pPr>
                      <a:r>
                        <a:rPr lang="en-US" sz="1800" u="none" cap="none" strike="noStrike"/>
                        <a:t>No or permeable boundaries</a:t>
                      </a:r>
                      <a:endParaRPr sz="1800" u="none" cap="none" strike="noStrike"/>
                    </a:p>
                    <a:p>
                      <a:pPr indent="-292100" lvl="0" marL="292100" marR="0" rtl="0" algn="l">
                        <a:lnSpc>
                          <a:spcPct val="100000"/>
                        </a:lnSpc>
                        <a:spcBef>
                          <a:spcPts val="0"/>
                        </a:spcBef>
                        <a:spcAft>
                          <a:spcPts val="0"/>
                        </a:spcAft>
                        <a:buClr>
                          <a:schemeClr val="dk1"/>
                        </a:buClr>
                        <a:buSzPts val="1800"/>
                        <a:buFont typeface="Arial"/>
                        <a:buChar char="•"/>
                      </a:pPr>
                      <a:r>
                        <a:rPr lang="en-US" sz="1800" u="none" cap="none" strike="noStrike"/>
                        <a:t>Peers at all ranks meet together to learn and grow the network</a:t>
                      </a:r>
                      <a:endParaRPr sz="1800" u="none" cap="none" strike="noStrike"/>
                    </a:p>
                    <a:p>
                      <a:pPr indent="-292100" lvl="0" marL="292100" marR="0" rtl="0" algn="l">
                        <a:lnSpc>
                          <a:spcPct val="100000"/>
                        </a:lnSpc>
                        <a:spcBef>
                          <a:spcPts val="0"/>
                        </a:spcBef>
                        <a:spcAft>
                          <a:spcPts val="0"/>
                        </a:spcAft>
                        <a:buClr>
                          <a:schemeClr val="dk1"/>
                        </a:buClr>
                        <a:buSzPts val="1800"/>
                        <a:buFont typeface="Arial"/>
                        <a:buChar char="•"/>
                      </a:pPr>
                      <a:r>
                        <a:rPr lang="en-US" sz="1800" u="none" cap="none" strike="noStrike"/>
                        <a:t>Diverse and inclusive – all welcome</a:t>
                      </a:r>
                      <a:endParaRPr sz="1800" u="none" cap="none" strike="noStrike"/>
                    </a:p>
                    <a:p>
                      <a:pPr indent="-292100" lvl="0" marL="292100" marR="0" rtl="0" algn="l">
                        <a:lnSpc>
                          <a:spcPct val="100000"/>
                        </a:lnSpc>
                        <a:spcBef>
                          <a:spcPts val="0"/>
                        </a:spcBef>
                        <a:spcAft>
                          <a:spcPts val="0"/>
                        </a:spcAft>
                        <a:buClr>
                          <a:schemeClr val="dk1"/>
                        </a:buClr>
                        <a:buSzPts val="1800"/>
                        <a:buFont typeface="Arial"/>
                        <a:buChar char="•"/>
                      </a:pPr>
                      <a:r>
                        <a:rPr lang="en-US" sz="1800" u="none" cap="none" strike="noStrike"/>
                        <a:t>Big, systemic problems</a:t>
                      </a:r>
                      <a:endParaRPr sz="1800" u="none" cap="none" strike="noStrike"/>
                    </a:p>
                    <a:p>
                      <a:pPr indent="-292100" lvl="0" marL="292100" marR="0" rtl="0" algn="l">
                        <a:lnSpc>
                          <a:spcPct val="100000"/>
                        </a:lnSpc>
                        <a:spcBef>
                          <a:spcPts val="0"/>
                        </a:spcBef>
                        <a:spcAft>
                          <a:spcPts val="0"/>
                        </a:spcAft>
                        <a:buClr>
                          <a:schemeClr val="dk1"/>
                        </a:buClr>
                        <a:buSzPts val="1800"/>
                        <a:buFont typeface="Arial"/>
                        <a:buChar char="•"/>
                      </a:pPr>
                      <a:r>
                        <a:rPr lang="en-US" sz="1800" u="none" cap="none" strike="noStrike"/>
                        <a:t>Most action happens by smaller subsets of actors</a:t>
                      </a:r>
                      <a:endParaRPr sz="1800" u="none" cap="none" strike="noStrike"/>
                    </a:p>
                    <a:p>
                      <a:pPr indent="-292100" lvl="0" marL="292100" marR="0" rtl="0" algn="l">
                        <a:lnSpc>
                          <a:spcPct val="100000"/>
                        </a:lnSpc>
                        <a:spcBef>
                          <a:spcPts val="0"/>
                        </a:spcBef>
                        <a:spcAft>
                          <a:spcPts val="0"/>
                        </a:spcAft>
                        <a:buClr>
                          <a:schemeClr val="dk1"/>
                        </a:buClr>
                        <a:buSzPts val="1800"/>
                        <a:buFont typeface="Arial"/>
                        <a:buChar char="•"/>
                      </a:pPr>
                      <a:r>
                        <a:rPr lang="en-US" sz="1800" u="none" cap="none" strike="noStrike"/>
                        <a:t>Action orientation</a:t>
                      </a:r>
                      <a:endParaRPr sz="1800" u="none" cap="none" strike="noStrike"/>
                    </a:p>
                    <a:p>
                      <a:pPr indent="-292100" lvl="0" marL="292100" marR="0" rtl="0" algn="l">
                        <a:lnSpc>
                          <a:spcPct val="100000"/>
                        </a:lnSpc>
                        <a:spcBef>
                          <a:spcPts val="0"/>
                        </a:spcBef>
                        <a:spcAft>
                          <a:spcPts val="0"/>
                        </a:spcAft>
                        <a:buClr>
                          <a:schemeClr val="dk1"/>
                        </a:buClr>
                        <a:buSzPts val="1800"/>
                        <a:buFont typeface="Arial"/>
                        <a:buChar char="•"/>
                      </a:pPr>
                      <a:r>
                        <a:rPr lang="en-US" sz="1800" u="none" cap="none" strike="noStrike">
                          <a:solidFill>
                            <a:schemeClr val="dk1"/>
                          </a:solidFill>
                        </a:rPr>
                        <a:t>Long-term (if cultivated)</a:t>
                      </a:r>
                      <a:endParaRPr sz="1800" u="none" cap="none" strike="noStrike"/>
                    </a:p>
                    <a:p>
                      <a:pPr indent="0" lvl="0" marL="0" marR="0" rtl="0" algn="l">
                        <a:lnSpc>
                          <a:spcPct val="100000"/>
                        </a:lnSpc>
                        <a:spcBef>
                          <a:spcPts val="0"/>
                        </a:spcBef>
                        <a:spcAft>
                          <a:spcPts val="0"/>
                        </a:spcAft>
                        <a:buClr>
                          <a:schemeClr val="dk1"/>
                        </a:buClr>
                        <a:buSzPts val="1900"/>
                        <a:buFont typeface="Arial"/>
                        <a:buNone/>
                      </a:pPr>
                      <a:r>
                        <a:t/>
                      </a:r>
                      <a:endParaRPr sz="1800" u="none" cap="none" strike="noStrike"/>
                    </a:p>
                    <a:p>
                      <a:pPr indent="0" lvl="0" marL="0" marR="0" rtl="0" algn="l">
                        <a:lnSpc>
                          <a:spcPct val="100000"/>
                        </a:lnSpc>
                        <a:spcBef>
                          <a:spcPts val="0"/>
                        </a:spcBef>
                        <a:spcAft>
                          <a:spcPts val="0"/>
                        </a:spcAft>
                        <a:buClr>
                          <a:schemeClr val="dk1"/>
                        </a:buClr>
                        <a:buSzPts val="1900"/>
                        <a:buFont typeface="Arial"/>
                        <a:buNone/>
                      </a:pPr>
                      <a:r>
                        <a:t/>
                      </a:r>
                      <a:endParaRPr sz="1800" u="none" cap="none" strike="noStrike"/>
                    </a:p>
                    <a:p>
                      <a:pPr indent="0" lvl="0" marL="0" marR="0" rtl="0" algn="l">
                        <a:lnSpc>
                          <a:spcPct val="100000"/>
                        </a:lnSpc>
                        <a:spcBef>
                          <a:spcPts val="0"/>
                        </a:spcBef>
                        <a:spcAft>
                          <a:spcPts val="0"/>
                        </a:spcAft>
                        <a:buClr>
                          <a:schemeClr val="dk1"/>
                        </a:buClr>
                        <a:buSzPts val="1900"/>
                        <a:buFont typeface="Arial"/>
                        <a:buNone/>
                      </a:pPr>
                      <a:r>
                        <a:t/>
                      </a:r>
                      <a:endParaRPr sz="1800" u="none" cap="none" strike="noStrike"/>
                    </a:p>
                    <a:p>
                      <a:pPr indent="0" lvl="0" marL="0" marR="0" rtl="0" algn="l">
                        <a:lnSpc>
                          <a:spcPct val="100000"/>
                        </a:lnSpc>
                        <a:spcBef>
                          <a:spcPts val="0"/>
                        </a:spcBef>
                        <a:spcAft>
                          <a:spcPts val="0"/>
                        </a:spcAft>
                        <a:buClr>
                          <a:schemeClr val="dk1"/>
                        </a:buClr>
                        <a:buSzPts val="1900"/>
                        <a:buFont typeface="Arial"/>
                        <a:buNone/>
                      </a:pPr>
                      <a:r>
                        <a:t/>
                      </a:r>
                      <a:endParaRPr sz="1800" u="none" cap="none" strike="noStrike"/>
                    </a:p>
                    <a:p>
                      <a:pPr indent="0" lvl="0" marL="0" marR="0" rtl="0" algn="l">
                        <a:lnSpc>
                          <a:spcPct val="100000"/>
                        </a:lnSpc>
                        <a:spcBef>
                          <a:spcPts val="0"/>
                        </a:spcBef>
                        <a:spcAft>
                          <a:spcPts val="0"/>
                        </a:spcAft>
                        <a:buClr>
                          <a:schemeClr val="dk1"/>
                        </a:buClr>
                        <a:buSzPts val="1900"/>
                        <a:buFont typeface="Arial"/>
                        <a:buNone/>
                      </a:pPr>
                      <a:r>
                        <a:t/>
                      </a:r>
                      <a:endParaRPr sz="1800" u="none" cap="none" strike="noStrike"/>
                    </a:p>
                    <a:p>
                      <a:pPr indent="0" lvl="0" marL="0" marR="0" rtl="0" algn="ctr">
                        <a:lnSpc>
                          <a:spcPct val="100000"/>
                        </a:lnSpc>
                        <a:spcBef>
                          <a:spcPts val="0"/>
                        </a:spcBef>
                        <a:spcAft>
                          <a:spcPts val="0"/>
                        </a:spcAft>
                        <a:buClr>
                          <a:schemeClr val="dk1"/>
                        </a:buClr>
                        <a:buSzPts val="1900"/>
                        <a:buFont typeface="Arial"/>
                        <a:buNone/>
                      </a:pPr>
                      <a:r>
                        <a:rPr b="1" lang="en-US" sz="1800" u="none" cap="none" strike="noStrike"/>
                        <a:t>GOOD FOR COMPLEX PROBLEMS WHEN DON’T KNOW SOLUTIONS</a:t>
                      </a:r>
                      <a:endParaRPr b="1" sz="1800" u="none" cap="none" strike="noStrike"/>
                    </a:p>
                  </a:txBody>
                  <a:tcPr marT="45725" marB="45725" marR="68600" marL="68600"/>
                </a:tc>
              </a:tr>
            </a:tbl>
          </a:graphicData>
        </a:graphic>
      </p:graphicFrame>
      <p:pic>
        <p:nvPicPr>
          <p:cNvPr id="842" name="Google Shape;842;p75"/>
          <p:cNvPicPr preferRelativeResize="0"/>
          <p:nvPr/>
        </p:nvPicPr>
        <p:blipFill rotWithShape="1">
          <a:blip r:embed="rId3">
            <a:alphaModFix/>
          </a:blip>
          <a:srcRect b="0" l="0" r="0" t="0"/>
          <a:stretch/>
        </p:blipFill>
        <p:spPr>
          <a:xfrm>
            <a:off x="5299330" y="3920440"/>
            <a:ext cx="1421340" cy="1076324"/>
          </a:xfrm>
          <a:prstGeom prst="rect">
            <a:avLst/>
          </a:prstGeom>
          <a:noFill/>
          <a:ln>
            <a:noFill/>
          </a:ln>
        </p:spPr>
      </p:pic>
      <p:pic>
        <p:nvPicPr>
          <p:cNvPr id="843" name="Google Shape;843;p75"/>
          <p:cNvPicPr preferRelativeResize="0"/>
          <p:nvPr/>
        </p:nvPicPr>
        <p:blipFill rotWithShape="1">
          <a:blip r:embed="rId4">
            <a:alphaModFix/>
          </a:blip>
          <a:srcRect b="0" l="0" r="0" t="0"/>
          <a:stretch/>
        </p:blipFill>
        <p:spPr>
          <a:xfrm>
            <a:off x="2203146" y="1291586"/>
            <a:ext cx="1884442" cy="1435108"/>
          </a:xfrm>
          <a:prstGeom prst="rect">
            <a:avLst/>
          </a:prstGeom>
          <a:noFill/>
          <a:ln>
            <a:noFill/>
          </a:ln>
        </p:spPr>
      </p:pic>
      <p:pic>
        <p:nvPicPr>
          <p:cNvPr id="844" name="Google Shape;844;p75"/>
          <p:cNvPicPr preferRelativeResize="0"/>
          <p:nvPr/>
        </p:nvPicPr>
        <p:blipFill rotWithShape="1">
          <a:blip r:embed="rId5">
            <a:alphaModFix/>
          </a:blip>
          <a:srcRect b="0" l="0" r="0" t="0"/>
          <a:stretch/>
        </p:blipFill>
        <p:spPr>
          <a:xfrm>
            <a:off x="8009269" y="4725887"/>
            <a:ext cx="1850647" cy="107632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9" name="Shape 849"/>
        <p:cNvGrpSpPr/>
        <p:nvPr/>
      </p:nvGrpSpPr>
      <p:grpSpPr>
        <a:xfrm>
          <a:off x="0" y="0"/>
          <a:ext cx="0" cy="0"/>
          <a:chOff x="0" y="0"/>
          <a:chExt cx="0" cy="0"/>
        </a:xfrm>
      </p:grpSpPr>
      <p:pic>
        <p:nvPicPr>
          <p:cNvPr descr="A picture containing kite, open, sitting, flying&#10;&#10;Description automatically generated" id="850" name="Google Shape;850;p76"/>
          <p:cNvPicPr preferRelativeResize="0"/>
          <p:nvPr/>
        </p:nvPicPr>
        <p:blipFill rotWithShape="1">
          <a:blip r:embed="rId3">
            <a:alphaModFix amt="50000"/>
          </a:blip>
          <a:srcRect b="15730" l="0" r="0" t="0"/>
          <a:stretch/>
        </p:blipFill>
        <p:spPr>
          <a:xfrm>
            <a:off x="20" y="1"/>
            <a:ext cx="12191980" cy="6857999"/>
          </a:xfrm>
          <a:prstGeom prst="rect">
            <a:avLst/>
          </a:prstGeom>
          <a:noFill/>
          <a:ln>
            <a:noFill/>
          </a:ln>
        </p:spPr>
      </p:pic>
      <p:sp>
        <p:nvSpPr>
          <p:cNvPr id="851" name="Google Shape;851;p76"/>
          <p:cNvSpPr txBox="1"/>
          <p:nvPr>
            <p:ph type="title"/>
          </p:nvPr>
        </p:nvSpPr>
        <p:spPr>
          <a:xfrm>
            <a:off x="1524000" y="1850046"/>
            <a:ext cx="9144000" cy="1906408"/>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rgbClr val="595959"/>
              </a:buClr>
              <a:buSzPts val="6000"/>
              <a:buFont typeface="Calibri"/>
              <a:buNone/>
            </a:pPr>
            <a:r>
              <a:rPr lang="en-US" sz="6000">
                <a:solidFill>
                  <a:srgbClr val="595959"/>
                </a:solidFill>
              </a:rPr>
              <a:t>Reflection, Share </a:t>
            </a:r>
            <a:br>
              <a:rPr lang="en-US" sz="6000">
                <a:solidFill>
                  <a:srgbClr val="595959"/>
                </a:solidFill>
              </a:rPr>
            </a:br>
            <a:r>
              <a:rPr lang="en-US" sz="6000">
                <a:solidFill>
                  <a:srgbClr val="595959"/>
                </a:solidFill>
              </a:rPr>
              <a:t>and Stretch</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14141"/>
        </a:solidFill>
      </p:bgPr>
    </p:bg>
    <p:spTree>
      <p:nvGrpSpPr>
        <p:cNvPr id="649" name="Shape 649"/>
        <p:cNvGrpSpPr/>
        <p:nvPr/>
      </p:nvGrpSpPr>
      <p:grpSpPr>
        <a:xfrm>
          <a:off x="0" y="0"/>
          <a:ext cx="0" cy="0"/>
          <a:chOff x="0" y="0"/>
          <a:chExt cx="0" cy="0"/>
        </a:xfrm>
      </p:grpSpPr>
      <p:sp>
        <p:nvSpPr>
          <p:cNvPr id="650" name="Google Shape;650;p59"/>
          <p:cNvSpPr txBox="1"/>
          <p:nvPr>
            <p:ph type="title"/>
          </p:nvPr>
        </p:nvSpPr>
        <p:spPr>
          <a:xfrm>
            <a:off x="6172782" y="2137720"/>
            <a:ext cx="5726100" cy="39489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3959"/>
              <a:buFont typeface="Calibri"/>
              <a:buNone/>
            </a:pPr>
            <a:r>
              <a:rPr lang="en-US" sz="3959"/>
              <a:t>Introduction to Intentional Collaborative Networks</a:t>
            </a:r>
            <a:br>
              <a:rPr lang="en-US" sz="3959"/>
            </a:br>
            <a:br>
              <a:rPr lang="en-US" sz="3959"/>
            </a:br>
            <a:br>
              <a:rPr lang="en-US" sz="3959"/>
            </a:br>
            <a:br>
              <a:rPr lang="en-US" sz="3959"/>
            </a:br>
            <a:br>
              <a:rPr lang="en-US" sz="3420"/>
            </a:br>
            <a:endParaRPr sz="3420"/>
          </a:p>
        </p:txBody>
      </p:sp>
      <p:sp>
        <p:nvSpPr>
          <p:cNvPr id="651" name="Google Shape;651;p59"/>
          <p:cNvSpPr/>
          <p:nvPr/>
        </p:nvSpPr>
        <p:spPr>
          <a:xfrm flipH="1">
            <a:off x="0" y="0"/>
            <a:ext cx="6172782" cy="6858000"/>
          </a:xfrm>
          <a:custGeom>
            <a:rect b="b" l="l" r="r" t="t"/>
            <a:pathLst>
              <a:path extrusionOk="0" h="6858000" w="6172782">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652" name="Google Shape;652;p59"/>
          <p:cNvPicPr preferRelativeResize="0"/>
          <p:nvPr/>
        </p:nvPicPr>
        <p:blipFill rotWithShape="1">
          <a:blip r:embed="rId3">
            <a:alphaModFix/>
          </a:blip>
          <a:srcRect b="0" l="27018" r="14347" t="0"/>
          <a:stretch/>
        </p:blipFill>
        <p:spPr>
          <a:xfrm>
            <a:off x="20" y="10"/>
            <a:ext cx="6024154" cy="6858000"/>
          </a:xfrm>
          <a:custGeom>
            <a:rect b="b" l="l" r="r" t="t"/>
            <a:pathLst>
              <a:path extrusionOk="0" h="6858000" w="6024154">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noFill/>
          <a:ln>
            <a:noFill/>
          </a:ln>
        </p:spPr>
      </p:pic>
      <p:pic>
        <p:nvPicPr>
          <p:cNvPr id="653" name="Google Shape;653;p59"/>
          <p:cNvPicPr preferRelativeResize="0"/>
          <p:nvPr/>
        </p:nvPicPr>
        <p:blipFill rotWithShape="1">
          <a:blip r:embed="rId4">
            <a:alphaModFix/>
          </a:blip>
          <a:srcRect b="0" l="0" r="0" t="0"/>
          <a:stretch/>
        </p:blipFill>
        <p:spPr>
          <a:xfrm>
            <a:off x="4122549" y="5681697"/>
            <a:ext cx="7546779" cy="914218"/>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14141"/>
        </a:solidFill>
      </p:bgPr>
    </p:bg>
    <p:spTree>
      <p:nvGrpSpPr>
        <p:cNvPr id="856" name="Shape 856"/>
        <p:cNvGrpSpPr/>
        <p:nvPr/>
      </p:nvGrpSpPr>
      <p:grpSpPr>
        <a:xfrm>
          <a:off x="0" y="0"/>
          <a:ext cx="0" cy="0"/>
          <a:chOff x="0" y="0"/>
          <a:chExt cx="0" cy="0"/>
        </a:xfrm>
      </p:grpSpPr>
      <p:sp>
        <p:nvSpPr>
          <p:cNvPr id="857" name="Google Shape;857;p77"/>
          <p:cNvSpPr txBox="1"/>
          <p:nvPr>
            <p:ph type="title"/>
          </p:nvPr>
        </p:nvSpPr>
        <p:spPr>
          <a:xfrm>
            <a:off x="6264875" y="2611862"/>
            <a:ext cx="5726082" cy="2889114"/>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4400"/>
              <a:buFont typeface="Calibri"/>
              <a:buNone/>
            </a:pPr>
            <a:r>
              <a:rPr lang="en-US"/>
              <a:t>Essential Features of Networks</a:t>
            </a:r>
            <a:br>
              <a:rPr lang="en-US"/>
            </a:br>
            <a:br>
              <a:rPr lang="en-US"/>
            </a:br>
            <a:r>
              <a:rPr lang="en-US" sz="2000"/>
              <a:t>Session Objective 2 - What are the features of networks?</a:t>
            </a:r>
            <a:br>
              <a:rPr lang="en-US" sz="3800"/>
            </a:br>
            <a:endParaRPr sz="3800"/>
          </a:p>
        </p:txBody>
      </p:sp>
      <p:sp>
        <p:nvSpPr>
          <p:cNvPr id="858" name="Google Shape;858;p77"/>
          <p:cNvSpPr/>
          <p:nvPr/>
        </p:nvSpPr>
        <p:spPr>
          <a:xfrm flipH="1">
            <a:off x="0" y="0"/>
            <a:ext cx="6172782" cy="6858000"/>
          </a:xfrm>
          <a:custGeom>
            <a:rect b="b" l="l" r="r" t="t"/>
            <a:pathLst>
              <a:path extrusionOk="0" h="6858000" w="6172782">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859" name="Google Shape;859;p77"/>
          <p:cNvPicPr preferRelativeResize="0"/>
          <p:nvPr/>
        </p:nvPicPr>
        <p:blipFill rotWithShape="1">
          <a:blip r:embed="rId3">
            <a:alphaModFix/>
          </a:blip>
          <a:srcRect b="-1" l="27017" r="14345" t="0"/>
          <a:stretch/>
        </p:blipFill>
        <p:spPr>
          <a:xfrm>
            <a:off x="20" y="10"/>
            <a:ext cx="6024134" cy="6857990"/>
          </a:xfrm>
          <a:custGeom>
            <a:rect b="b" l="l" r="r" t="t"/>
            <a:pathLst>
              <a:path extrusionOk="0" h="6858000" w="6024154">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64" name="Shape 864"/>
        <p:cNvGrpSpPr/>
        <p:nvPr/>
      </p:nvGrpSpPr>
      <p:grpSpPr>
        <a:xfrm>
          <a:off x="0" y="0"/>
          <a:ext cx="0" cy="0"/>
          <a:chOff x="0" y="0"/>
          <a:chExt cx="0" cy="0"/>
        </a:xfrm>
      </p:grpSpPr>
      <p:sp>
        <p:nvSpPr>
          <p:cNvPr id="865" name="Google Shape;865;p78"/>
          <p:cNvSpPr/>
          <p:nvPr/>
        </p:nvSpPr>
        <p:spPr>
          <a:xfrm>
            <a:off x="0" y="0"/>
            <a:ext cx="4654296" cy="6858000"/>
          </a:xfrm>
          <a:prstGeom prst="rect">
            <a:avLst/>
          </a:prstGeom>
          <a:solidFill>
            <a:srgbClr val="3F3F3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66" name="Google Shape;866;p78"/>
          <p:cNvSpPr txBox="1"/>
          <p:nvPr>
            <p:ph type="title"/>
          </p:nvPr>
        </p:nvSpPr>
        <p:spPr>
          <a:xfrm>
            <a:off x="643468" y="623392"/>
            <a:ext cx="3363974" cy="1607060"/>
          </a:xfrm>
          <a:prstGeom prst="rect">
            <a:avLst/>
          </a:prstGeom>
          <a:noFill/>
          <a:ln cap="flat" cmpd="sng" w="1905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2800"/>
              <a:buFont typeface="Calibri"/>
              <a:buNone/>
            </a:pPr>
            <a:r>
              <a:rPr lang="en-US" sz="2800"/>
              <a:t>Features</a:t>
            </a:r>
            <a:r>
              <a:rPr lang="en-US" sz="2800">
                <a:solidFill>
                  <a:schemeClr val="lt1"/>
                </a:solidFill>
                <a:latin typeface="Calibri"/>
                <a:ea typeface="Calibri"/>
                <a:cs typeface="Calibri"/>
                <a:sym typeface="Calibri"/>
              </a:rPr>
              <a:t> of Network</a:t>
            </a:r>
            <a:endParaRPr/>
          </a:p>
        </p:txBody>
      </p:sp>
      <p:sp>
        <p:nvSpPr>
          <p:cNvPr id="867" name="Google Shape;867;p78"/>
          <p:cNvSpPr txBox="1"/>
          <p:nvPr/>
        </p:nvSpPr>
        <p:spPr>
          <a:xfrm>
            <a:off x="643468" y="2638043"/>
            <a:ext cx="3363974" cy="341562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500"/>
              <a:buFont typeface="Arial"/>
              <a:buNone/>
            </a:pPr>
            <a:r>
              <a:rPr b="0" i="0" lang="en-US" sz="2000" u="none" cap="none" strike="noStrike">
                <a:solidFill>
                  <a:schemeClr val="lt1"/>
                </a:solidFill>
                <a:latin typeface="Calibri"/>
                <a:ea typeface="Calibri"/>
                <a:cs typeface="Calibri"/>
                <a:sym typeface="Calibri"/>
              </a:rPr>
              <a:t>We can create a network that looks like this by:</a:t>
            </a:r>
            <a:br>
              <a:rPr b="0" i="0" lang="en-US" sz="2000" u="none" cap="none" strike="noStrike">
                <a:solidFill>
                  <a:schemeClr val="lt1"/>
                </a:solidFill>
                <a:latin typeface="Calibri"/>
                <a:ea typeface="Calibri"/>
                <a:cs typeface="Calibri"/>
                <a:sym typeface="Calibri"/>
              </a:rPr>
            </a:br>
            <a:endParaRPr b="0" i="0" sz="2000" u="none" cap="none" strike="noStrike">
              <a:solidFill>
                <a:schemeClr val="lt1"/>
              </a:solidFill>
              <a:latin typeface="Calibri"/>
              <a:ea typeface="Calibri"/>
              <a:cs typeface="Calibri"/>
              <a:sym typeface="Calibri"/>
            </a:endParaRPr>
          </a:p>
          <a:p>
            <a:pPr indent="-228600" lvl="0" marL="285750" marR="0" rtl="0" algn="l">
              <a:lnSpc>
                <a:spcPct val="90000"/>
              </a:lnSpc>
              <a:spcBef>
                <a:spcPts val="518"/>
              </a:spcBef>
              <a:spcAft>
                <a:spcPts val="0"/>
              </a:spcAft>
              <a:buClr>
                <a:schemeClr val="lt1"/>
              </a:buClr>
              <a:buSzPts val="864"/>
              <a:buFont typeface="Arial"/>
              <a:buChar char="•"/>
            </a:pPr>
            <a:r>
              <a:rPr b="0" i="0" lang="en-US" sz="2400" u="none" cap="none" strike="noStrike">
                <a:solidFill>
                  <a:schemeClr val="lt1"/>
                </a:solidFill>
                <a:latin typeface="Calibri"/>
                <a:ea typeface="Calibri"/>
                <a:cs typeface="Calibri"/>
                <a:sym typeface="Calibri"/>
              </a:rPr>
              <a:t>adding new people </a:t>
            </a:r>
            <a:endParaRPr b="0" i="0" sz="1400" u="none" cap="none" strike="noStrike">
              <a:solidFill>
                <a:srgbClr val="000000"/>
              </a:solidFill>
              <a:latin typeface="Arial"/>
              <a:ea typeface="Arial"/>
              <a:cs typeface="Arial"/>
              <a:sym typeface="Arial"/>
            </a:endParaRPr>
          </a:p>
          <a:p>
            <a:pPr indent="-228600" lvl="0" marL="285750" marR="0" rtl="0" algn="l">
              <a:lnSpc>
                <a:spcPct val="90000"/>
              </a:lnSpc>
              <a:spcBef>
                <a:spcPts val="518"/>
              </a:spcBef>
              <a:spcAft>
                <a:spcPts val="0"/>
              </a:spcAft>
              <a:buClr>
                <a:schemeClr val="lt1"/>
              </a:buClr>
              <a:buSzPts val="864"/>
              <a:buFont typeface="Arial"/>
              <a:buChar char="•"/>
            </a:pPr>
            <a:r>
              <a:rPr b="0" i="0" lang="en-US" sz="2400" u="none" cap="none" strike="noStrike">
                <a:solidFill>
                  <a:schemeClr val="lt1"/>
                </a:solidFill>
                <a:latin typeface="Calibri"/>
                <a:ea typeface="Calibri"/>
                <a:cs typeface="Calibri"/>
                <a:sym typeface="Calibri"/>
              </a:rPr>
              <a:t>connecting those not currently connected</a:t>
            </a:r>
            <a:endParaRPr b="0" i="0" sz="1400" u="none" cap="none" strike="noStrike">
              <a:solidFill>
                <a:srgbClr val="000000"/>
              </a:solidFill>
              <a:latin typeface="Arial"/>
              <a:ea typeface="Arial"/>
              <a:cs typeface="Arial"/>
              <a:sym typeface="Arial"/>
            </a:endParaRPr>
          </a:p>
          <a:p>
            <a:pPr indent="-228600" lvl="0" marL="285750" marR="0" rtl="0" algn="l">
              <a:lnSpc>
                <a:spcPct val="90000"/>
              </a:lnSpc>
              <a:spcBef>
                <a:spcPts val="518"/>
              </a:spcBef>
              <a:spcAft>
                <a:spcPts val="0"/>
              </a:spcAft>
              <a:buClr>
                <a:schemeClr val="lt1"/>
              </a:buClr>
              <a:buSzPts val="864"/>
              <a:buFont typeface="Arial"/>
              <a:buChar char="•"/>
            </a:pPr>
            <a:r>
              <a:rPr b="0" i="0" lang="en-US" sz="2400" u="none" cap="none" strike="noStrike">
                <a:solidFill>
                  <a:schemeClr val="lt1"/>
                </a:solidFill>
                <a:latin typeface="Calibri"/>
                <a:ea typeface="Calibri"/>
                <a:cs typeface="Calibri"/>
                <a:sym typeface="Calibri"/>
              </a:rPr>
              <a:t>building trust and understanding</a:t>
            </a:r>
            <a:endParaRPr b="0" i="0" sz="1400" u="none" cap="none" strike="noStrike">
              <a:solidFill>
                <a:srgbClr val="000000"/>
              </a:solidFill>
              <a:latin typeface="Arial"/>
              <a:ea typeface="Arial"/>
              <a:cs typeface="Arial"/>
              <a:sym typeface="Arial"/>
            </a:endParaRPr>
          </a:p>
          <a:p>
            <a:pPr indent="31750" lvl="0" marL="0" marR="0" rtl="0" algn="l">
              <a:lnSpc>
                <a:spcPct val="90000"/>
              </a:lnSpc>
              <a:spcBef>
                <a:spcPts val="518"/>
              </a:spcBef>
              <a:spcAft>
                <a:spcPts val="0"/>
              </a:spcAft>
              <a:buClr>
                <a:schemeClr val="dk1"/>
              </a:buClr>
              <a:buSzPts val="500"/>
              <a:buFont typeface="Arial"/>
              <a:buNone/>
            </a:pPr>
            <a:r>
              <a:t/>
            </a:r>
            <a:endParaRPr b="0" i="0" sz="2000" u="none" cap="none" strike="noStrike">
              <a:solidFill>
                <a:schemeClr val="lt1"/>
              </a:solidFill>
              <a:latin typeface="Calibri"/>
              <a:ea typeface="Calibri"/>
              <a:cs typeface="Calibri"/>
              <a:sym typeface="Calibri"/>
            </a:endParaRPr>
          </a:p>
          <a:p>
            <a:pPr indent="31750" lvl="0" marL="0" marR="0" rtl="0" algn="l">
              <a:lnSpc>
                <a:spcPct val="90000"/>
              </a:lnSpc>
              <a:spcBef>
                <a:spcPts val="518"/>
              </a:spcBef>
              <a:spcAft>
                <a:spcPts val="0"/>
              </a:spcAft>
              <a:buClr>
                <a:schemeClr val="dk1"/>
              </a:buClr>
              <a:buSzPts val="500"/>
              <a:buFont typeface="Arial"/>
              <a:buNone/>
            </a:pPr>
            <a:r>
              <a:t/>
            </a:r>
            <a:endParaRPr b="0" i="0" sz="2000" u="none" cap="none" strike="noStrike">
              <a:solidFill>
                <a:schemeClr val="lt1"/>
              </a:solidFill>
              <a:latin typeface="Calibri"/>
              <a:ea typeface="Calibri"/>
              <a:cs typeface="Calibri"/>
              <a:sym typeface="Calibri"/>
            </a:endParaRPr>
          </a:p>
          <a:p>
            <a:pPr indent="31750" lvl="0" marL="0" marR="0" rtl="0" algn="l">
              <a:lnSpc>
                <a:spcPct val="90000"/>
              </a:lnSpc>
              <a:spcBef>
                <a:spcPts val="518"/>
              </a:spcBef>
              <a:spcAft>
                <a:spcPts val="0"/>
              </a:spcAft>
              <a:buClr>
                <a:schemeClr val="dk1"/>
              </a:buClr>
              <a:buSzPts val="500"/>
              <a:buFont typeface="Arial"/>
              <a:buNone/>
            </a:pPr>
            <a:r>
              <a:t/>
            </a:r>
            <a:endParaRPr b="0" i="0" sz="2000" u="none" cap="none" strike="noStrike">
              <a:solidFill>
                <a:schemeClr val="lt1"/>
              </a:solidFill>
              <a:latin typeface="Calibri"/>
              <a:ea typeface="Calibri"/>
              <a:cs typeface="Calibri"/>
              <a:sym typeface="Calibri"/>
            </a:endParaRPr>
          </a:p>
          <a:p>
            <a:pPr indent="31750" lvl="0" marL="0" marR="0" rtl="0" algn="l">
              <a:lnSpc>
                <a:spcPct val="90000"/>
              </a:lnSpc>
              <a:spcBef>
                <a:spcPts val="518"/>
              </a:spcBef>
              <a:spcAft>
                <a:spcPts val="0"/>
              </a:spcAft>
              <a:buClr>
                <a:schemeClr val="dk1"/>
              </a:buClr>
              <a:buSzPts val="500"/>
              <a:buFont typeface="Arial"/>
              <a:buNone/>
            </a:pPr>
            <a:r>
              <a:t/>
            </a:r>
            <a:endParaRPr b="0" i="0" sz="2000" u="none" cap="none" strike="noStrike">
              <a:solidFill>
                <a:schemeClr val="lt1"/>
              </a:solidFill>
              <a:latin typeface="Calibri"/>
              <a:ea typeface="Calibri"/>
              <a:cs typeface="Calibri"/>
              <a:sym typeface="Calibri"/>
            </a:endParaRPr>
          </a:p>
        </p:txBody>
      </p:sp>
      <p:pic>
        <p:nvPicPr>
          <p:cNvPr id="868" name="Google Shape;868;p78"/>
          <p:cNvPicPr preferRelativeResize="0"/>
          <p:nvPr/>
        </p:nvPicPr>
        <p:blipFill rotWithShape="1">
          <a:blip r:embed="rId3">
            <a:alphaModFix/>
          </a:blip>
          <a:srcRect b="0" l="0" r="-2269" t="0"/>
          <a:stretch/>
        </p:blipFill>
        <p:spPr>
          <a:xfrm>
            <a:off x="4797083" y="623393"/>
            <a:ext cx="7394918" cy="5603236"/>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2" name="Shape 872"/>
        <p:cNvGrpSpPr/>
        <p:nvPr/>
      </p:nvGrpSpPr>
      <p:grpSpPr>
        <a:xfrm>
          <a:off x="0" y="0"/>
          <a:ext cx="0" cy="0"/>
          <a:chOff x="0" y="0"/>
          <a:chExt cx="0" cy="0"/>
        </a:xfrm>
      </p:grpSpPr>
      <p:sp>
        <p:nvSpPr>
          <p:cNvPr id="873" name="Google Shape;873;p79"/>
          <p:cNvSpPr txBox="1"/>
          <p:nvPr>
            <p:ph type="title"/>
          </p:nvPr>
        </p:nvSpPr>
        <p:spPr>
          <a:xfrm>
            <a:off x="-114467" y="255071"/>
            <a:ext cx="10972800" cy="1143360"/>
          </a:xfrm>
          <a:prstGeom prst="rect">
            <a:avLst/>
          </a:prstGeom>
          <a:noFill/>
          <a:ln>
            <a:noFill/>
          </a:ln>
        </p:spPr>
        <p:txBody>
          <a:bodyPr anchorCtr="0" anchor="b" bIns="121900" lIns="121900" spcFirstLastPara="1" rIns="121900" wrap="square" tIns="121900">
            <a:noAutofit/>
          </a:bodyPr>
          <a:lstStyle/>
          <a:p>
            <a:pPr indent="0" lvl="0" marL="0" rtl="0" algn="l">
              <a:lnSpc>
                <a:spcPct val="100000"/>
              </a:lnSpc>
              <a:spcBef>
                <a:spcPts val="0"/>
              </a:spcBef>
              <a:spcAft>
                <a:spcPts val="0"/>
              </a:spcAft>
              <a:buClr>
                <a:srgbClr val="000000"/>
              </a:buClr>
              <a:buSzPts val="600"/>
              <a:buNone/>
            </a:pPr>
            <a:r>
              <a:t/>
            </a:r>
            <a:endParaRPr b="1" sz="2400">
              <a:solidFill>
                <a:srgbClr val="000000"/>
              </a:solidFill>
              <a:latin typeface="Oswald"/>
              <a:ea typeface="Oswald"/>
              <a:cs typeface="Oswald"/>
              <a:sym typeface="Oswald"/>
            </a:endParaRPr>
          </a:p>
          <a:p>
            <a:pPr indent="0" lvl="0" marL="0" rtl="0" algn="l">
              <a:lnSpc>
                <a:spcPct val="100000"/>
              </a:lnSpc>
              <a:spcBef>
                <a:spcPts val="0"/>
              </a:spcBef>
              <a:spcAft>
                <a:spcPts val="0"/>
              </a:spcAft>
              <a:buClr>
                <a:schemeClr val="lt1"/>
              </a:buClr>
              <a:buSzPts val="1200"/>
              <a:buNone/>
            </a:pPr>
            <a:r>
              <a:t/>
            </a:r>
            <a:endParaRPr b="1" sz="4800">
              <a:solidFill>
                <a:schemeClr val="lt1"/>
              </a:solidFill>
            </a:endParaRPr>
          </a:p>
        </p:txBody>
      </p:sp>
      <p:sp>
        <p:nvSpPr>
          <p:cNvPr id="874" name="Google Shape;874;p79"/>
          <p:cNvSpPr txBox="1"/>
          <p:nvPr/>
        </p:nvSpPr>
        <p:spPr>
          <a:xfrm>
            <a:off x="853933" y="153806"/>
            <a:ext cx="7804800" cy="901600"/>
          </a:xfrm>
          <a:prstGeom prst="rect">
            <a:avLst/>
          </a:prstGeom>
          <a:noFill/>
          <a:ln>
            <a:noFill/>
          </a:ln>
        </p:spPr>
        <p:txBody>
          <a:bodyPr anchorCtr="0" anchor="t"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Oswald"/>
                <a:ea typeface="Oswald"/>
                <a:cs typeface="Oswald"/>
                <a:sym typeface="Oswald"/>
              </a:rPr>
              <a:t>INTENTIONAL COLLABORATIVE </a:t>
            </a:r>
            <a:r>
              <a:rPr b="1" i="0" lang="en-US" sz="3200" u="none" cap="none" strike="noStrike">
                <a:solidFill>
                  <a:srgbClr val="000000"/>
                </a:solidFill>
                <a:latin typeface="Oswald"/>
                <a:ea typeface="Oswald"/>
                <a:cs typeface="Oswald"/>
                <a:sym typeface="Oswald"/>
              </a:rPr>
              <a:t>NETWORK</a:t>
            </a:r>
            <a:endParaRPr b="0" i="0" sz="1400" u="none" cap="none" strike="noStrike">
              <a:solidFill>
                <a:srgbClr val="000000"/>
              </a:solidFill>
              <a:latin typeface="Arial"/>
              <a:ea typeface="Arial"/>
              <a:cs typeface="Arial"/>
              <a:sym typeface="Arial"/>
            </a:endParaRPr>
          </a:p>
        </p:txBody>
      </p:sp>
      <p:sp>
        <p:nvSpPr>
          <p:cNvPr id="875" name="Google Shape;875;p79"/>
          <p:cNvSpPr txBox="1"/>
          <p:nvPr/>
        </p:nvSpPr>
        <p:spPr>
          <a:xfrm>
            <a:off x="8917133" y="-308133"/>
            <a:ext cx="3360400" cy="7166000"/>
          </a:xfrm>
          <a:prstGeom prst="rect">
            <a:avLst/>
          </a:prstGeom>
          <a:solidFill>
            <a:srgbClr val="000000"/>
          </a:solidFill>
          <a:ln cap="flat" cmpd="sng" w="38100">
            <a:solidFill>
              <a:srgbClr val="FFFFFF"/>
            </a:solidFill>
            <a:prstDash val="solid"/>
            <a:round/>
            <a:headEnd len="sm" w="sm" type="none"/>
            <a:tailEnd len="sm" w="sm" type="none"/>
          </a:ln>
        </p:spPr>
        <p:txBody>
          <a:bodyPr anchorCtr="0" anchor="ctr" bIns="60925" lIns="121900" spcFirstLastPara="1" rIns="121900" wrap="square" tIns="60925">
            <a:noAutofit/>
          </a:bodyPr>
          <a:lstStyle/>
          <a:p>
            <a:pPr indent="-315375" lvl="0" marL="670966" marR="0" rtl="0" algn="l">
              <a:lnSpc>
                <a:spcPct val="90000"/>
              </a:lnSpc>
              <a:spcBef>
                <a:spcPts val="0"/>
              </a:spcBef>
              <a:spcAft>
                <a:spcPts val="0"/>
              </a:spcAft>
              <a:buClr>
                <a:srgbClr val="000000"/>
              </a:buClr>
              <a:buSzPts val="1867"/>
              <a:buFont typeface="Arial"/>
              <a:buNone/>
            </a:pPr>
            <a:br>
              <a:rPr b="0" i="0" lang="en-US" sz="1867" u="none" cap="none" strike="noStrike">
                <a:solidFill>
                  <a:srgbClr val="3F3F3F"/>
                </a:solidFill>
                <a:latin typeface="Arial"/>
                <a:ea typeface="Arial"/>
                <a:cs typeface="Arial"/>
                <a:sym typeface="Arial"/>
              </a:rPr>
            </a:br>
            <a:r>
              <a:rPr b="0" i="0" lang="en-US" sz="1867" u="none" cap="none" strike="noStrike">
                <a:solidFill>
                  <a:srgbClr val="3F3F3F"/>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876" name="Google Shape;876;p79"/>
          <p:cNvSpPr txBox="1"/>
          <p:nvPr/>
        </p:nvSpPr>
        <p:spPr>
          <a:xfrm>
            <a:off x="9201133" y="888399"/>
            <a:ext cx="2792400" cy="5969600"/>
          </a:xfrm>
          <a:prstGeom prst="rect">
            <a:avLst/>
          </a:prstGeom>
          <a:noFill/>
          <a:ln>
            <a:noFill/>
          </a:ln>
        </p:spPr>
        <p:txBody>
          <a:bodyPr anchorCtr="0" anchor="ctr" bIns="121900" lIns="121900" spcFirstLastPara="1" rIns="121900" wrap="square" tIns="121900">
            <a:noAutofit/>
          </a:bodyPr>
          <a:lstStyle/>
          <a:p>
            <a:pPr indent="0" lvl="0" marL="0" marR="0" rtl="0" algn="l">
              <a:lnSpc>
                <a:spcPct val="90000"/>
              </a:lnSpc>
              <a:spcBef>
                <a:spcPts val="0"/>
              </a:spcBef>
              <a:spcAft>
                <a:spcPts val="0"/>
              </a:spcAft>
              <a:buClr>
                <a:srgbClr val="000000"/>
              </a:buClr>
              <a:buSzPts val="2400"/>
              <a:buFont typeface="Arial"/>
              <a:buNone/>
            </a:pPr>
            <a:r>
              <a:rPr b="0" i="0" lang="en-US" sz="2400" u="none" cap="none" strike="noStrike">
                <a:solidFill>
                  <a:srgbClr val="FFFFFF"/>
                </a:solidFill>
                <a:latin typeface="Oswald"/>
                <a:ea typeface="Oswald"/>
                <a:cs typeface="Oswald"/>
                <a:sym typeface="Oswald"/>
              </a:rPr>
              <a:t>Decentralized Core to Expand Leadership &amp; Diversity</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1173"/>
              </a:spcBef>
              <a:spcAft>
                <a:spcPts val="0"/>
              </a:spcAft>
              <a:buClr>
                <a:srgbClr val="000000"/>
              </a:buClr>
              <a:buSzPts val="2400"/>
              <a:buFont typeface="Arial"/>
              <a:buNone/>
            </a:pPr>
            <a:r>
              <a:t/>
            </a:r>
            <a:endParaRPr b="0" i="0" sz="2400" u="none" cap="none" strike="noStrike">
              <a:solidFill>
                <a:srgbClr val="FFFFFF"/>
              </a:solidFill>
              <a:latin typeface="Oswald"/>
              <a:ea typeface="Oswald"/>
              <a:cs typeface="Oswald"/>
              <a:sym typeface="Oswald"/>
            </a:endParaRPr>
          </a:p>
          <a:p>
            <a:pPr indent="0" lvl="0" marL="0" marR="0" rtl="0" algn="l">
              <a:lnSpc>
                <a:spcPct val="90000"/>
              </a:lnSpc>
              <a:spcBef>
                <a:spcPts val="1173"/>
              </a:spcBef>
              <a:spcAft>
                <a:spcPts val="0"/>
              </a:spcAft>
              <a:buClr>
                <a:srgbClr val="000000"/>
              </a:buClr>
              <a:buSzPts val="2400"/>
              <a:buFont typeface="Arial"/>
              <a:buNone/>
            </a:pPr>
            <a:r>
              <a:rPr b="0" i="0" lang="en-US" sz="2400" u="none" cap="none" strike="noStrike">
                <a:solidFill>
                  <a:srgbClr val="FFFFFF"/>
                </a:solidFill>
                <a:latin typeface="Oswald"/>
                <a:ea typeface="Oswald"/>
                <a:cs typeface="Oswald"/>
                <a:sym typeface="Oswald"/>
              </a:rPr>
              <a:t>Overlapping Clusters of Action</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1173"/>
              </a:spcBef>
              <a:spcAft>
                <a:spcPts val="0"/>
              </a:spcAft>
              <a:buClr>
                <a:srgbClr val="000000"/>
              </a:buClr>
              <a:buSzPts val="2400"/>
              <a:buFont typeface="Arial"/>
              <a:buNone/>
            </a:pPr>
            <a:r>
              <a:t/>
            </a:r>
            <a:endParaRPr b="0" i="0" sz="2400" u="none" cap="none" strike="noStrike">
              <a:solidFill>
                <a:srgbClr val="FFFFFF"/>
              </a:solidFill>
              <a:latin typeface="Oswald"/>
              <a:ea typeface="Oswald"/>
              <a:cs typeface="Oswald"/>
              <a:sym typeface="Oswald"/>
            </a:endParaRPr>
          </a:p>
          <a:p>
            <a:pPr indent="0" lvl="0" marL="0" marR="0" rtl="0" algn="l">
              <a:lnSpc>
                <a:spcPct val="90000"/>
              </a:lnSpc>
              <a:spcBef>
                <a:spcPts val="1173"/>
              </a:spcBef>
              <a:spcAft>
                <a:spcPts val="0"/>
              </a:spcAft>
              <a:buClr>
                <a:srgbClr val="000000"/>
              </a:buClr>
              <a:buSzPts val="2400"/>
              <a:buFont typeface="Arial"/>
              <a:buNone/>
            </a:pPr>
            <a:r>
              <a:rPr b="0" i="0" lang="en-US" sz="2400" u="none" cap="none" strike="noStrike">
                <a:solidFill>
                  <a:srgbClr val="FFFFFF"/>
                </a:solidFill>
                <a:latin typeface="Oswald"/>
                <a:ea typeface="Oswald"/>
                <a:cs typeface="Oswald"/>
                <a:sym typeface="Oswald"/>
              </a:rPr>
              <a:t>Strong Periphery for New Ideas &amp; Expansion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333"/>
              </a:spcBef>
              <a:spcAft>
                <a:spcPts val="0"/>
              </a:spcAft>
              <a:buClr>
                <a:srgbClr val="000000"/>
              </a:buClr>
              <a:buSzPts val="1867"/>
              <a:buFont typeface="Arial"/>
              <a:buNone/>
            </a:pPr>
            <a:r>
              <a:t/>
            </a:r>
            <a:endParaRPr b="0" i="0" sz="1867" u="none" cap="none" strike="noStrike">
              <a:solidFill>
                <a:srgbClr val="FFFFFF"/>
              </a:solidFill>
              <a:latin typeface="Oswald"/>
              <a:ea typeface="Oswald"/>
              <a:cs typeface="Oswald"/>
              <a:sym typeface="Oswald"/>
            </a:endParaRPr>
          </a:p>
        </p:txBody>
      </p:sp>
      <p:pic>
        <p:nvPicPr>
          <p:cNvPr id="877" name="Google Shape;877;p79"/>
          <p:cNvPicPr preferRelativeResize="0"/>
          <p:nvPr/>
        </p:nvPicPr>
        <p:blipFill rotWithShape="1">
          <a:blip r:embed="rId3">
            <a:alphaModFix/>
          </a:blip>
          <a:srcRect b="0" l="0" r="0" t="0"/>
          <a:stretch/>
        </p:blipFill>
        <p:spPr>
          <a:xfrm>
            <a:off x="1984330" y="1386085"/>
            <a:ext cx="5637822" cy="494891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882" name="Shape 882"/>
        <p:cNvGrpSpPr/>
        <p:nvPr/>
      </p:nvGrpSpPr>
      <p:grpSpPr>
        <a:xfrm>
          <a:off x="0" y="0"/>
          <a:ext cx="0" cy="0"/>
          <a:chOff x="0" y="0"/>
          <a:chExt cx="0" cy="0"/>
        </a:xfrm>
      </p:grpSpPr>
      <p:sp>
        <p:nvSpPr>
          <p:cNvPr id="883" name="Google Shape;883;p80"/>
          <p:cNvSpPr/>
          <p:nvPr/>
        </p:nvSpPr>
        <p:spPr>
          <a:xfrm>
            <a:off x="0" y="0"/>
            <a:ext cx="12192000" cy="6857999"/>
          </a:xfrm>
          <a:prstGeom prst="rect">
            <a:avLst/>
          </a:prstGeom>
          <a:solidFill>
            <a:srgbClr val="00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picture containing kite, open, sitting, flying&#10;&#10;Description automatically generated" id="884" name="Google Shape;884;p80"/>
          <p:cNvPicPr preferRelativeResize="0"/>
          <p:nvPr/>
        </p:nvPicPr>
        <p:blipFill rotWithShape="1">
          <a:blip r:embed="rId3">
            <a:alphaModFix amt="50000"/>
          </a:blip>
          <a:srcRect b="15730" l="0" r="0" t="0"/>
          <a:stretch/>
        </p:blipFill>
        <p:spPr>
          <a:xfrm>
            <a:off x="20" y="1"/>
            <a:ext cx="12191980" cy="6857999"/>
          </a:xfrm>
          <a:prstGeom prst="rect">
            <a:avLst/>
          </a:prstGeom>
          <a:noFill/>
          <a:ln>
            <a:noFill/>
          </a:ln>
        </p:spPr>
      </p:pic>
      <p:sp>
        <p:nvSpPr>
          <p:cNvPr id="885" name="Google Shape;885;p80"/>
          <p:cNvSpPr txBox="1"/>
          <p:nvPr>
            <p:ph type="title"/>
          </p:nvPr>
        </p:nvSpPr>
        <p:spPr>
          <a:xfrm>
            <a:off x="1524013" y="2538196"/>
            <a:ext cx="9144000" cy="19065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rgbClr val="FFFFFF"/>
              </a:buClr>
              <a:buSzPts val="6000"/>
              <a:buFont typeface="Calibri"/>
              <a:buNone/>
            </a:pPr>
            <a:r>
              <a:rPr lang="en-US" sz="6000">
                <a:solidFill>
                  <a:srgbClr val="FFFFFF"/>
                </a:solidFill>
              </a:rPr>
              <a:t>Stages of Development of Networks</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0" name="Shape 890"/>
        <p:cNvGrpSpPr/>
        <p:nvPr/>
      </p:nvGrpSpPr>
      <p:grpSpPr>
        <a:xfrm>
          <a:off x="0" y="0"/>
          <a:ext cx="0" cy="0"/>
          <a:chOff x="0" y="0"/>
          <a:chExt cx="0" cy="0"/>
        </a:xfrm>
      </p:grpSpPr>
      <p:sp>
        <p:nvSpPr>
          <p:cNvPr id="891" name="Google Shape;891;p81"/>
          <p:cNvSpPr txBox="1"/>
          <p:nvPr/>
        </p:nvSpPr>
        <p:spPr>
          <a:xfrm>
            <a:off x="177800" y="6512359"/>
            <a:ext cx="3203601" cy="30757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67"/>
              <a:buFont typeface="Arial"/>
              <a:buNone/>
            </a:pPr>
            <a:r>
              <a:rPr b="0" i="0" lang="en-US" sz="1067" u="none" cap="none" strike="noStrike">
                <a:solidFill>
                  <a:srgbClr val="385623"/>
                </a:solidFill>
                <a:latin typeface="Calibri"/>
                <a:ea typeface="Calibri"/>
                <a:cs typeface="Calibri"/>
                <a:sym typeface="Calibri"/>
              </a:rPr>
              <a:t>Source of network maps: Jeff Mohr, kumu.io</a:t>
            </a:r>
            <a:endParaRPr b="0" i="0" sz="1067" u="none" cap="none" strike="noStrike">
              <a:solidFill>
                <a:srgbClr val="385623"/>
              </a:solidFill>
              <a:latin typeface="Calibri"/>
              <a:ea typeface="Calibri"/>
              <a:cs typeface="Calibri"/>
              <a:sym typeface="Calibri"/>
            </a:endParaRPr>
          </a:p>
        </p:txBody>
      </p:sp>
      <p:sp>
        <p:nvSpPr>
          <p:cNvPr id="892" name="Google Shape;892;p81"/>
          <p:cNvSpPr txBox="1"/>
          <p:nvPr/>
        </p:nvSpPr>
        <p:spPr>
          <a:xfrm>
            <a:off x="1753118" y="3654237"/>
            <a:ext cx="1759252" cy="33073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67"/>
              <a:buFont typeface="Arial"/>
              <a:buNone/>
            </a:pPr>
            <a:r>
              <a:rPr b="0" i="0" lang="en-US" sz="1467" u="none" cap="none" strike="noStrike">
                <a:solidFill>
                  <a:srgbClr val="1F3864"/>
                </a:solidFill>
                <a:latin typeface="Calibri"/>
                <a:ea typeface="Calibri"/>
                <a:cs typeface="Calibri"/>
                <a:sym typeface="Calibri"/>
              </a:rPr>
              <a:t>Scattered clusters</a:t>
            </a:r>
            <a:endParaRPr b="0" i="0" sz="1467" u="none" cap="none" strike="noStrike">
              <a:solidFill>
                <a:srgbClr val="000000"/>
              </a:solidFill>
              <a:latin typeface="Arial"/>
              <a:ea typeface="Arial"/>
              <a:cs typeface="Arial"/>
              <a:sym typeface="Arial"/>
            </a:endParaRPr>
          </a:p>
        </p:txBody>
      </p:sp>
      <p:sp>
        <p:nvSpPr>
          <p:cNvPr id="893" name="Google Shape;893;p81"/>
          <p:cNvSpPr txBox="1"/>
          <p:nvPr/>
        </p:nvSpPr>
        <p:spPr>
          <a:xfrm>
            <a:off x="4550477" y="3669275"/>
            <a:ext cx="1528400" cy="307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67"/>
              <a:buFont typeface="Arial"/>
              <a:buNone/>
            </a:pPr>
            <a:r>
              <a:rPr b="0" i="0" lang="en-US" sz="1467" u="none" cap="none" strike="noStrike">
                <a:solidFill>
                  <a:srgbClr val="1F3864"/>
                </a:solidFill>
                <a:latin typeface="Calibri"/>
                <a:ea typeface="Calibri"/>
                <a:cs typeface="Calibri"/>
                <a:sym typeface="Calibri"/>
              </a:rPr>
              <a:t>Hub-and-Spoke</a:t>
            </a:r>
            <a:endParaRPr b="0" i="0" sz="1467" u="none" cap="none" strike="noStrike">
              <a:solidFill>
                <a:srgbClr val="000000"/>
              </a:solidFill>
              <a:latin typeface="Arial"/>
              <a:ea typeface="Arial"/>
              <a:cs typeface="Arial"/>
              <a:sym typeface="Arial"/>
            </a:endParaRPr>
          </a:p>
        </p:txBody>
      </p:sp>
      <p:sp>
        <p:nvSpPr>
          <p:cNvPr id="894" name="Google Shape;894;p81"/>
          <p:cNvSpPr txBox="1"/>
          <p:nvPr/>
        </p:nvSpPr>
        <p:spPr>
          <a:xfrm>
            <a:off x="6965101" y="3669275"/>
            <a:ext cx="1127600" cy="307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67"/>
              <a:buFont typeface="Arial"/>
              <a:buNone/>
            </a:pPr>
            <a:r>
              <a:rPr b="0" i="0" lang="en-US" sz="1467" u="none" cap="none" strike="noStrike">
                <a:solidFill>
                  <a:srgbClr val="1F3864"/>
                </a:solidFill>
                <a:latin typeface="Calibri"/>
                <a:ea typeface="Calibri"/>
                <a:cs typeface="Calibri"/>
                <a:sym typeface="Calibri"/>
              </a:rPr>
              <a:t>Multi-hub</a:t>
            </a:r>
            <a:endParaRPr b="0" i="0" sz="1467" u="none" cap="none" strike="noStrike">
              <a:solidFill>
                <a:srgbClr val="000000"/>
              </a:solidFill>
              <a:latin typeface="Arial"/>
              <a:ea typeface="Arial"/>
              <a:cs typeface="Arial"/>
              <a:sym typeface="Arial"/>
            </a:endParaRPr>
          </a:p>
        </p:txBody>
      </p:sp>
      <p:sp>
        <p:nvSpPr>
          <p:cNvPr id="895" name="Google Shape;895;p81"/>
          <p:cNvSpPr txBox="1"/>
          <p:nvPr/>
        </p:nvSpPr>
        <p:spPr>
          <a:xfrm>
            <a:off x="8218966" y="3669266"/>
            <a:ext cx="3288405" cy="35617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67"/>
              <a:buFont typeface="Arial"/>
              <a:buNone/>
            </a:pPr>
            <a:r>
              <a:rPr b="0" i="0" lang="en-US" sz="1467" u="none" cap="none" strike="noStrike">
                <a:solidFill>
                  <a:srgbClr val="1F3864"/>
                </a:solidFill>
                <a:latin typeface="Calibri"/>
                <a:ea typeface="Calibri"/>
                <a:cs typeface="Calibri"/>
                <a:sym typeface="Calibri"/>
              </a:rPr>
              <a:t>        Intentional Collaborative Network</a:t>
            </a:r>
            <a:endParaRPr b="0" i="0" sz="1467" u="none" cap="none" strike="noStrike">
              <a:solidFill>
                <a:srgbClr val="000000"/>
              </a:solidFill>
              <a:latin typeface="Arial"/>
              <a:ea typeface="Arial"/>
              <a:cs typeface="Arial"/>
              <a:sym typeface="Arial"/>
            </a:endParaRPr>
          </a:p>
        </p:txBody>
      </p:sp>
      <p:cxnSp>
        <p:nvCxnSpPr>
          <p:cNvPr id="896" name="Google Shape;896;p81"/>
          <p:cNvCxnSpPr/>
          <p:nvPr/>
        </p:nvCxnSpPr>
        <p:spPr>
          <a:xfrm>
            <a:off x="1527040" y="4359479"/>
            <a:ext cx="9358817" cy="0"/>
          </a:xfrm>
          <a:prstGeom prst="straightConnector1">
            <a:avLst/>
          </a:prstGeom>
          <a:noFill/>
          <a:ln cap="flat" cmpd="sng" w="57150">
            <a:solidFill>
              <a:schemeClr val="accent1"/>
            </a:solidFill>
            <a:prstDash val="solid"/>
            <a:miter lim="8000"/>
            <a:headEnd len="sm" w="sm" type="none"/>
            <a:tailEnd len="med" w="med" type="stealth"/>
          </a:ln>
        </p:spPr>
      </p:cxnSp>
      <p:sp>
        <p:nvSpPr>
          <p:cNvPr id="897" name="Google Shape;897;p81"/>
          <p:cNvSpPr txBox="1"/>
          <p:nvPr/>
        </p:nvSpPr>
        <p:spPr>
          <a:xfrm>
            <a:off x="5794248" y="4453850"/>
            <a:ext cx="824400" cy="307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67"/>
              <a:buFont typeface="Arial"/>
              <a:buNone/>
            </a:pPr>
            <a:r>
              <a:rPr b="0" i="1" lang="en-US" sz="1467" u="none" cap="none" strike="noStrike">
                <a:solidFill>
                  <a:schemeClr val="accent5"/>
                </a:solidFill>
                <a:latin typeface="Calibri"/>
                <a:ea typeface="Calibri"/>
                <a:cs typeface="Calibri"/>
                <a:sym typeface="Calibri"/>
              </a:rPr>
              <a:t>Time</a:t>
            </a:r>
            <a:endParaRPr b="0" i="0" sz="1467" u="none" cap="none" strike="noStrike">
              <a:solidFill>
                <a:srgbClr val="000000"/>
              </a:solidFill>
              <a:latin typeface="Arial"/>
              <a:ea typeface="Arial"/>
              <a:cs typeface="Arial"/>
              <a:sym typeface="Arial"/>
            </a:endParaRPr>
          </a:p>
        </p:txBody>
      </p:sp>
      <p:cxnSp>
        <p:nvCxnSpPr>
          <p:cNvPr id="898" name="Google Shape;898;p81"/>
          <p:cNvCxnSpPr/>
          <p:nvPr/>
        </p:nvCxnSpPr>
        <p:spPr>
          <a:xfrm flipH="1" rot="5400000">
            <a:off x="2253901" y="4689445"/>
            <a:ext cx="902700" cy="685500"/>
          </a:xfrm>
          <a:prstGeom prst="bentConnector3">
            <a:avLst>
              <a:gd fmla="val 50008" name="adj1"/>
            </a:avLst>
          </a:prstGeom>
          <a:noFill/>
          <a:ln cap="flat" cmpd="sng" w="38100">
            <a:solidFill>
              <a:srgbClr val="F7CAAC"/>
            </a:solidFill>
            <a:prstDash val="solid"/>
            <a:miter lim="8000"/>
            <a:headEnd len="sm" w="sm" type="none"/>
            <a:tailEnd len="med" w="med" type="stealth"/>
          </a:ln>
        </p:spPr>
      </p:cxnSp>
      <p:sp>
        <p:nvSpPr>
          <p:cNvPr id="899" name="Google Shape;899;p81"/>
          <p:cNvSpPr txBox="1"/>
          <p:nvPr/>
        </p:nvSpPr>
        <p:spPr>
          <a:xfrm>
            <a:off x="1634239" y="5551033"/>
            <a:ext cx="3203601" cy="30755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67"/>
              <a:buFont typeface="Arial"/>
              <a:buNone/>
            </a:pPr>
            <a:r>
              <a:rPr b="0" i="0" lang="en-US" sz="1467" u="none" cap="none" strike="noStrike">
                <a:solidFill>
                  <a:schemeClr val="dk1"/>
                </a:solidFill>
                <a:latin typeface="Calibri"/>
                <a:ea typeface="Calibri"/>
                <a:cs typeface="Calibri"/>
                <a:sym typeface="Calibri"/>
              </a:rPr>
              <a:t>Where most network-building begins</a:t>
            </a:r>
            <a:endParaRPr b="0" i="0" sz="1467" u="none" cap="none" strike="noStrike">
              <a:solidFill>
                <a:srgbClr val="000000"/>
              </a:solidFill>
              <a:latin typeface="Arial"/>
              <a:ea typeface="Arial"/>
              <a:cs typeface="Arial"/>
              <a:sym typeface="Arial"/>
            </a:endParaRPr>
          </a:p>
        </p:txBody>
      </p:sp>
      <p:cxnSp>
        <p:nvCxnSpPr>
          <p:cNvPr id="900" name="Google Shape;900;p81"/>
          <p:cNvCxnSpPr/>
          <p:nvPr/>
        </p:nvCxnSpPr>
        <p:spPr>
          <a:xfrm rot="-5400000">
            <a:off x="8935201" y="4666345"/>
            <a:ext cx="1026000" cy="608400"/>
          </a:xfrm>
          <a:prstGeom prst="bentConnector3">
            <a:avLst>
              <a:gd fmla="val 49993" name="adj1"/>
            </a:avLst>
          </a:prstGeom>
          <a:noFill/>
          <a:ln cap="flat" cmpd="sng" w="38100">
            <a:solidFill>
              <a:srgbClr val="F7CAAC"/>
            </a:solidFill>
            <a:prstDash val="solid"/>
            <a:miter lim="8000"/>
            <a:headEnd len="sm" w="sm" type="none"/>
            <a:tailEnd len="med" w="med" type="stealth"/>
          </a:ln>
        </p:spPr>
      </p:cxnSp>
      <p:sp>
        <p:nvSpPr>
          <p:cNvPr id="901" name="Google Shape;901;p81"/>
          <p:cNvSpPr txBox="1"/>
          <p:nvPr/>
        </p:nvSpPr>
        <p:spPr>
          <a:xfrm>
            <a:off x="8218967" y="5574505"/>
            <a:ext cx="2089200" cy="307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67"/>
              <a:buFont typeface="Arial"/>
              <a:buNone/>
            </a:pPr>
            <a:r>
              <a:rPr b="0" i="0" lang="en-US" sz="1467" u="none" cap="none" strike="noStrike">
                <a:solidFill>
                  <a:schemeClr val="dk1"/>
                </a:solidFill>
                <a:latin typeface="Calibri"/>
                <a:ea typeface="Calibri"/>
                <a:cs typeface="Calibri"/>
                <a:sym typeface="Calibri"/>
              </a:rPr>
              <a:t>Self-sustaining network </a:t>
            </a:r>
            <a:endParaRPr b="0" i="0" sz="1467" u="none" cap="none" strike="noStrike">
              <a:solidFill>
                <a:srgbClr val="000000"/>
              </a:solidFill>
              <a:latin typeface="Arial"/>
              <a:ea typeface="Arial"/>
              <a:cs typeface="Arial"/>
              <a:sym typeface="Arial"/>
            </a:endParaRPr>
          </a:p>
        </p:txBody>
      </p:sp>
      <p:sp>
        <p:nvSpPr>
          <p:cNvPr id="902" name="Google Shape;902;p81"/>
          <p:cNvSpPr txBox="1"/>
          <p:nvPr>
            <p:ph idx="4294967295" type="title"/>
          </p:nvPr>
        </p:nvSpPr>
        <p:spPr>
          <a:xfrm>
            <a:off x="2000000" y="508814"/>
            <a:ext cx="8444436" cy="8890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1100"/>
              <a:buFont typeface="Oswald"/>
              <a:buNone/>
            </a:pPr>
            <a:r>
              <a:rPr lang="en-US" sz="4400">
                <a:latin typeface="Oswald"/>
                <a:ea typeface="Oswald"/>
                <a:cs typeface="Oswald"/>
                <a:sym typeface="Oswald"/>
              </a:rPr>
              <a:t>Stages of network development</a:t>
            </a:r>
            <a:endParaRPr sz="4400">
              <a:latin typeface="Oswald"/>
              <a:ea typeface="Oswald"/>
              <a:cs typeface="Oswald"/>
              <a:sym typeface="Oswald"/>
            </a:endParaRPr>
          </a:p>
        </p:txBody>
      </p:sp>
      <p:pic>
        <p:nvPicPr>
          <p:cNvPr id="903" name="Google Shape;903;p81"/>
          <p:cNvPicPr preferRelativeResize="0"/>
          <p:nvPr/>
        </p:nvPicPr>
        <p:blipFill rotWithShape="1">
          <a:blip r:embed="rId3">
            <a:alphaModFix/>
          </a:blip>
          <a:srcRect b="0" l="0" r="0" t="0"/>
          <a:stretch/>
        </p:blipFill>
        <p:spPr>
          <a:xfrm>
            <a:off x="8710737" y="1826008"/>
            <a:ext cx="2079200" cy="1840000"/>
          </a:xfrm>
          <a:prstGeom prst="rect">
            <a:avLst/>
          </a:prstGeom>
          <a:noFill/>
          <a:ln>
            <a:noFill/>
          </a:ln>
        </p:spPr>
      </p:pic>
      <p:pic>
        <p:nvPicPr>
          <p:cNvPr id="904" name="Google Shape;904;p81"/>
          <p:cNvPicPr preferRelativeResize="0"/>
          <p:nvPr/>
        </p:nvPicPr>
        <p:blipFill rotWithShape="1">
          <a:blip r:embed="rId4">
            <a:alphaModFix/>
          </a:blip>
          <a:srcRect b="0" l="0" r="0" t="0"/>
          <a:stretch/>
        </p:blipFill>
        <p:spPr>
          <a:xfrm>
            <a:off x="6395281" y="1801929"/>
            <a:ext cx="1991600" cy="1762404"/>
          </a:xfrm>
          <a:prstGeom prst="rect">
            <a:avLst/>
          </a:prstGeom>
          <a:noFill/>
          <a:ln>
            <a:noFill/>
          </a:ln>
        </p:spPr>
      </p:pic>
      <p:pic>
        <p:nvPicPr>
          <p:cNvPr id="905" name="Google Shape;905;p81"/>
          <p:cNvPicPr preferRelativeResize="0"/>
          <p:nvPr/>
        </p:nvPicPr>
        <p:blipFill rotWithShape="1">
          <a:blip r:embed="rId5">
            <a:alphaModFix/>
          </a:blip>
          <a:srcRect b="0" l="0" r="0" t="0"/>
          <a:stretch/>
        </p:blipFill>
        <p:spPr>
          <a:xfrm>
            <a:off x="1527040" y="1976041"/>
            <a:ext cx="1854400" cy="1629200"/>
          </a:xfrm>
          <a:prstGeom prst="rect">
            <a:avLst/>
          </a:prstGeom>
          <a:noFill/>
          <a:ln>
            <a:noFill/>
          </a:ln>
        </p:spPr>
      </p:pic>
      <p:pic>
        <p:nvPicPr>
          <p:cNvPr id="906" name="Google Shape;906;p81"/>
          <p:cNvPicPr preferRelativeResize="0"/>
          <p:nvPr/>
        </p:nvPicPr>
        <p:blipFill rotWithShape="1">
          <a:blip r:embed="rId6">
            <a:alphaModFix/>
          </a:blip>
          <a:srcRect b="0" l="0" r="0" t="0"/>
          <a:stretch/>
        </p:blipFill>
        <p:spPr>
          <a:xfrm>
            <a:off x="3915049" y="1795387"/>
            <a:ext cx="2107600" cy="1851997"/>
          </a:xfrm>
          <a:prstGeom prst="rect">
            <a:avLst/>
          </a:prstGeom>
          <a:noFill/>
          <a:ln>
            <a:noFill/>
          </a:ln>
        </p:spPr>
      </p:pic>
      <p:sp>
        <p:nvSpPr>
          <p:cNvPr id="907" name="Google Shape;907;p81"/>
          <p:cNvSpPr txBox="1"/>
          <p:nvPr/>
        </p:nvSpPr>
        <p:spPr>
          <a:xfrm>
            <a:off x="0" y="0"/>
            <a:ext cx="4000000" cy="4000000"/>
          </a:xfrm>
          <a:prstGeom prst="rect">
            <a:avLst/>
          </a:prstGeom>
          <a:no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dk1"/>
                </a:solidFill>
                <a:latin typeface="Calibri"/>
                <a:ea typeface="Calibri"/>
                <a:cs typeface="Calibri"/>
                <a:sym typeface="Calibri"/>
              </a:rPr>
              <a:t> </a:t>
            </a:r>
            <a:endParaRPr b="0" i="0" sz="2400" u="none" cap="none" strike="noStrike">
              <a:solidFill>
                <a:schemeClr val="dk1"/>
              </a:solidFill>
              <a:latin typeface="Calibri"/>
              <a:ea typeface="Calibri"/>
              <a:cs typeface="Calibri"/>
              <a:sym typeface="Calibri"/>
            </a:endParaRPr>
          </a:p>
        </p:txBody>
      </p:sp>
      <p:sp>
        <p:nvSpPr>
          <p:cNvPr id="908" name="Google Shape;908;p81"/>
          <p:cNvSpPr txBox="1"/>
          <p:nvPr/>
        </p:nvSpPr>
        <p:spPr>
          <a:xfrm>
            <a:off x="0" y="0"/>
            <a:ext cx="4000000" cy="4000000"/>
          </a:xfrm>
          <a:prstGeom prst="rect">
            <a:avLst/>
          </a:prstGeom>
          <a:no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dk1"/>
                </a:solidFill>
                <a:latin typeface="Calibri"/>
                <a:ea typeface="Calibri"/>
                <a:cs typeface="Calibri"/>
                <a:sym typeface="Calibri"/>
              </a:rPr>
              <a:t> </a:t>
            </a:r>
            <a:endParaRPr b="0" i="0" sz="2400" u="none" cap="none" strike="noStrike">
              <a:solidFill>
                <a:schemeClr val="dk1"/>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913" name="Shape 913"/>
        <p:cNvGrpSpPr/>
        <p:nvPr/>
      </p:nvGrpSpPr>
      <p:grpSpPr>
        <a:xfrm>
          <a:off x="0" y="0"/>
          <a:ext cx="0" cy="0"/>
          <a:chOff x="0" y="0"/>
          <a:chExt cx="0" cy="0"/>
        </a:xfrm>
      </p:grpSpPr>
      <p:sp>
        <p:nvSpPr>
          <p:cNvPr id="914" name="Google Shape;914;p82"/>
          <p:cNvSpPr/>
          <p:nvPr/>
        </p:nvSpPr>
        <p:spPr>
          <a:xfrm>
            <a:off x="0" y="0"/>
            <a:ext cx="12192000" cy="6857999"/>
          </a:xfrm>
          <a:prstGeom prst="rect">
            <a:avLst/>
          </a:prstGeom>
          <a:solidFill>
            <a:srgbClr val="00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picture containing kite, open, sitting, flying&#10;&#10;Description automatically generated" id="915" name="Google Shape;915;p82"/>
          <p:cNvPicPr preferRelativeResize="0"/>
          <p:nvPr/>
        </p:nvPicPr>
        <p:blipFill rotWithShape="1">
          <a:blip r:embed="rId3">
            <a:alphaModFix amt="50000"/>
          </a:blip>
          <a:srcRect b="15730" l="0" r="0" t="0"/>
          <a:stretch/>
        </p:blipFill>
        <p:spPr>
          <a:xfrm>
            <a:off x="20" y="1"/>
            <a:ext cx="12191980" cy="6857999"/>
          </a:xfrm>
          <a:prstGeom prst="rect">
            <a:avLst/>
          </a:prstGeom>
          <a:noFill/>
          <a:ln>
            <a:noFill/>
          </a:ln>
        </p:spPr>
      </p:pic>
      <p:sp>
        <p:nvSpPr>
          <p:cNvPr id="916" name="Google Shape;916;p82"/>
          <p:cNvSpPr txBox="1"/>
          <p:nvPr>
            <p:ph type="title"/>
          </p:nvPr>
        </p:nvSpPr>
        <p:spPr>
          <a:xfrm>
            <a:off x="1430700" y="2628123"/>
            <a:ext cx="9144000" cy="26820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rgbClr val="FFFFFF"/>
              </a:buClr>
              <a:buSzPts val="5400"/>
              <a:buFont typeface="Calibri"/>
              <a:buNone/>
            </a:pPr>
            <a:r>
              <a:rPr lang="en-US" sz="5400">
                <a:solidFill>
                  <a:srgbClr val="FFFFFF"/>
                </a:solidFill>
              </a:rPr>
              <a:t>Network Mindset</a:t>
            </a:r>
            <a:br>
              <a:rPr lang="en-US" sz="5400">
                <a:solidFill>
                  <a:srgbClr val="FFFFFF"/>
                </a:solidFill>
              </a:rPr>
            </a:br>
            <a:endParaRPr sz="3200">
              <a:solidFill>
                <a:srgbClr val="FFFFFF"/>
              </a:solidFill>
            </a:endParaRPr>
          </a:p>
          <a:p>
            <a:pPr indent="0" lvl="0" marL="0" rtl="0" algn="ctr">
              <a:lnSpc>
                <a:spcPct val="90000"/>
              </a:lnSpc>
              <a:spcBef>
                <a:spcPts val="0"/>
              </a:spcBef>
              <a:spcAft>
                <a:spcPts val="0"/>
              </a:spcAft>
              <a:buClr>
                <a:srgbClr val="FFFFFF"/>
              </a:buClr>
              <a:buSzPts val="5400"/>
              <a:buFont typeface="Calibri"/>
              <a:buNone/>
            </a:pPr>
            <a:r>
              <a:rPr lang="en-US" sz="3600">
                <a:solidFill>
                  <a:srgbClr val="FFFFFF"/>
                </a:solidFill>
              </a:rPr>
              <a:t>What makes networks different isn’t just their structure . . . it’s how people work together</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0" name="Shape 920"/>
        <p:cNvGrpSpPr/>
        <p:nvPr/>
      </p:nvGrpSpPr>
      <p:grpSpPr>
        <a:xfrm>
          <a:off x="0" y="0"/>
          <a:ext cx="0" cy="0"/>
          <a:chOff x="0" y="0"/>
          <a:chExt cx="0" cy="0"/>
        </a:xfrm>
      </p:grpSpPr>
      <p:sp>
        <p:nvSpPr>
          <p:cNvPr id="921" name="Google Shape;921;p8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rPr lang="en-US"/>
              <a:t>Leading with a Network Mindset</a:t>
            </a:r>
            <a:endParaRPr/>
          </a:p>
        </p:txBody>
      </p:sp>
      <p:sp>
        <p:nvSpPr>
          <p:cNvPr id="922" name="Google Shape;922;p8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p>
            <a:pPr indent="0" lvl="0" marL="0" rtl="0" algn="l">
              <a:lnSpc>
                <a:spcPct val="80000"/>
              </a:lnSpc>
              <a:spcBef>
                <a:spcPts val="0"/>
              </a:spcBef>
              <a:spcAft>
                <a:spcPts val="0"/>
              </a:spcAft>
              <a:buClr>
                <a:schemeClr val="dk1"/>
              </a:buClr>
              <a:buSzPts val="2800"/>
              <a:buNone/>
            </a:pPr>
            <a:r>
              <a:rPr lang="en-US"/>
              <a:t>“Learning to lead with a network mindset is not as simple as acquiring a new skill. Often our deeply held ideas about leadership collide with new ways of leading that are more distributed, relational, and interdependent.</a:t>
            </a:r>
            <a:endParaRPr/>
          </a:p>
          <a:p>
            <a:pPr indent="0" lvl="0" marL="0" rtl="0" algn="l">
              <a:lnSpc>
                <a:spcPct val="80000"/>
              </a:lnSpc>
              <a:spcBef>
                <a:spcPts val="1000"/>
              </a:spcBef>
              <a:spcAft>
                <a:spcPts val="0"/>
              </a:spcAft>
              <a:buClr>
                <a:schemeClr val="dk1"/>
              </a:buClr>
              <a:buSzPts val="2800"/>
              <a:buNone/>
            </a:pPr>
            <a:r>
              <a:t/>
            </a:r>
            <a:endParaRPr/>
          </a:p>
          <a:p>
            <a:pPr indent="0" lvl="0" marL="0" rtl="0" algn="l">
              <a:lnSpc>
                <a:spcPct val="80000"/>
              </a:lnSpc>
              <a:spcBef>
                <a:spcPts val="1000"/>
              </a:spcBef>
              <a:spcAft>
                <a:spcPts val="0"/>
              </a:spcAft>
              <a:buClr>
                <a:schemeClr val="dk1"/>
              </a:buClr>
              <a:buSzPts val="2800"/>
              <a:buNone/>
            </a:pPr>
            <a:r>
              <a:rPr lang="en-US"/>
              <a:t>Those who lead with a network mindset practice openness and transparency, let go of controlling processes and outcomes, and believe in the leadership potential of everyone.”</a:t>
            </a:r>
            <a:endParaRPr/>
          </a:p>
          <a:p>
            <a:pPr indent="0" lvl="0" marL="0" rtl="0" algn="l">
              <a:lnSpc>
                <a:spcPct val="80000"/>
              </a:lnSpc>
              <a:spcBef>
                <a:spcPts val="1000"/>
              </a:spcBef>
              <a:spcAft>
                <a:spcPts val="0"/>
              </a:spcAft>
              <a:buClr>
                <a:schemeClr val="dk1"/>
              </a:buClr>
              <a:buSzPts val="2800"/>
              <a:buNone/>
            </a:pPr>
            <a:r>
              <a:t/>
            </a:r>
            <a:endParaRPr/>
          </a:p>
          <a:p>
            <a:pPr indent="0" lvl="0" marL="0" rtl="0" algn="r">
              <a:lnSpc>
                <a:spcPct val="80000"/>
              </a:lnSpc>
              <a:spcBef>
                <a:spcPts val="1000"/>
              </a:spcBef>
              <a:spcAft>
                <a:spcPts val="0"/>
              </a:spcAft>
              <a:buClr>
                <a:schemeClr val="dk1"/>
              </a:buClr>
              <a:buSzPts val="2800"/>
              <a:buNone/>
            </a:pPr>
            <a:r>
              <a:rPr lang="en-US"/>
              <a:t>From Networks &amp; Leadership, Deborah Meehan</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6" name="Shape 926"/>
        <p:cNvGrpSpPr/>
        <p:nvPr/>
      </p:nvGrpSpPr>
      <p:grpSpPr>
        <a:xfrm>
          <a:off x="0" y="0"/>
          <a:ext cx="0" cy="0"/>
          <a:chOff x="0" y="0"/>
          <a:chExt cx="0" cy="0"/>
        </a:xfrm>
      </p:grpSpPr>
      <p:sp>
        <p:nvSpPr>
          <p:cNvPr id="927" name="Google Shape;927;p8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rPr lang="en-US"/>
              <a:t>Values and Principles of Network Leadership</a:t>
            </a:r>
            <a:endParaRPr/>
          </a:p>
        </p:txBody>
      </p:sp>
      <p:sp>
        <p:nvSpPr>
          <p:cNvPr id="928" name="Google Shape;928;p8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800"/>
              <a:buNone/>
            </a:pPr>
            <a:r>
              <a:rPr lang="en-US"/>
              <a:t>Network leadership has been informed by research conducted by Jan Wei-Skillern. She has identified four principles of collaboration success that network leaders demonstrate:</a:t>
            </a:r>
            <a:endParaRPr/>
          </a:p>
          <a:p>
            <a:pPr indent="0" lvl="0" marL="0" rtl="0" algn="l">
              <a:lnSpc>
                <a:spcPct val="90000"/>
              </a:lnSpc>
              <a:spcBef>
                <a:spcPts val="1000"/>
              </a:spcBef>
              <a:spcAft>
                <a:spcPts val="0"/>
              </a:spcAft>
              <a:buClr>
                <a:schemeClr val="dk1"/>
              </a:buClr>
              <a:buSzPts val="2800"/>
              <a:buNone/>
            </a:pPr>
            <a:r>
              <a:t/>
            </a:r>
            <a:endParaRPr/>
          </a:p>
          <a:p>
            <a:pPr indent="-514350" lvl="0" marL="514350" rtl="0" algn="l">
              <a:lnSpc>
                <a:spcPct val="90000"/>
              </a:lnSpc>
              <a:spcBef>
                <a:spcPts val="1000"/>
              </a:spcBef>
              <a:spcAft>
                <a:spcPts val="0"/>
              </a:spcAft>
              <a:buClr>
                <a:schemeClr val="dk1"/>
              </a:buClr>
              <a:buSzPts val="2800"/>
              <a:buFont typeface="Calibri"/>
              <a:buAutoNum type="arabicPeriod"/>
            </a:pPr>
            <a:r>
              <a:rPr lang="en-US"/>
              <a:t>Trust not control</a:t>
            </a:r>
            <a:endParaRPr/>
          </a:p>
          <a:p>
            <a:pPr indent="-514350" lvl="0" marL="514350" rtl="0" algn="l">
              <a:lnSpc>
                <a:spcPct val="90000"/>
              </a:lnSpc>
              <a:spcBef>
                <a:spcPts val="1000"/>
              </a:spcBef>
              <a:spcAft>
                <a:spcPts val="0"/>
              </a:spcAft>
              <a:buClr>
                <a:schemeClr val="dk1"/>
              </a:buClr>
              <a:buSzPts val="2800"/>
              <a:buFont typeface="Calibri"/>
              <a:buAutoNum type="arabicPeriod"/>
            </a:pPr>
            <a:r>
              <a:rPr lang="en-US"/>
              <a:t>Humility not brand</a:t>
            </a:r>
            <a:endParaRPr/>
          </a:p>
          <a:p>
            <a:pPr indent="-514350" lvl="0" marL="514350" rtl="0" algn="l">
              <a:lnSpc>
                <a:spcPct val="90000"/>
              </a:lnSpc>
              <a:spcBef>
                <a:spcPts val="1000"/>
              </a:spcBef>
              <a:spcAft>
                <a:spcPts val="0"/>
              </a:spcAft>
              <a:buClr>
                <a:schemeClr val="dk1"/>
              </a:buClr>
              <a:buSzPts val="2800"/>
              <a:buFont typeface="Calibri"/>
              <a:buAutoNum type="arabicPeriod"/>
            </a:pPr>
            <a:r>
              <a:rPr lang="en-US"/>
              <a:t>Relationships not individuals</a:t>
            </a:r>
            <a:endParaRPr/>
          </a:p>
          <a:p>
            <a:pPr indent="-514350" lvl="0" marL="514350" rtl="0" algn="l">
              <a:lnSpc>
                <a:spcPct val="90000"/>
              </a:lnSpc>
              <a:spcBef>
                <a:spcPts val="1000"/>
              </a:spcBef>
              <a:spcAft>
                <a:spcPts val="0"/>
              </a:spcAft>
              <a:buClr>
                <a:schemeClr val="dk1"/>
              </a:buClr>
              <a:buSzPts val="2800"/>
              <a:buFont typeface="Calibri"/>
              <a:buAutoNum type="arabicPeriod"/>
            </a:pPr>
            <a:r>
              <a:rPr lang="en-US"/>
              <a:t>Mission not organization</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2" name="Shape 932"/>
        <p:cNvGrpSpPr/>
        <p:nvPr/>
      </p:nvGrpSpPr>
      <p:grpSpPr>
        <a:xfrm>
          <a:off x="0" y="0"/>
          <a:ext cx="0" cy="0"/>
          <a:chOff x="0" y="0"/>
          <a:chExt cx="0" cy="0"/>
        </a:xfrm>
      </p:grpSpPr>
      <p:sp>
        <p:nvSpPr>
          <p:cNvPr id="933" name="Google Shape;933;p85"/>
          <p:cNvSpPr txBox="1"/>
          <p:nvPr/>
        </p:nvSpPr>
        <p:spPr>
          <a:xfrm>
            <a:off x="584499" y="98856"/>
            <a:ext cx="4786015" cy="6623200"/>
          </a:xfrm>
          <a:prstGeom prst="rect">
            <a:avLst/>
          </a:prstGeom>
          <a:noFill/>
          <a:ln>
            <a:noFill/>
          </a:ln>
        </p:spPr>
        <p:txBody>
          <a:bodyPr anchorCtr="0" anchor="t"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2400"/>
              <a:buFont typeface="Roboto Slab"/>
              <a:buNone/>
            </a:pPr>
            <a:r>
              <a:rPr b="1" i="0" lang="en-US" sz="2400" u="none" cap="none" strike="noStrike">
                <a:solidFill>
                  <a:srgbClr val="000000"/>
                </a:solidFill>
                <a:latin typeface="Roboto Slab"/>
                <a:ea typeface="Roboto Slab"/>
                <a:cs typeface="Roboto Slab"/>
                <a:sym typeface="Roboto Slab"/>
              </a:rPr>
              <a:t>Network Values and Behaviors</a:t>
            </a:r>
            <a:br>
              <a:rPr b="1" i="0" lang="en-US" sz="2400" u="none" cap="none" strike="noStrike">
                <a:solidFill>
                  <a:srgbClr val="000000"/>
                </a:solidFill>
                <a:latin typeface="Roboto Slab"/>
                <a:ea typeface="Roboto Slab"/>
                <a:cs typeface="Roboto Slab"/>
                <a:sym typeface="Roboto Slab"/>
              </a:rPr>
            </a:br>
            <a:endParaRPr b="1" i="0" sz="800" u="none" cap="none" strike="noStrike">
              <a:solidFill>
                <a:srgbClr val="000000"/>
              </a:solidFill>
              <a:latin typeface="Roboto Slab"/>
              <a:ea typeface="Roboto Slab"/>
              <a:cs typeface="Roboto Slab"/>
              <a:sym typeface="Roboto Slab"/>
            </a:endParaRPr>
          </a:p>
          <a:p>
            <a:pPr indent="0" lvl="0" marL="0" marR="0" rtl="0" algn="l">
              <a:lnSpc>
                <a:spcPct val="100000"/>
              </a:lnSpc>
              <a:spcBef>
                <a:spcPts val="0"/>
              </a:spcBef>
              <a:spcAft>
                <a:spcPts val="0"/>
              </a:spcAft>
              <a:buClr>
                <a:srgbClr val="000000"/>
              </a:buClr>
              <a:buSzPts val="1600"/>
              <a:buFont typeface="Source Sans Pro"/>
              <a:buNone/>
            </a:pPr>
            <a:r>
              <a:rPr b="1" i="0" lang="en-US" sz="1600" u="none" cap="none" strike="noStrike">
                <a:solidFill>
                  <a:srgbClr val="000000"/>
                </a:solidFill>
                <a:latin typeface="Source Sans Pro"/>
                <a:ea typeface="Source Sans Pro"/>
                <a:cs typeface="Source Sans Pro"/>
                <a:sym typeface="Source Sans Pro"/>
              </a:rPr>
              <a:t>DIVERSITY OF VOICES, CULTURES, EXPERIENCE</a:t>
            </a:r>
            <a:endParaRPr b="1" i="0" sz="1600" u="none" cap="none" strike="noStrike">
              <a:solidFill>
                <a:srgbClr val="000000"/>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chemeClr val="dk1"/>
              </a:buClr>
              <a:buSzPts val="1600"/>
              <a:buFont typeface="Calibri"/>
              <a:buNone/>
            </a:pPr>
            <a:r>
              <a:t/>
            </a:r>
            <a:endParaRPr b="1" i="0" sz="1600" u="none" cap="none" strike="noStrike">
              <a:solidFill>
                <a:srgbClr val="000000"/>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rgbClr val="000000"/>
              </a:buClr>
              <a:buSzPts val="1600"/>
              <a:buFont typeface="Source Sans Pro"/>
              <a:buNone/>
            </a:pPr>
            <a:r>
              <a:rPr b="1" i="0" lang="en-US" sz="1600" u="none" cap="none" strike="noStrike">
                <a:solidFill>
                  <a:srgbClr val="000000"/>
                </a:solidFill>
                <a:latin typeface="Source Sans Pro"/>
                <a:ea typeface="Source Sans Pro"/>
                <a:cs typeface="Source Sans Pro"/>
                <a:sym typeface="Source Sans Pro"/>
              </a:rPr>
              <a:t>INTENTIONALLY INCLUSIVE/EQUITY </a:t>
            </a:r>
            <a:endParaRPr b="1" i="0" sz="1600" u="none" cap="none" strike="noStrike">
              <a:solidFill>
                <a:srgbClr val="000000"/>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chemeClr val="dk1"/>
              </a:buClr>
              <a:buSzPts val="1600"/>
              <a:buFont typeface="Calibri"/>
              <a:buNone/>
            </a:pPr>
            <a:r>
              <a:t/>
            </a:r>
            <a:endParaRPr b="1" i="0" sz="1600" u="none" cap="none" strike="noStrike">
              <a:solidFill>
                <a:srgbClr val="000000"/>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rgbClr val="000000"/>
              </a:buClr>
              <a:buSzPts val="1600"/>
              <a:buFont typeface="Source Sans Pro"/>
              <a:buNone/>
            </a:pPr>
            <a:r>
              <a:rPr b="1" i="0" lang="en-US" sz="1600" u="none" cap="none" strike="noStrike">
                <a:solidFill>
                  <a:srgbClr val="000000"/>
                </a:solidFill>
                <a:latin typeface="Source Sans Pro"/>
                <a:ea typeface="Source Sans Pro"/>
                <a:cs typeface="Source Sans Pro"/>
                <a:sym typeface="Source Sans Pro"/>
              </a:rPr>
              <a:t>PEER-BASED</a:t>
            </a:r>
            <a:endParaRPr b="1" i="0" sz="1600" u="none" cap="none" strike="noStrike">
              <a:solidFill>
                <a:srgbClr val="000000"/>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chemeClr val="dk1"/>
              </a:buClr>
              <a:buSzPts val="1600"/>
              <a:buFont typeface="Calibri"/>
              <a:buNone/>
            </a:pPr>
            <a:r>
              <a:t/>
            </a:r>
            <a:endParaRPr b="1" i="0" sz="1600" u="none" cap="none" strike="noStrike">
              <a:solidFill>
                <a:srgbClr val="000000"/>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rgbClr val="000000"/>
              </a:buClr>
              <a:buSzPts val="1600"/>
              <a:buFont typeface="Source Sans Pro"/>
              <a:buNone/>
            </a:pPr>
            <a:r>
              <a:rPr b="1" i="0" lang="en-US" sz="1600" u="none" cap="none" strike="noStrike">
                <a:solidFill>
                  <a:srgbClr val="000000"/>
                </a:solidFill>
                <a:latin typeface="Source Sans Pro"/>
                <a:ea typeface="Source Sans Pro"/>
                <a:cs typeface="Source Sans Pro"/>
                <a:sym typeface="Source Sans Pro"/>
              </a:rPr>
              <a:t>SELF-ORGANIZED ACTION/ACTION-ORIENTED</a:t>
            </a:r>
            <a:endParaRPr b="1" i="0" sz="1600" u="none" cap="none" strike="noStrike">
              <a:solidFill>
                <a:srgbClr val="000000"/>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chemeClr val="dk1"/>
              </a:buClr>
              <a:buSzPts val="1600"/>
              <a:buFont typeface="Calibri"/>
              <a:buNone/>
            </a:pPr>
            <a:r>
              <a:t/>
            </a:r>
            <a:endParaRPr b="1" i="0" sz="1600" u="none" cap="none" strike="noStrike">
              <a:solidFill>
                <a:srgbClr val="000000"/>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rgbClr val="000000"/>
              </a:buClr>
              <a:buSzPts val="1600"/>
              <a:buFont typeface="Source Sans Pro"/>
              <a:buNone/>
            </a:pPr>
            <a:r>
              <a:rPr b="1" i="0" lang="en-US" sz="1600" u="none" cap="none" strike="noStrike">
                <a:solidFill>
                  <a:srgbClr val="000000"/>
                </a:solidFill>
                <a:latin typeface="Source Sans Pro"/>
                <a:ea typeface="Source Sans Pro"/>
                <a:cs typeface="Source Sans Pro"/>
                <a:sym typeface="Source Sans Pro"/>
              </a:rPr>
              <a:t>GROW NEW LEADERS/SUPPORT LEADERS</a:t>
            </a:r>
            <a:endParaRPr b="1" i="0" sz="1600" u="none" cap="none" strike="noStrike">
              <a:solidFill>
                <a:srgbClr val="000000"/>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chemeClr val="dk1"/>
              </a:buClr>
              <a:buSzPts val="1600"/>
              <a:buFont typeface="Calibri"/>
              <a:buNone/>
            </a:pPr>
            <a:r>
              <a:t/>
            </a:r>
            <a:endParaRPr b="1" i="0" sz="1600" u="none" cap="none" strike="noStrike">
              <a:solidFill>
                <a:srgbClr val="000000"/>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rgbClr val="000000"/>
              </a:buClr>
              <a:buSzPts val="1600"/>
              <a:buFont typeface="Source Sans Pro"/>
              <a:buNone/>
            </a:pPr>
            <a:r>
              <a:rPr b="1" i="0" lang="en-US" sz="1600" u="none" cap="none" strike="noStrike">
                <a:solidFill>
                  <a:srgbClr val="000000"/>
                </a:solidFill>
                <a:latin typeface="Source Sans Pro"/>
                <a:ea typeface="Source Sans Pro"/>
                <a:cs typeface="Source Sans Pro"/>
                <a:sym typeface="Source Sans Pro"/>
              </a:rPr>
              <a:t>DECENTRALIZED  CONTROL AND LEADERSHIP</a:t>
            </a:r>
            <a:endParaRPr b="1" i="0" sz="1600" u="none" cap="none" strike="noStrike">
              <a:solidFill>
                <a:srgbClr val="000000"/>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chemeClr val="dk1"/>
              </a:buClr>
              <a:buSzPts val="1600"/>
              <a:buFont typeface="Calibri"/>
              <a:buNone/>
            </a:pPr>
            <a:r>
              <a:t/>
            </a:r>
            <a:endParaRPr b="1" i="0" sz="1600" u="none" cap="none" strike="noStrike">
              <a:solidFill>
                <a:srgbClr val="000000"/>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rgbClr val="000000"/>
              </a:buClr>
              <a:buSzPts val="1600"/>
              <a:buFont typeface="Source Sans Pro"/>
              <a:buNone/>
            </a:pPr>
            <a:r>
              <a:rPr b="1" i="0" lang="en-US" sz="1600" u="none" cap="none" strike="noStrike">
                <a:solidFill>
                  <a:srgbClr val="000000"/>
                </a:solidFill>
                <a:latin typeface="Source Sans Pro"/>
                <a:ea typeface="Source Sans Pro"/>
                <a:cs typeface="Source Sans Pro"/>
                <a:sym typeface="Source Sans Pro"/>
              </a:rPr>
              <a:t>EXPERIMENTATION/TESTING/TRYING</a:t>
            </a:r>
            <a:endParaRPr b="1" i="0" sz="1600" u="none" cap="none" strike="noStrike">
              <a:solidFill>
                <a:srgbClr val="000000"/>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chemeClr val="dk1"/>
              </a:buClr>
              <a:buSzPts val="1600"/>
              <a:buFont typeface="Calibri"/>
              <a:buNone/>
            </a:pPr>
            <a:r>
              <a:t/>
            </a:r>
            <a:endParaRPr b="1" i="0" sz="1600" u="none" cap="none" strike="noStrike">
              <a:solidFill>
                <a:srgbClr val="000000"/>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rgbClr val="000000"/>
              </a:buClr>
              <a:buSzPts val="1600"/>
              <a:buFont typeface="Source Sans Pro"/>
              <a:buNone/>
            </a:pPr>
            <a:r>
              <a:rPr b="1" i="0" lang="en-US" sz="1600" u="none" cap="none" strike="noStrike">
                <a:solidFill>
                  <a:srgbClr val="000000"/>
                </a:solidFill>
                <a:latin typeface="Source Sans Pro"/>
                <a:ea typeface="Source Sans Pro"/>
                <a:cs typeface="Source Sans Pro"/>
                <a:sym typeface="Source Sans Pro"/>
              </a:rPr>
              <a:t>LEARNING </a:t>
            </a:r>
            <a:endParaRPr b="1" i="0" sz="1600" u="none" cap="none" strike="noStrike">
              <a:solidFill>
                <a:srgbClr val="000000"/>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chemeClr val="dk1"/>
              </a:buClr>
              <a:buSzPts val="1600"/>
              <a:buFont typeface="Calibri"/>
              <a:buNone/>
            </a:pPr>
            <a:r>
              <a:t/>
            </a:r>
            <a:endParaRPr b="1" i="0" sz="1600" u="none" cap="none" strike="noStrike">
              <a:solidFill>
                <a:srgbClr val="000000"/>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rgbClr val="000000"/>
              </a:buClr>
              <a:buSzPts val="1600"/>
              <a:buFont typeface="Source Sans Pro"/>
              <a:buNone/>
            </a:pPr>
            <a:r>
              <a:rPr b="1" i="0" lang="en-US" sz="1600" u="none" cap="none" strike="noStrike">
                <a:solidFill>
                  <a:srgbClr val="000000"/>
                </a:solidFill>
                <a:latin typeface="Source Sans Pro"/>
                <a:ea typeface="Source Sans Pro"/>
                <a:cs typeface="Source Sans Pro"/>
                <a:sym typeface="Source Sans Pro"/>
              </a:rPr>
              <a:t>SHARING</a:t>
            </a:r>
            <a:endParaRPr b="1" i="0" sz="1600" u="none" cap="none" strike="noStrike">
              <a:solidFill>
                <a:srgbClr val="000000"/>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chemeClr val="dk1"/>
              </a:buClr>
              <a:buSzPts val="1600"/>
              <a:buFont typeface="Calibri"/>
              <a:buNone/>
            </a:pPr>
            <a:r>
              <a:t/>
            </a:r>
            <a:endParaRPr b="1" i="0" sz="1600" u="none" cap="none" strike="noStrike">
              <a:solidFill>
                <a:srgbClr val="000000"/>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rgbClr val="000000"/>
              </a:buClr>
              <a:buSzPts val="1600"/>
              <a:buFont typeface="Source Sans Pro"/>
              <a:buNone/>
            </a:pPr>
            <a:r>
              <a:rPr b="1" i="0" lang="en-US" sz="1600" u="none" cap="none" strike="noStrike">
                <a:solidFill>
                  <a:srgbClr val="000000"/>
                </a:solidFill>
                <a:latin typeface="Source Sans Pro"/>
                <a:ea typeface="Source Sans Pro"/>
                <a:cs typeface="Source Sans Pro"/>
                <a:sym typeface="Source Sans Pro"/>
              </a:rPr>
              <a:t>EXPANDING</a:t>
            </a:r>
            <a:endParaRPr b="1" i="0" sz="1600" u="none" cap="none" strike="noStrike">
              <a:solidFill>
                <a:srgbClr val="000000"/>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chemeClr val="dk1"/>
              </a:buClr>
              <a:buSzPts val="1600"/>
              <a:buFont typeface="Calibri"/>
              <a:buNone/>
            </a:pPr>
            <a:r>
              <a:t/>
            </a:r>
            <a:endParaRPr b="1" i="0" sz="1600" u="none" cap="none" strike="noStrike">
              <a:solidFill>
                <a:srgbClr val="000000"/>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rgbClr val="000000"/>
              </a:buClr>
              <a:buSzPts val="1600"/>
              <a:buFont typeface="Source Sans Pro"/>
              <a:buNone/>
            </a:pPr>
            <a:r>
              <a:rPr b="1" i="0" lang="en-US" sz="1600" u="none" cap="none" strike="noStrike">
                <a:solidFill>
                  <a:srgbClr val="000000"/>
                </a:solidFill>
                <a:latin typeface="Source Sans Pro"/>
                <a:ea typeface="Source Sans Pro"/>
                <a:cs typeface="Source Sans Pro"/>
                <a:sym typeface="Source Sans Pro"/>
              </a:rPr>
              <a:t>SEEK TRANSFORMATION</a:t>
            </a:r>
            <a:endParaRPr b="1" i="0" sz="1600" u="none" cap="none" strike="noStrike">
              <a:solidFill>
                <a:srgbClr val="000000"/>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chemeClr val="dk1"/>
              </a:buClr>
              <a:buSzPts val="1600"/>
              <a:buFont typeface="Calibri"/>
              <a:buNone/>
            </a:pPr>
            <a:r>
              <a:t/>
            </a:r>
            <a:endParaRPr b="1" i="0" sz="1600" u="none" cap="none" strike="noStrike">
              <a:solidFill>
                <a:srgbClr val="000000"/>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rgbClr val="000000"/>
              </a:buClr>
              <a:buSzPts val="1600"/>
              <a:buFont typeface="Source Sans Pro"/>
              <a:buNone/>
            </a:pPr>
            <a:r>
              <a:rPr b="1" i="0" lang="en-US" sz="1600" u="none" cap="none" strike="noStrike">
                <a:solidFill>
                  <a:srgbClr val="000000"/>
                </a:solidFill>
                <a:latin typeface="Source Sans Pro"/>
                <a:ea typeface="Source Sans Pro"/>
                <a:cs typeface="Source Sans Pro"/>
                <a:sym typeface="Source Sans Pro"/>
              </a:rPr>
              <a:t>SYSTEM SHIFTING</a:t>
            </a:r>
            <a:endParaRPr b="1" i="0" sz="1600" u="none" cap="none" strike="noStrike">
              <a:solidFill>
                <a:srgbClr val="000000"/>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chemeClr val="dk1"/>
              </a:buClr>
              <a:buSzPts val="1600"/>
              <a:buFont typeface="Calibri"/>
              <a:buNone/>
            </a:pPr>
            <a:r>
              <a:t/>
            </a:r>
            <a:endParaRPr b="1" i="0" sz="1600" u="none" cap="none" strike="noStrike">
              <a:solidFill>
                <a:srgbClr val="000000"/>
              </a:solidFill>
              <a:latin typeface="Source Sans Pro"/>
              <a:ea typeface="Source Sans Pro"/>
              <a:cs typeface="Source Sans Pro"/>
              <a:sym typeface="Source Sans Pro"/>
            </a:endParaRPr>
          </a:p>
        </p:txBody>
      </p:sp>
      <p:pic>
        <p:nvPicPr>
          <p:cNvPr id="934" name="Google Shape;934;p85"/>
          <p:cNvPicPr preferRelativeResize="0"/>
          <p:nvPr/>
        </p:nvPicPr>
        <p:blipFill rotWithShape="1">
          <a:blip r:embed="rId3">
            <a:alphaModFix/>
          </a:blip>
          <a:srcRect b="0" l="0" r="0" t="0"/>
          <a:stretch/>
        </p:blipFill>
        <p:spPr>
          <a:xfrm>
            <a:off x="5370515" y="615925"/>
            <a:ext cx="5967100" cy="5280597"/>
          </a:xfrm>
          <a:prstGeom prst="rect">
            <a:avLst/>
          </a:prstGeom>
          <a:noFill/>
          <a:ln>
            <a:noFill/>
          </a:ln>
        </p:spPr>
      </p:pic>
      <p:sp>
        <p:nvSpPr>
          <p:cNvPr id="935" name="Google Shape;935;p85"/>
          <p:cNvSpPr txBox="1"/>
          <p:nvPr/>
        </p:nvSpPr>
        <p:spPr>
          <a:xfrm>
            <a:off x="4145216" y="5776875"/>
            <a:ext cx="8182708" cy="930400"/>
          </a:xfrm>
          <a:prstGeom prst="rect">
            <a:avLst/>
          </a:prstGeom>
          <a:noFill/>
          <a:ln>
            <a:noFill/>
          </a:ln>
        </p:spPr>
        <p:txBody>
          <a:bodyPr anchorCtr="0" anchor="t" bIns="121900" lIns="121900" spcFirstLastPara="1" rIns="121900" wrap="square" tIns="121900">
            <a:noAutofit/>
          </a:bodyPr>
          <a:lstStyle/>
          <a:p>
            <a:pPr indent="0" lvl="0" marL="0" marR="0" rtl="0" algn="ctr">
              <a:lnSpc>
                <a:spcPct val="100000"/>
              </a:lnSpc>
              <a:spcBef>
                <a:spcPts val="0"/>
              </a:spcBef>
              <a:spcAft>
                <a:spcPts val="0"/>
              </a:spcAft>
              <a:buClr>
                <a:srgbClr val="262626"/>
              </a:buClr>
              <a:buSzPts val="4000"/>
              <a:buFont typeface="Oswald"/>
              <a:buNone/>
            </a:pPr>
            <a:r>
              <a:rPr b="0" i="0" lang="en-US" sz="4000" u="none" cap="none" strike="noStrike">
                <a:solidFill>
                  <a:srgbClr val="262626"/>
                </a:solidFill>
                <a:latin typeface="Oswald"/>
                <a:ea typeface="Oswald"/>
                <a:cs typeface="Oswald"/>
                <a:sym typeface="Oswald"/>
              </a:rPr>
              <a:t>Intentional Collaborative Network</a:t>
            </a:r>
            <a:endParaRPr b="0" i="0" sz="4000" u="none" cap="none" strike="noStrike">
              <a:solidFill>
                <a:srgbClr val="262626"/>
              </a:solidFill>
              <a:latin typeface="Oswald"/>
              <a:ea typeface="Oswald"/>
              <a:cs typeface="Oswald"/>
              <a:sym typeface="Oswald"/>
            </a:endParaRPr>
          </a:p>
        </p:txBody>
      </p:sp>
      <p:sp>
        <p:nvSpPr>
          <p:cNvPr id="936" name="Google Shape;936;p85"/>
          <p:cNvSpPr/>
          <p:nvPr/>
        </p:nvSpPr>
        <p:spPr>
          <a:xfrm>
            <a:off x="7002308" y="2304860"/>
            <a:ext cx="2194560" cy="1783080"/>
          </a:xfrm>
          <a:prstGeom prst="ellipse">
            <a:avLst/>
          </a:prstGeom>
          <a:noFill/>
          <a:ln cap="flat" cmpd="sng" w="12700">
            <a:solidFill>
              <a:srgbClr val="31538F"/>
            </a:solidFill>
            <a:prstDash val="lgDash"/>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937" name="Google Shape;937;p85"/>
          <p:cNvSpPr txBox="1"/>
          <p:nvPr/>
        </p:nvSpPr>
        <p:spPr>
          <a:xfrm>
            <a:off x="10782048" y="2568534"/>
            <a:ext cx="1996440" cy="36933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Calibri"/>
              <a:buNone/>
            </a:pPr>
            <a:r>
              <a:rPr b="0" i="0" lang="en-US" sz="1800" u="none" cap="none" strike="noStrike">
                <a:solidFill>
                  <a:srgbClr val="000000"/>
                </a:solidFill>
                <a:latin typeface="Calibri"/>
                <a:ea typeface="Calibri"/>
                <a:cs typeface="Calibri"/>
                <a:sym typeface="Calibri"/>
              </a:rPr>
              <a:t>Diverse Core</a:t>
            </a:r>
            <a:endParaRPr b="0" i="0" sz="1400" u="none" cap="none" strike="noStrike">
              <a:solidFill>
                <a:srgbClr val="000000"/>
              </a:solidFill>
              <a:latin typeface="Arial"/>
              <a:ea typeface="Arial"/>
              <a:cs typeface="Arial"/>
              <a:sym typeface="Arial"/>
            </a:endParaRPr>
          </a:p>
        </p:txBody>
      </p:sp>
      <p:cxnSp>
        <p:nvCxnSpPr>
          <p:cNvPr id="938" name="Google Shape;938;p85"/>
          <p:cNvCxnSpPr>
            <a:stCxn id="937" idx="1"/>
          </p:cNvCxnSpPr>
          <p:nvPr/>
        </p:nvCxnSpPr>
        <p:spPr>
          <a:xfrm flipH="1">
            <a:off x="9196848" y="2753200"/>
            <a:ext cx="1585200" cy="443100"/>
          </a:xfrm>
          <a:prstGeom prst="straightConnector1">
            <a:avLst/>
          </a:prstGeom>
          <a:noFill/>
          <a:ln cap="flat" cmpd="sng" w="9525">
            <a:solidFill>
              <a:schemeClr val="accent1"/>
            </a:solidFill>
            <a:prstDash val="solid"/>
            <a:miter lim="800000"/>
            <a:headEnd len="sm" w="sm" type="none"/>
            <a:tailEnd len="med" w="med" type="triangle"/>
          </a:ln>
        </p:spPr>
      </p:cxn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2" name="Shape 942"/>
        <p:cNvGrpSpPr/>
        <p:nvPr/>
      </p:nvGrpSpPr>
      <p:grpSpPr>
        <a:xfrm>
          <a:off x="0" y="0"/>
          <a:ext cx="0" cy="0"/>
          <a:chOff x="0" y="0"/>
          <a:chExt cx="0" cy="0"/>
        </a:xfrm>
      </p:grpSpPr>
      <p:sp>
        <p:nvSpPr>
          <p:cNvPr id="943" name="Google Shape;943;p86"/>
          <p:cNvSpPr txBox="1"/>
          <p:nvPr/>
        </p:nvSpPr>
        <p:spPr>
          <a:xfrm>
            <a:off x="1189463" y="1136073"/>
            <a:ext cx="9813071" cy="144655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400"/>
              <a:buFont typeface="Arial"/>
              <a:buNone/>
            </a:pPr>
            <a:r>
              <a:rPr b="0" i="0" lang="en-US" sz="4400" u="none" cap="none" strike="noStrike">
                <a:solidFill>
                  <a:schemeClr val="dk1"/>
                </a:solidFill>
                <a:latin typeface="Calibri"/>
                <a:ea typeface="Calibri"/>
                <a:cs typeface="Calibri"/>
                <a:sym typeface="Calibri"/>
              </a:rPr>
              <a:t>The number one task of network leaders</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4400"/>
              <a:buFont typeface="Arial"/>
              <a:buNone/>
            </a:pPr>
            <a:r>
              <a:rPr b="0" i="0" lang="en-US" sz="4400" u="none" cap="none" strike="noStrike">
                <a:solidFill>
                  <a:schemeClr val="dk1"/>
                </a:solidFill>
                <a:latin typeface="Calibri"/>
                <a:ea typeface="Calibri"/>
                <a:cs typeface="Calibri"/>
                <a:sym typeface="Calibri"/>
              </a:rPr>
              <a:t> is to help others become network leaders</a:t>
            </a:r>
            <a:endParaRPr b="0" i="0" sz="1400" u="none" cap="none" strike="noStrike">
              <a:solidFill>
                <a:srgbClr val="000000"/>
              </a:solidFill>
              <a:latin typeface="Arial"/>
              <a:ea typeface="Arial"/>
              <a:cs typeface="Arial"/>
              <a:sym typeface="Arial"/>
            </a:endParaRPr>
          </a:p>
        </p:txBody>
      </p:sp>
      <p:sp>
        <p:nvSpPr>
          <p:cNvPr id="944" name="Google Shape;944;p86"/>
          <p:cNvSpPr txBox="1"/>
          <p:nvPr/>
        </p:nvSpPr>
        <p:spPr>
          <a:xfrm>
            <a:off x="1718934" y="3017690"/>
            <a:ext cx="8754128" cy="1754326"/>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rPr b="0" i="0" lang="en-US" sz="3600" u="none" cap="none" strike="noStrike">
                <a:solidFill>
                  <a:srgbClr val="7030A0"/>
                </a:solidFill>
                <a:latin typeface="Calibri"/>
                <a:ea typeface="Calibri"/>
                <a:cs typeface="Calibri"/>
                <a:sym typeface="Calibri"/>
              </a:rPr>
              <a:t>Nurturing collaborative action and distributed</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3600"/>
              <a:buFont typeface="Arial"/>
              <a:buNone/>
            </a:pPr>
            <a:r>
              <a:rPr b="0" i="0" lang="en-US" sz="3600" u="none" cap="none" strike="noStrike">
                <a:solidFill>
                  <a:srgbClr val="7030A0"/>
                </a:solidFill>
                <a:latin typeface="Calibri"/>
                <a:ea typeface="Calibri"/>
                <a:cs typeface="Calibri"/>
                <a:sym typeface="Calibri"/>
              </a:rPr>
              <a:t>networks instead of ownership, competition</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3600"/>
              <a:buFont typeface="Arial"/>
              <a:buNone/>
            </a:pPr>
            <a:r>
              <a:rPr b="0" i="0" lang="en-US" sz="3600" u="none" cap="none" strike="noStrike">
                <a:solidFill>
                  <a:srgbClr val="7030A0"/>
                </a:solidFill>
                <a:latin typeface="Calibri"/>
                <a:ea typeface="Calibri"/>
                <a:cs typeface="Calibri"/>
                <a:sym typeface="Calibri"/>
              </a:rPr>
              <a:t>and hierarchies</a:t>
            </a:r>
            <a:endParaRPr b="0" i="0" sz="1400" u="none" cap="none" strike="noStrike">
              <a:solidFill>
                <a:srgbClr val="000000"/>
              </a:solidFill>
              <a:latin typeface="Arial"/>
              <a:ea typeface="Arial"/>
              <a:cs typeface="Arial"/>
              <a:sym typeface="Arial"/>
            </a:endParaRPr>
          </a:p>
        </p:txBody>
      </p:sp>
      <p:sp>
        <p:nvSpPr>
          <p:cNvPr id="945" name="Google Shape;945;p86"/>
          <p:cNvSpPr txBox="1"/>
          <p:nvPr/>
        </p:nvSpPr>
        <p:spPr>
          <a:xfrm>
            <a:off x="1558892" y="5207084"/>
            <a:ext cx="9074214" cy="1200329"/>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rPr b="0" i="0" lang="en-US" sz="3600" u="none" cap="none" strike="noStrike">
                <a:solidFill>
                  <a:schemeClr val="dk1"/>
                </a:solidFill>
                <a:latin typeface="Calibri"/>
                <a:ea typeface="Calibri"/>
                <a:cs typeface="Calibri"/>
                <a:sym typeface="Calibri"/>
              </a:rPr>
              <a:t>Network leaders transform structural holes into</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3600"/>
              <a:buFont typeface="Arial"/>
              <a:buNone/>
            </a:pPr>
            <a:r>
              <a:rPr b="0" i="0" lang="en-US" sz="3600" u="none" cap="none" strike="noStrike">
                <a:solidFill>
                  <a:schemeClr val="dk1"/>
                </a:solidFill>
                <a:latin typeface="Calibri"/>
                <a:ea typeface="Calibri"/>
                <a:cs typeface="Calibri"/>
                <a:sym typeface="Calibri"/>
              </a:rPr>
              <a:t>structural wholes – where are the holes?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8" name="Shape 658"/>
        <p:cNvGrpSpPr/>
        <p:nvPr/>
      </p:nvGrpSpPr>
      <p:grpSpPr>
        <a:xfrm>
          <a:off x="0" y="0"/>
          <a:ext cx="0" cy="0"/>
          <a:chOff x="0" y="0"/>
          <a:chExt cx="0" cy="0"/>
        </a:xfrm>
      </p:grpSpPr>
      <p:sp>
        <p:nvSpPr>
          <p:cNvPr id="659" name="Google Shape;659;p60"/>
          <p:cNvSpPr txBox="1"/>
          <p:nvPr>
            <p:ph type="title"/>
          </p:nvPr>
        </p:nvSpPr>
        <p:spPr>
          <a:xfrm>
            <a:off x="472440" y="1097280"/>
            <a:ext cx="11150700" cy="5919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2"/>
              </a:buClr>
              <a:buSzPts val="3600"/>
              <a:buFont typeface="Georgia"/>
              <a:buNone/>
            </a:pPr>
            <a:r>
              <a:rPr lang="en-US"/>
              <a:t>How we’ll be using the technology</a:t>
            </a:r>
            <a:endParaRPr/>
          </a:p>
        </p:txBody>
      </p:sp>
      <p:sp>
        <p:nvSpPr>
          <p:cNvPr id="660" name="Google Shape;660;p60"/>
          <p:cNvSpPr txBox="1"/>
          <p:nvPr>
            <p:ph idx="1" type="body"/>
          </p:nvPr>
        </p:nvSpPr>
        <p:spPr>
          <a:xfrm>
            <a:off x="472440" y="2286000"/>
            <a:ext cx="11150700" cy="4464300"/>
          </a:xfrm>
          <a:prstGeom prst="rect">
            <a:avLst/>
          </a:prstGeom>
          <a:noFill/>
          <a:ln>
            <a:noFill/>
          </a:ln>
        </p:spPr>
        <p:txBody>
          <a:bodyPr anchorCtr="0" anchor="t" bIns="45700" lIns="91425" spcFirstLastPara="1" rIns="91425" wrap="square" tIns="45700">
            <a:noAutofit/>
          </a:bodyPr>
          <a:lstStyle/>
          <a:p>
            <a:pPr indent="-228600" lvl="0" marL="228600" rtl="0" algn="l">
              <a:lnSpc>
                <a:spcPct val="110000"/>
              </a:lnSpc>
              <a:spcBef>
                <a:spcPts val="0"/>
              </a:spcBef>
              <a:spcAft>
                <a:spcPts val="0"/>
              </a:spcAft>
              <a:buClr>
                <a:schemeClr val="dk1"/>
              </a:buClr>
              <a:buSzPts val="2400"/>
              <a:buChar char="•"/>
            </a:pPr>
            <a:r>
              <a:rPr b="1" lang="en-US" sz="2400"/>
              <a:t>Subtitles</a:t>
            </a:r>
            <a:r>
              <a:rPr lang="en-US" sz="2400"/>
              <a:t> are available</a:t>
            </a:r>
            <a:endParaRPr/>
          </a:p>
          <a:p>
            <a:pPr indent="-228600" lvl="1" marL="685800" rtl="0" algn="l">
              <a:lnSpc>
                <a:spcPct val="110000"/>
              </a:lnSpc>
              <a:spcBef>
                <a:spcPts val="500"/>
              </a:spcBef>
              <a:spcAft>
                <a:spcPts val="0"/>
              </a:spcAft>
              <a:buClr>
                <a:schemeClr val="dk1"/>
              </a:buClr>
              <a:buSzPts val="2200"/>
              <a:buChar char="•"/>
            </a:pPr>
            <a:r>
              <a:rPr lang="en-US" sz="2200"/>
              <a:t>Click on the Closed Caption option at the bottom of the page</a:t>
            </a:r>
            <a:endParaRPr/>
          </a:p>
          <a:p>
            <a:pPr indent="-228600" lvl="1" marL="685800" rtl="0" algn="l">
              <a:lnSpc>
                <a:spcPct val="110000"/>
              </a:lnSpc>
              <a:spcBef>
                <a:spcPts val="500"/>
              </a:spcBef>
              <a:spcAft>
                <a:spcPts val="0"/>
              </a:spcAft>
              <a:buClr>
                <a:schemeClr val="dk1"/>
              </a:buClr>
              <a:buSzPts val="2200"/>
              <a:buChar char="•"/>
            </a:pPr>
            <a:r>
              <a:rPr lang="en-US" sz="2200"/>
              <a:t>Message Charlotte Bowden if you would like to join the breakout group that has this functionality </a:t>
            </a:r>
            <a:endParaRPr/>
          </a:p>
          <a:p>
            <a:pPr indent="-228600" lvl="0" marL="228600" rtl="0" algn="l">
              <a:lnSpc>
                <a:spcPct val="110000"/>
              </a:lnSpc>
              <a:spcBef>
                <a:spcPts val="1000"/>
              </a:spcBef>
              <a:spcAft>
                <a:spcPts val="0"/>
              </a:spcAft>
              <a:buClr>
                <a:schemeClr val="dk1"/>
              </a:buClr>
              <a:buSzPts val="2400"/>
              <a:buChar char="•"/>
            </a:pPr>
            <a:r>
              <a:rPr lang="en-US" sz="2400"/>
              <a:t>This session is being </a:t>
            </a:r>
            <a:r>
              <a:rPr b="1" lang="en-US" sz="2400"/>
              <a:t>recorded</a:t>
            </a:r>
            <a:r>
              <a:rPr lang="en-US" sz="2400"/>
              <a:t> </a:t>
            </a:r>
            <a:endParaRPr/>
          </a:p>
          <a:p>
            <a:pPr indent="-228600" lvl="0" marL="228600" rtl="0" algn="l">
              <a:lnSpc>
                <a:spcPct val="110000"/>
              </a:lnSpc>
              <a:spcBef>
                <a:spcPts val="1000"/>
              </a:spcBef>
              <a:spcAft>
                <a:spcPts val="0"/>
              </a:spcAft>
              <a:buClr>
                <a:schemeClr val="dk1"/>
              </a:buClr>
              <a:buSzPts val="2400"/>
              <a:buChar char="•"/>
            </a:pPr>
            <a:r>
              <a:rPr lang="en-US" sz="2400"/>
              <a:t>Where possible please have your </a:t>
            </a:r>
            <a:r>
              <a:rPr b="1" lang="en-US" sz="2400"/>
              <a:t>videos</a:t>
            </a:r>
            <a:r>
              <a:rPr lang="en-US" sz="2400"/>
              <a:t> on. You only need to have your </a:t>
            </a:r>
            <a:r>
              <a:rPr b="1" lang="en-US" sz="2400"/>
              <a:t>microphones</a:t>
            </a:r>
            <a:r>
              <a:rPr lang="en-US" sz="2400"/>
              <a:t> on for breakout group discussions.</a:t>
            </a:r>
            <a:endParaRPr/>
          </a:p>
          <a:p>
            <a:pPr indent="-228600" lvl="0" marL="228600" rtl="0" algn="l">
              <a:lnSpc>
                <a:spcPct val="110000"/>
              </a:lnSpc>
              <a:spcBef>
                <a:spcPts val="1000"/>
              </a:spcBef>
              <a:spcAft>
                <a:spcPts val="0"/>
              </a:spcAft>
              <a:buClr>
                <a:schemeClr val="dk1"/>
              </a:buClr>
              <a:buSzPts val="2400"/>
              <a:buChar char="•"/>
            </a:pPr>
            <a:r>
              <a:rPr lang="en-US" sz="2400"/>
              <a:t>You are welcome to use </a:t>
            </a:r>
            <a:r>
              <a:rPr b="1" lang="en-US" sz="2400"/>
              <a:t>chat. </a:t>
            </a:r>
            <a:r>
              <a:rPr lang="en-US" sz="2400"/>
              <a:t>Anything you miss will be shared in the </a:t>
            </a:r>
            <a:r>
              <a:rPr b="1" lang="en-US" sz="2400"/>
              <a:t>write up. </a:t>
            </a:r>
            <a:endParaRPr sz="2400"/>
          </a:p>
        </p:txBody>
      </p:sp>
      <p:pic>
        <p:nvPicPr>
          <p:cNvPr id="661" name="Google Shape;661;p60"/>
          <p:cNvPicPr preferRelativeResize="0"/>
          <p:nvPr/>
        </p:nvPicPr>
        <p:blipFill rotWithShape="1">
          <a:blip r:embed="rId3">
            <a:alphaModFix/>
          </a:blip>
          <a:srcRect b="0" l="0" r="0" t="0"/>
          <a:stretch/>
        </p:blipFill>
        <p:spPr>
          <a:xfrm>
            <a:off x="9384900" y="2127314"/>
            <a:ext cx="1296603" cy="880581"/>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0" name="Shape 950"/>
        <p:cNvGrpSpPr/>
        <p:nvPr/>
      </p:nvGrpSpPr>
      <p:grpSpPr>
        <a:xfrm>
          <a:off x="0" y="0"/>
          <a:ext cx="0" cy="0"/>
          <a:chOff x="0" y="0"/>
          <a:chExt cx="0" cy="0"/>
        </a:xfrm>
      </p:grpSpPr>
      <p:pic>
        <p:nvPicPr>
          <p:cNvPr descr="A picture containing kite, open, sitting, flying&#10;&#10;Description automatically generated" id="951" name="Google Shape;951;p87"/>
          <p:cNvPicPr preferRelativeResize="0"/>
          <p:nvPr/>
        </p:nvPicPr>
        <p:blipFill rotWithShape="1">
          <a:blip r:embed="rId3">
            <a:alphaModFix amt="50000"/>
          </a:blip>
          <a:srcRect b="15732" l="0" r="0" t="0"/>
          <a:stretch/>
        </p:blipFill>
        <p:spPr>
          <a:xfrm>
            <a:off x="20" y="1"/>
            <a:ext cx="12191980" cy="6857999"/>
          </a:xfrm>
          <a:prstGeom prst="rect">
            <a:avLst/>
          </a:prstGeom>
          <a:noFill/>
          <a:ln>
            <a:noFill/>
          </a:ln>
        </p:spPr>
      </p:pic>
      <p:sp>
        <p:nvSpPr>
          <p:cNvPr id="952" name="Google Shape;952;p87"/>
          <p:cNvSpPr txBox="1"/>
          <p:nvPr>
            <p:ph type="title"/>
          </p:nvPr>
        </p:nvSpPr>
        <p:spPr>
          <a:xfrm>
            <a:off x="1430700" y="1150246"/>
            <a:ext cx="9144000" cy="19065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dk1"/>
              </a:buClr>
              <a:buSzPts val="6000"/>
              <a:buFont typeface="Calibri"/>
              <a:buNone/>
            </a:pPr>
            <a:r>
              <a:rPr lang="en-US" sz="6000"/>
              <a:t>BREAKOUT GROUPS</a:t>
            </a:r>
            <a:endParaRPr/>
          </a:p>
        </p:txBody>
      </p:sp>
      <p:sp>
        <p:nvSpPr>
          <p:cNvPr id="953" name="Google Shape;953;p87"/>
          <p:cNvSpPr txBox="1"/>
          <p:nvPr>
            <p:ph idx="4294967295" type="subTitle"/>
          </p:nvPr>
        </p:nvSpPr>
        <p:spPr>
          <a:xfrm>
            <a:off x="1524000" y="3173949"/>
            <a:ext cx="9144000" cy="253320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1"/>
              </a:buClr>
              <a:buSzPts val="2400"/>
              <a:buFont typeface="Arial"/>
              <a:buNone/>
            </a:pPr>
            <a:r>
              <a:rPr b="0" i="0" lang="en-US" sz="2800" u="none" cap="none" strike="noStrike">
                <a:solidFill>
                  <a:schemeClr val="dk1"/>
                </a:solidFill>
                <a:latin typeface="Calibri"/>
                <a:ea typeface="Calibri"/>
                <a:cs typeface="Calibri"/>
                <a:sym typeface="Calibri"/>
              </a:rPr>
              <a:t>Given what you have heard about networks, how they are structured, and how they evolve over time</a:t>
            </a:r>
            <a:r>
              <a:rPr lang="en-US"/>
              <a:t>:</a:t>
            </a:r>
            <a:endParaRPr b="0" i="0" sz="2800" u="none" cap="none" strike="noStrike">
              <a:solidFill>
                <a:schemeClr val="dk1"/>
              </a:solidFill>
              <a:latin typeface="Calibri"/>
              <a:ea typeface="Calibri"/>
              <a:cs typeface="Calibri"/>
              <a:sym typeface="Calibri"/>
            </a:endParaRPr>
          </a:p>
          <a:p>
            <a:pPr indent="0" lvl="0" marL="0" marR="0" rtl="0" algn="ctr">
              <a:lnSpc>
                <a:spcPct val="90000"/>
              </a:lnSpc>
              <a:spcBef>
                <a:spcPts val="0"/>
              </a:spcBef>
              <a:spcAft>
                <a:spcPts val="0"/>
              </a:spcAft>
              <a:buClr>
                <a:schemeClr val="dk1"/>
              </a:buClr>
              <a:buSzPts val="2400"/>
              <a:buFont typeface="Arial"/>
              <a:buNone/>
            </a:pPr>
            <a:r>
              <a:t/>
            </a:r>
            <a:endParaRPr b="0" i="0" sz="2800" u="none" cap="none" strike="noStrike">
              <a:solidFill>
                <a:schemeClr val="dk1"/>
              </a:solidFill>
              <a:latin typeface="Calibri"/>
              <a:ea typeface="Calibri"/>
              <a:cs typeface="Calibri"/>
              <a:sym typeface="Calibri"/>
            </a:endParaRPr>
          </a:p>
          <a:p>
            <a:pPr indent="0" lvl="0" marL="0" marR="0" rtl="0" algn="ctr">
              <a:lnSpc>
                <a:spcPct val="90000"/>
              </a:lnSpc>
              <a:spcBef>
                <a:spcPts val="0"/>
              </a:spcBef>
              <a:spcAft>
                <a:spcPts val="0"/>
              </a:spcAft>
              <a:buClr>
                <a:schemeClr val="dk1"/>
              </a:buClr>
              <a:buSzPts val="2400"/>
              <a:buFont typeface="Arial"/>
              <a:buNone/>
            </a:pPr>
            <a:r>
              <a:rPr lang="en-US"/>
              <a:t>What excites you about developing intentional networks?</a:t>
            </a:r>
            <a:endParaRPr/>
          </a:p>
          <a:p>
            <a:pPr indent="0" lvl="0" marL="0" marR="0" rtl="0" algn="ctr">
              <a:lnSpc>
                <a:spcPct val="90000"/>
              </a:lnSpc>
              <a:spcBef>
                <a:spcPts val="0"/>
              </a:spcBef>
              <a:spcAft>
                <a:spcPts val="0"/>
              </a:spcAft>
              <a:buClr>
                <a:schemeClr val="dk1"/>
              </a:buClr>
              <a:buSzPts val="2400"/>
              <a:buFont typeface="Arial"/>
              <a:buNone/>
            </a:pPr>
            <a:r>
              <a:rPr b="0" i="0" lang="en-US" sz="2800" u="none" cap="none" strike="noStrike">
                <a:solidFill>
                  <a:schemeClr val="dk1"/>
                </a:solidFill>
                <a:latin typeface="Calibri"/>
                <a:ea typeface="Calibri"/>
                <a:cs typeface="Calibri"/>
                <a:sym typeface="Calibri"/>
              </a:rPr>
              <a:t>How could you apply this information to your work?</a:t>
            </a:r>
            <a:endParaRPr b="0" i="0" sz="2800" u="none" cap="none" strike="noStrike">
              <a:solidFill>
                <a:schemeClr val="dk1"/>
              </a:solidFill>
              <a:latin typeface="Calibri"/>
              <a:ea typeface="Calibri"/>
              <a:cs typeface="Calibri"/>
              <a:sym typeface="Calibri"/>
            </a:endParaRPr>
          </a:p>
          <a:p>
            <a:pPr indent="0" lvl="0" marL="0" marR="0" rtl="0" algn="ctr">
              <a:lnSpc>
                <a:spcPct val="90000"/>
              </a:lnSpc>
              <a:spcBef>
                <a:spcPts val="0"/>
              </a:spcBef>
              <a:spcAft>
                <a:spcPts val="0"/>
              </a:spcAft>
              <a:buClr>
                <a:schemeClr val="dk1"/>
              </a:buClr>
              <a:buSzPts val="2400"/>
              <a:buFont typeface="Arial"/>
              <a:buNone/>
            </a:pPr>
            <a:r>
              <a:rPr b="0" i="0" lang="en-US" sz="2800" u="none" cap="none" strike="noStrike">
                <a:solidFill>
                  <a:schemeClr val="dk1"/>
                </a:solidFill>
                <a:latin typeface="Calibri"/>
                <a:ea typeface="Calibri"/>
                <a:cs typeface="Calibri"/>
                <a:sym typeface="Calibri"/>
              </a:rPr>
              <a:t>What questions do you have so far?</a:t>
            </a:r>
            <a:endParaRPr b="0" i="0" sz="2800" u="none" cap="none" strike="noStrike">
              <a:solidFill>
                <a:schemeClr val="dk1"/>
              </a:solidFill>
              <a:latin typeface="Calibri"/>
              <a:ea typeface="Calibri"/>
              <a:cs typeface="Calibri"/>
              <a:sym typeface="Calibri"/>
            </a:endParaRPr>
          </a:p>
          <a:p>
            <a:pPr indent="0" lvl="0" marL="0" marR="0" rtl="0" algn="ctr">
              <a:lnSpc>
                <a:spcPct val="90000"/>
              </a:lnSpc>
              <a:spcBef>
                <a:spcPts val="0"/>
              </a:spcBef>
              <a:spcAft>
                <a:spcPts val="0"/>
              </a:spcAft>
              <a:buClr>
                <a:schemeClr val="dk1"/>
              </a:buClr>
              <a:buSzPts val="2400"/>
              <a:buFont typeface="Arial"/>
              <a:buNone/>
            </a:pPr>
            <a:r>
              <a:t/>
            </a:r>
            <a:endParaRPr/>
          </a:p>
          <a:p>
            <a:pPr indent="0" lvl="0" marL="0" marR="0" rtl="0" algn="ctr">
              <a:lnSpc>
                <a:spcPct val="90000"/>
              </a:lnSpc>
              <a:spcBef>
                <a:spcPts val="0"/>
              </a:spcBef>
              <a:spcAft>
                <a:spcPts val="0"/>
              </a:spcAft>
              <a:buClr>
                <a:schemeClr val="dk1"/>
              </a:buClr>
              <a:buSzPts val="2400"/>
              <a:buFont typeface="Arial"/>
              <a:buNone/>
            </a:pPr>
            <a:r>
              <a:rPr lang="en-US"/>
              <a:t>[Open and post in chat if you’d like]</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8" name="Shape 958"/>
        <p:cNvGrpSpPr/>
        <p:nvPr/>
      </p:nvGrpSpPr>
      <p:grpSpPr>
        <a:xfrm>
          <a:off x="0" y="0"/>
          <a:ext cx="0" cy="0"/>
          <a:chOff x="0" y="0"/>
          <a:chExt cx="0" cy="0"/>
        </a:xfrm>
      </p:grpSpPr>
      <p:pic>
        <p:nvPicPr>
          <p:cNvPr descr="A picture containing kite, open, sitting, flying&#10;&#10;Description automatically generated" id="959" name="Google Shape;959;p88"/>
          <p:cNvPicPr preferRelativeResize="0"/>
          <p:nvPr/>
        </p:nvPicPr>
        <p:blipFill rotWithShape="1">
          <a:blip r:embed="rId3">
            <a:alphaModFix amt="50000"/>
          </a:blip>
          <a:srcRect b="15730" l="0" r="0" t="0"/>
          <a:stretch/>
        </p:blipFill>
        <p:spPr>
          <a:xfrm>
            <a:off x="20" y="1"/>
            <a:ext cx="12191980" cy="6857999"/>
          </a:xfrm>
          <a:prstGeom prst="rect">
            <a:avLst/>
          </a:prstGeom>
          <a:noFill/>
          <a:ln>
            <a:noFill/>
          </a:ln>
        </p:spPr>
      </p:pic>
      <p:sp>
        <p:nvSpPr>
          <p:cNvPr id="960" name="Google Shape;960;p88"/>
          <p:cNvSpPr txBox="1"/>
          <p:nvPr>
            <p:ph type="title"/>
          </p:nvPr>
        </p:nvSpPr>
        <p:spPr>
          <a:xfrm>
            <a:off x="1524000" y="1350499"/>
            <a:ext cx="9144000" cy="46002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rgbClr val="595959"/>
              </a:buClr>
              <a:buSzPts val="6000"/>
              <a:buFont typeface="Calibri"/>
              <a:buNone/>
            </a:pPr>
            <a:r>
              <a:rPr lang="en-US" sz="6000">
                <a:solidFill>
                  <a:srgbClr val="595959"/>
                </a:solidFill>
              </a:rPr>
              <a:t>Closing Reflections</a:t>
            </a:r>
            <a:endParaRPr sz="6000">
              <a:solidFill>
                <a:srgbClr val="595959"/>
              </a:solidFill>
            </a:endParaRPr>
          </a:p>
          <a:p>
            <a:pPr indent="0" lvl="0" marL="0" rtl="0" algn="ctr">
              <a:lnSpc>
                <a:spcPct val="90000"/>
              </a:lnSpc>
              <a:spcBef>
                <a:spcPts val="0"/>
              </a:spcBef>
              <a:spcAft>
                <a:spcPts val="0"/>
              </a:spcAft>
              <a:buClr>
                <a:srgbClr val="595959"/>
              </a:buClr>
              <a:buSzPts val="6000"/>
              <a:buFont typeface="Calibri"/>
              <a:buNone/>
            </a:pPr>
            <a:r>
              <a:t/>
            </a:r>
            <a:endParaRPr sz="6000">
              <a:solidFill>
                <a:srgbClr val="595959"/>
              </a:solidFill>
            </a:endParaRPr>
          </a:p>
          <a:p>
            <a:pPr indent="0" lvl="0" marL="0" rtl="0" algn="ctr">
              <a:spcBef>
                <a:spcPts val="0"/>
              </a:spcBef>
              <a:spcAft>
                <a:spcPts val="0"/>
              </a:spcAft>
              <a:buClr>
                <a:srgbClr val="888888"/>
              </a:buClr>
              <a:buSzPts val="2400"/>
              <a:buFont typeface="Arial"/>
              <a:buNone/>
            </a:pPr>
            <a:r>
              <a:rPr lang="en-US" sz="2400"/>
              <a:t>Please complete the post-workshop feedback form at this link:</a:t>
            </a:r>
            <a:endParaRPr sz="2400"/>
          </a:p>
          <a:p>
            <a:pPr indent="0" lvl="0" marL="0" rtl="0" algn="ctr">
              <a:spcBef>
                <a:spcPts val="1000"/>
              </a:spcBef>
              <a:spcAft>
                <a:spcPts val="0"/>
              </a:spcAft>
              <a:buClr>
                <a:srgbClr val="888888"/>
              </a:buClr>
              <a:buSzPts val="2400"/>
              <a:buFont typeface="Arial"/>
              <a:buNone/>
            </a:pPr>
            <a:r>
              <a:t/>
            </a:r>
            <a:endParaRPr sz="2400"/>
          </a:p>
          <a:p>
            <a:pPr indent="0" lvl="0" marL="0" rtl="0" algn="ctr">
              <a:spcBef>
                <a:spcPts val="1000"/>
              </a:spcBef>
              <a:spcAft>
                <a:spcPts val="0"/>
              </a:spcAft>
              <a:buClr>
                <a:srgbClr val="888888"/>
              </a:buClr>
              <a:buSzPts val="2400"/>
              <a:buFont typeface="Arial"/>
              <a:buNone/>
            </a:pPr>
            <a:r>
              <a:rPr lang="en-US" sz="3000">
                <a:solidFill>
                  <a:srgbClr val="222222"/>
                </a:solidFill>
                <a:highlight>
                  <a:srgbClr val="FFFFFF"/>
                </a:highlight>
                <a:latin typeface="Arial"/>
                <a:ea typeface="Arial"/>
                <a:cs typeface="Arial"/>
                <a:sym typeface="Arial"/>
              </a:rPr>
              <a:t> </a:t>
            </a:r>
            <a:r>
              <a:rPr lang="en-US" sz="3000" u="sng">
                <a:solidFill>
                  <a:srgbClr val="1155CC"/>
                </a:solidFill>
                <a:highlight>
                  <a:srgbClr val="FFFFFF"/>
                </a:highlight>
                <a:latin typeface="Arial"/>
                <a:ea typeface="Arial"/>
                <a:cs typeface="Arial"/>
                <a:sym typeface="Arial"/>
                <a:hlinkClick r:id="rId4">
                  <a:extLst>
                    <a:ext uri="{A12FA001-AC4F-418D-AE19-62706E023703}">
                      <ahyp:hlinkClr val="tx"/>
                    </a:ext>
                  </a:extLst>
                </a:hlinkClick>
              </a:rPr>
              <a:t>https://www.sli.do/</a:t>
            </a:r>
            <a:r>
              <a:rPr lang="en-US" sz="3000">
                <a:solidFill>
                  <a:srgbClr val="222222"/>
                </a:solidFill>
                <a:highlight>
                  <a:srgbClr val="FFFFFF"/>
                </a:highlight>
                <a:latin typeface="Arial"/>
                <a:ea typeface="Arial"/>
                <a:cs typeface="Arial"/>
                <a:sym typeface="Arial"/>
              </a:rPr>
              <a:t>   #networkweaving1</a:t>
            </a:r>
            <a:endParaRPr sz="4300">
              <a:highlight>
                <a:srgbClr val="FFFF00"/>
              </a:highlight>
            </a:endParaRPr>
          </a:p>
          <a:p>
            <a:pPr indent="0" lvl="0" marL="0" rtl="0" algn="ctr">
              <a:spcBef>
                <a:spcPts val="1000"/>
              </a:spcBef>
              <a:spcAft>
                <a:spcPts val="0"/>
              </a:spcAft>
              <a:buClr>
                <a:srgbClr val="888888"/>
              </a:buClr>
              <a:buSzPts val="2400"/>
              <a:buFont typeface="Arial"/>
              <a:buNone/>
            </a:pPr>
            <a:r>
              <a:t/>
            </a:r>
            <a:endParaRPr sz="2400"/>
          </a:p>
          <a:p>
            <a:pPr indent="0" lvl="0" marL="0" rtl="0" algn="ctr">
              <a:spcBef>
                <a:spcPts val="1000"/>
              </a:spcBef>
              <a:spcAft>
                <a:spcPts val="0"/>
              </a:spcAft>
              <a:buClr>
                <a:srgbClr val="888888"/>
              </a:buClr>
              <a:buSzPts val="2400"/>
              <a:buFont typeface="Arial"/>
              <a:buNone/>
            </a:pPr>
            <a:r>
              <a:rPr lang="en-US" sz="2400"/>
              <a:t>In the chat, please put 1 thing that worked well today (WWW) and 1 thing that could be changed to make it even better if (EBI)</a:t>
            </a:r>
            <a:endParaRPr sz="6000">
              <a:solidFill>
                <a:srgbClr val="595959"/>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6" name="Shape 666"/>
        <p:cNvGrpSpPr/>
        <p:nvPr/>
      </p:nvGrpSpPr>
      <p:grpSpPr>
        <a:xfrm>
          <a:off x="0" y="0"/>
          <a:ext cx="0" cy="0"/>
          <a:chOff x="0" y="0"/>
          <a:chExt cx="0" cy="0"/>
        </a:xfrm>
      </p:grpSpPr>
      <p:sp>
        <p:nvSpPr>
          <p:cNvPr id="667" name="Google Shape;667;p61"/>
          <p:cNvSpPr txBox="1"/>
          <p:nvPr>
            <p:ph type="title"/>
          </p:nvPr>
        </p:nvSpPr>
        <p:spPr>
          <a:xfrm>
            <a:off x="472440" y="1097280"/>
            <a:ext cx="11150700" cy="5919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2"/>
              </a:buClr>
              <a:buSzPts val="3600"/>
              <a:buFont typeface="Georgia"/>
              <a:buNone/>
            </a:pPr>
            <a:r>
              <a:rPr lang="en-US"/>
              <a:t>Meet the team</a:t>
            </a:r>
            <a:endParaRPr/>
          </a:p>
        </p:txBody>
      </p:sp>
      <p:sp>
        <p:nvSpPr>
          <p:cNvPr id="668" name="Google Shape;668;p61"/>
          <p:cNvSpPr/>
          <p:nvPr/>
        </p:nvSpPr>
        <p:spPr>
          <a:xfrm>
            <a:off x="472440" y="1688750"/>
            <a:ext cx="4172700" cy="366900"/>
          </a:xfrm>
          <a:prstGeom prst="rect">
            <a:avLst/>
          </a:prstGeom>
          <a:solidFill>
            <a:srgbClr val="F39214"/>
          </a:solidFill>
          <a:ln cap="flat" cmpd="sng" w="127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2000"/>
              <a:buFont typeface="Arial"/>
              <a:buNone/>
            </a:pPr>
            <a:r>
              <a:rPr b="0" i="0" lang="en-US" sz="2000" u="none" cap="none" strike="noStrike">
                <a:solidFill>
                  <a:srgbClr val="FFFFFF"/>
                </a:solidFill>
                <a:latin typeface="Arial"/>
                <a:ea typeface="Arial"/>
                <a:cs typeface="Arial"/>
                <a:sym typeface="Arial"/>
              </a:rPr>
              <a:t>Logistical and technical support</a:t>
            </a:r>
            <a:endParaRPr/>
          </a:p>
        </p:txBody>
      </p:sp>
      <p:pic>
        <p:nvPicPr>
          <p:cNvPr descr="Image of Charlotte Bowden" id="669" name="Google Shape;669;p61"/>
          <p:cNvPicPr preferRelativeResize="0"/>
          <p:nvPr/>
        </p:nvPicPr>
        <p:blipFill rotWithShape="1">
          <a:blip r:embed="rId3">
            <a:alphaModFix/>
          </a:blip>
          <a:srcRect b="0" l="0" r="0" t="0"/>
          <a:stretch/>
        </p:blipFill>
        <p:spPr>
          <a:xfrm>
            <a:off x="1609419" y="2284372"/>
            <a:ext cx="1496582" cy="1496582"/>
          </a:xfrm>
          <a:prstGeom prst="rect">
            <a:avLst/>
          </a:prstGeom>
          <a:noFill/>
          <a:ln>
            <a:noFill/>
          </a:ln>
        </p:spPr>
      </p:pic>
      <p:sp>
        <p:nvSpPr>
          <p:cNvPr id="670" name="Google Shape;670;p61"/>
          <p:cNvSpPr txBox="1"/>
          <p:nvPr/>
        </p:nvSpPr>
        <p:spPr>
          <a:xfrm>
            <a:off x="2156825" y="6325284"/>
            <a:ext cx="2270100" cy="3669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800" u="none" cap="none" strike="noStrike">
                <a:solidFill>
                  <a:schemeClr val="dk1"/>
                </a:solidFill>
                <a:latin typeface="Arial"/>
                <a:ea typeface="Arial"/>
                <a:cs typeface="Arial"/>
                <a:sym typeface="Arial"/>
              </a:rPr>
              <a:t>Matthew Mezey</a:t>
            </a:r>
            <a:endParaRPr/>
          </a:p>
        </p:txBody>
      </p:sp>
      <p:pic>
        <p:nvPicPr>
          <p:cNvPr id="671" name="Google Shape;671;p61"/>
          <p:cNvPicPr preferRelativeResize="0"/>
          <p:nvPr/>
        </p:nvPicPr>
        <p:blipFill rotWithShape="1">
          <a:blip r:embed="rId4">
            <a:alphaModFix/>
          </a:blip>
          <a:srcRect b="0" l="0" r="0" t="0"/>
          <a:stretch/>
        </p:blipFill>
        <p:spPr>
          <a:xfrm>
            <a:off x="4236011" y="4714461"/>
            <a:ext cx="1496582" cy="1496582"/>
          </a:xfrm>
          <a:prstGeom prst="rect">
            <a:avLst/>
          </a:prstGeom>
          <a:noFill/>
          <a:ln>
            <a:noFill/>
          </a:ln>
        </p:spPr>
      </p:pic>
      <p:pic>
        <p:nvPicPr>
          <p:cNvPr descr="Image of Matthew Mezey" id="672" name="Google Shape;672;p61"/>
          <p:cNvPicPr preferRelativeResize="0"/>
          <p:nvPr/>
        </p:nvPicPr>
        <p:blipFill rotWithShape="1">
          <a:blip r:embed="rId5">
            <a:alphaModFix/>
          </a:blip>
          <a:srcRect b="0" l="0" r="0" t="0"/>
          <a:stretch/>
        </p:blipFill>
        <p:spPr>
          <a:xfrm>
            <a:off x="2384510" y="4714461"/>
            <a:ext cx="1496582" cy="1496582"/>
          </a:xfrm>
          <a:prstGeom prst="rect">
            <a:avLst/>
          </a:prstGeom>
          <a:noFill/>
          <a:ln>
            <a:noFill/>
          </a:ln>
        </p:spPr>
      </p:pic>
      <p:pic>
        <p:nvPicPr>
          <p:cNvPr descr="Image of Katie Young" id="673" name="Google Shape;673;p61"/>
          <p:cNvPicPr preferRelativeResize="0"/>
          <p:nvPr/>
        </p:nvPicPr>
        <p:blipFill rotWithShape="1">
          <a:blip r:embed="rId6">
            <a:alphaModFix/>
          </a:blip>
          <a:srcRect b="0" l="0" r="0" t="0"/>
          <a:stretch/>
        </p:blipFill>
        <p:spPr>
          <a:xfrm>
            <a:off x="410494" y="4714461"/>
            <a:ext cx="1496582" cy="1496582"/>
          </a:xfrm>
          <a:prstGeom prst="rect">
            <a:avLst/>
          </a:prstGeom>
          <a:noFill/>
          <a:ln>
            <a:noFill/>
          </a:ln>
        </p:spPr>
      </p:pic>
      <p:sp>
        <p:nvSpPr>
          <p:cNvPr id="674" name="Google Shape;674;p61"/>
          <p:cNvSpPr txBox="1"/>
          <p:nvPr/>
        </p:nvSpPr>
        <p:spPr>
          <a:xfrm>
            <a:off x="1222607" y="3825472"/>
            <a:ext cx="2270100" cy="3669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Charlotte Bowden</a:t>
            </a:r>
            <a:endParaRPr/>
          </a:p>
        </p:txBody>
      </p:sp>
      <p:sp>
        <p:nvSpPr>
          <p:cNvPr id="675" name="Google Shape;675;p61"/>
          <p:cNvSpPr txBox="1"/>
          <p:nvPr/>
        </p:nvSpPr>
        <p:spPr>
          <a:xfrm>
            <a:off x="4236011" y="6325284"/>
            <a:ext cx="2270100" cy="3669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Stacey Lally</a:t>
            </a:r>
            <a:endParaRPr/>
          </a:p>
        </p:txBody>
      </p:sp>
      <p:sp>
        <p:nvSpPr>
          <p:cNvPr id="676" name="Google Shape;676;p61"/>
          <p:cNvSpPr txBox="1"/>
          <p:nvPr/>
        </p:nvSpPr>
        <p:spPr>
          <a:xfrm>
            <a:off x="381841" y="6328603"/>
            <a:ext cx="2270100" cy="3669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Katie Young</a:t>
            </a:r>
            <a:endParaRPr/>
          </a:p>
        </p:txBody>
      </p:sp>
      <p:sp>
        <p:nvSpPr>
          <p:cNvPr id="677" name="Google Shape;677;p61"/>
          <p:cNvSpPr/>
          <p:nvPr/>
        </p:nvSpPr>
        <p:spPr>
          <a:xfrm>
            <a:off x="6753701" y="1688752"/>
            <a:ext cx="4172700" cy="366900"/>
          </a:xfrm>
          <a:prstGeom prst="rect">
            <a:avLst/>
          </a:prstGeom>
          <a:solidFill>
            <a:srgbClr val="F39214"/>
          </a:solidFill>
          <a:ln cap="flat" cmpd="sng" w="127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2000"/>
              <a:buFont typeface="Arial"/>
              <a:buNone/>
            </a:pPr>
            <a:r>
              <a:rPr b="0" i="0" lang="en-US" sz="2000" u="none" cap="none" strike="noStrike">
                <a:solidFill>
                  <a:srgbClr val="FFFFFF"/>
                </a:solidFill>
                <a:latin typeface="Arial"/>
                <a:ea typeface="Arial"/>
                <a:cs typeface="Arial"/>
                <a:sym typeface="Arial"/>
              </a:rPr>
              <a:t>The Strategy Group</a:t>
            </a:r>
            <a:endParaRPr/>
          </a:p>
        </p:txBody>
      </p:sp>
      <p:sp>
        <p:nvSpPr>
          <p:cNvPr id="678" name="Google Shape;678;p61"/>
          <p:cNvSpPr txBox="1"/>
          <p:nvPr/>
        </p:nvSpPr>
        <p:spPr>
          <a:xfrm>
            <a:off x="8555550" y="4714525"/>
            <a:ext cx="3067500" cy="1496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Krist</a:t>
            </a:r>
            <a:r>
              <a:rPr lang="en-US" sz="1800">
                <a:solidFill>
                  <a:schemeClr val="dk1"/>
                </a:solidFill>
              </a:rPr>
              <a:t>i</a:t>
            </a:r>
            <a:r>
              <a:rPr lang="en-US" sz="1800">
                <a:solidFill>
                  <a:schemeClr val="dk1"/>
                </a:solidFill>
                <a:latin typeface="Arial"/>
                <a:ea typeface="Arial"/>
                <a:cs typeface="Arial"/>
                <a:sym typeface="Arial"/>
              </a:rPr>
              <a:t>n Johnstad</a:t>
            </a:r>
            <a:endParaRPr sz="1800">
              <a:solidFill>
                <a:schemeClr val="dk1"/>
              </a:solidFill>
              <a:latin typeface="Arial"/>
              <a:ea typeface="Arial"/>
              <a:cs typeface="Arial"/>
              <a:sym typeface="Arial"/>
            </a:endParaRPr>
          </a:p>
          <a:p>
            <a:pPr indent="0" lvl="0" marL="0" marR="0" rtl="0" algn="l">
              <a:spcBef>
                <a:spcPts val="0"/>
              </a:spcBef>
              <a:spcAft>
                <a:spcPts val="0"/>
              </a:spcAft>
              <a:buNone/>
            </a:pPr>
            <a:r>
              <a:rPr lang="en-US" sz="1800">
                <a:solidFill>
                  <a:schemeClr val="dk1"/>
                </a:solidFill>
              </a:rPr>
              <a:t>Senior Network Consultant, The Strategy Group</a:t>
            </a:r>
            <a:endParaRPr sz="1800">
              <a:solidFill>
                <a:schemeClr val="dk1"/>
              </a:solidFill>
            </a:endParaRPr>
          </a:p>
          <a:p>
            <a:pPr indent="0" lvl="0" marL="0" marR="0" rtl="0" algn="l">
              <a:spcBef>
                <a:spcPts val="0"/>
              </a:spcBef>
              <a:spcAft>
                <a:spcPts val="0"/>
              </a:spcAft>
              <a:buNone/>
            </a:pPr>
            <a:r>
              <a:rPr lang="en-US" sz="1800">
                <a:solidFill>
                  <a:schemeClr val="dk1"/>
                </a:solidFill>
              </a:rPr>
              <a:t>Principal, Johnstad and Associates, LLC</a:t>
            </a:r>
            <a:endParaRPr sz="1800">
              <a:solidFill>
                <a:schemeClr val="dk1"/>
              </a:solidFill>
            </a:endParaRPr>
          </a:p>
        </p:txBody>
      </p:sp>
      <p:sp>
        <p:nvSpPr>
          <p:cNvPr id="679" name="Google Shape;679;p61"/>
          <p:cNvSpPr txBox="1"/>
          <p:nvPr/>
        </p:nvSpPr>
        <p:spPr>
          <a:xfrm>
            <a:off x="8474275" y="2453475"/>
            <a:ext cx="3429000" cy="1496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William Moore</a:t>
            </a:r>
            <a:endParaRPr sz="1800">
              <a:solidFill>
                <a:schemeClr val="dk1"/>
              </a:solidFill>
              <a:latin typeface="Arial"/>
              <a:ea typeface="Arial"/>
              <a:cs typeface="Arial"/>
              <a:sym typeface="Arial"/>
            </a:endParaRPr>
          </a:p>
          <a:p>
            <a:pPr indent="0" lvl="0" marL="0" marR="0" rtl="0" algn="l">
              <a:spcBef>
                <a:spcPts val="0"/>
              </a:spcBef>
              <a:spcAft>
                <a:spcPts val="0"/>
              </a:spcAft>
              <a:buNone/>
            </a:pPr>
            <a:r>
              <a:rPr lang="en-US" sz="1800">
                <a:solidFill>
                  <a:schemeClr val="dk1"/>
                </a:solidFill>
              </a:rPr>
              <a:t>Principal, The Strategy Group</a:t>
            </a:r>
            <a:endParaRPr sz="1800">
              <a:solidFill>
                <a:schemeClr val="dk1"/>
              </a:solidFill>
            </a:endParaRPr>
          </a:p>
          <a:p>
            <a:pPr indent="0" lvl="0" marL="0" marR="0" rtl="0" algn="l">
              <a:spcBef>
                <a:spcPts val="0"/>
              </a:spcBef>
              <a:spcAft>
                <a:spcPts val="0"/>
              </a:spcAft>
              <a:buNone/>
            </a:pPr>
            <a:r>
              <a:rPr lang="en-US" sz="1800">
                <a:solidFill>
                  <a:schemeClr val="dk1"/>
                </a:solidFill>
              </a:rPr>
              <a:t>Senior Fellow, Midwest Center for Nonprofit Leadership</a:t>
            </a:r>
            <a:endParaRPr sz="1800">
              <a:solidFill>
                <a:schemeClr val="dk1"/>
              </a:solidFill>
            </a:endParaRPr>
          </a:p>
        </p:txBody>
      </p:sp>
      <p:pic>
        <p:nvPicPr>
          <p:cNvPr id="680" name="Google Shape;680;p61"/>
          <p:cNvPicPr preferRelativeResize="0"/>
          <p:nvPr/>
        </p:nvPicPr>
        <p:blipFill>
          <a:blip r:embed="rId7">
            <a:alphaModFix/>
          </a:blip>
          <a:stretch>
            <a:fillRect/>
          </a:stretch>
        </p:blipFill>
        <p:spPr>
          <a:xfrm>
            <a:off x="6753699" y="2453476"/>
            <a:ext cx="1496600" cy="1496600"/>
          </a:xfrm>
          <a:prstGeom prst="rect">
            <a:avLst/>
          </a:prstGeom>
          <a:noFill/>
          <a:ln>
            <a:noFill/>
          </a:ln>
        </p:spPr>
      </p:pic>
      <p:pic>
        <p:nvPicPr>
          <p:cNvPr id="681" name="Google Shape;681;p61"/>
          <p:cNvPicPr preferRelativeResize="0"/>
          <p:nvPr/>
        </p:nvPicPr>
        <p:blipFill>
          <a:blip r:embed="rId8">
            <a:alphaModFix/>
          </a:blip>
          <a:stretch>
            <a:fillRect/>
          </a:stretch>
        </p:blipFill>
        <p:spPr>
          <a:xfrm>
            <a:off x="6632643" y="4714375"/>
            <a:ext cx="1659557" cy="14967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86" name="Shape 686"/>
        <p:cNvGrpSpPr/>
        <p:nvPr/>
      </p:nvGrpSpPr>
      <p:grpSpPr>
        <a:xfrm>
          <a:off x="0" y="0"/>
          <a:ext cx="0" cy="0"/>
          <a:chOff x="0" y="0"/>
          <a:chExt cx="0" cy="0"/>
        </a:xfrm>
      </p:grpSpPr>
      <p:sp>
        <p:nvSpPr>
          <p:cNvPr id="687" name="Google Shape;687;p62"/>
          <p:cNvSpPr/>
          <p:nvPr/>
        </p:nvSpPr>
        <p:spPr>
          <a:xfrm>
            <a:off x="-1" y="0"/>
            <a:ext cx="12189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688" name="Google Shape;688;p62"/>
          <p:cNvSpPr txBox="1"/>
          <p:nvPr>
            <p:ph type="title"/>
          </p:nvPr>
        </p:nvSpPr>
        <p:spPr>
          <a:xfrm>
            <a:off x="648929" y="557190"/>
            <a:ext cx="5170800" cy="16716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2"/>
              </a:buClr>
              <a:buSzPts val="4000"/>
              <a:buFont typeface="Georgia"/>
              <a:buNone/>
            </a:pPr>
            <a:r>
              <a:rPr lang="en-US" sz="4000"/>
              <a:t>Why Network Weaving?</a:t>
            </a:r>
            <a:endParaRPr/>
          </a:p>
        </p:txBody>
      </p:sp>
      <p:sp>
        <p:nvSpPr>
          <p:cNvPr id="689" name="Google Shape;689;p62"/>
          <p:cNvSpPr txBox="1"/>
          <p:nvPr>
            <p:ph idx="1" type="body"/>
          </p:nvPr>
        </p:nvSpPr>
        <p:spPr>
          <a:xfrm>
            <a:off x="648930" y="2398030"/>
            <a:ext cx="5180100" cy="3731100"/>
          </a:xfrm>
          <a:prstGeom prst="rect">
            <a:avLst/>
          </a:prstGeom>
          <a:noFill/>
          <a:ln>
            <a:noFill/>
          </a:ln>
        </p:spPr>
        <p:txBody>
          <a:bodyPr anchorCtr="0" anchor="t" bIns="45700" lIns="91425" spcFirstLastPara="1" rIns="91425" wrap="square" tIns="45700">
            <a:noAutofit/>
          </a:bodyPr>
          <a:lstStyle/>
          <a:p>
            <a:pPr indent="-342900" lvl="0" marL="342900" rtl="0" algn="l">
              <a:lnSpc>
                <a:spcPct val="90000"/>
              </a:lnSpc>
              <a:spcBef>
                <a:spcPts val="0"/>
              </a:spcBef>
              <a:spcAft>
                <a:spcPts val="0"/>
              </a:spcAft>
              <a:buClr>
                <a:schemeClr val="dk1"/>
              </a:buClr>
              <a:buSzPts val="2000"/>
              <a:buChar char="•"/>
            </a:pPr>
            <a:r>
              <a:rPr lang="en-US" sz="2000">
                <a:latin typeface="Arial"/>
                <a:ea typeface="Arial"/>
                <a:cs typeface="Arial"/>
                <a:sym typeface="Arial"/>
              </a:rPr>
              <a:t>Networks operating effectively</a:t>
            </a:r>
            <a:endParaRPr/>
          </a:p>
          <a:p>
            <a:pPr indent="-342900" lvl="0" marL="342900" rtl="0" algn="l">
              <a:lnSpc>
                <a:spcPct val="90000"/>
              </a:lnSpc>
              <a:spcBef>
                <a:spcPts val="1800"/>
              </a:spcBef>
              <a:spcAft>
                <a:spcPts val="0"/>
              </a:spcAft>
              <a:buClr>
                <a:schemeClr val="dk1"/>
              </a:buClr>
              <a:buSzPts val="2000"/>
              <a:buChar char="•"/>
            </a:pPr>
            <a:r>
              <a:rPr lang="en-US" sz="2000">
                <a:latin typeface="Arial"/>
                <a:ea typeface="Arial"/>
                <a:cs typeface="Arial"/>
                <a:sym typeface="Arial"/>
              </a:rPr>
              <a:t>Facilitating change</a:t>
            </a:r>
            <a:endParaRPr/>
          </a:p>
          <a:p>
            <a:pPr indent="-342900" lvl="0" marL="342900" rtl="0" algn="l">
              <a:lnSpc>
                <a:spcPct val="90000"/>
              </a:lnSpc>
              <a:spcBef>
                <a:spcPts val="1800"/>
              </a:spcBef>
              <a:spcAft>
                <a:spcPts val="0"/>
              </a:spcAft>
              <a:buClr>
                <a:schemeClr val="dk1"/>
              </a:buClr>
              <a:buSzPts val="2000"/>
              <a:buChar char="•"/>
            </a:pPr>
            <a:r>
              <a:rPr lang="en-US" sz="2000">
                <a:latin typeface="Arial"/>
                <a:ea typeface="Arial"/>
                <a:cs typeface="Arial"/>
                <a:sym typeface="Arial"/>
              </a:rPr>
              <a:t>Connecting people and deepening relationships </a:t>
            </a:r>
            <a:endParaRPr/>
          </a:p>
          <a:p>
            <a:pPr indent="-342900" lvl="0" marL="342900" rtl="0" algn="l">
              <a:lnSpc>
                <a:spcPct val="90000"/>
              </a:lnSpc>
              <a:spcBef>
                <a:spcPts val="1800"/>
              </a:spcBef>
              <a:spcAft>
                <a:spcPts val="0"/>
              </a:spcAft>
              <a:buClr>
                <a:schemeClr val="dk1"/>
              </a:buClr>
              <a:buSzPts val="2000"/>
              <a:buChar char="•"/>
            </a:pPr>
            <a:r>
              <a:rPr lang="en-US" sz="2000">
                <a:latin typeface="Arial"/>
                <a:ea typeface="Arial"/>
                <a:cs typeface="Arial"/>
                <a:sym typeface="Arial"/>
              </a:rPr>
              <a:t>Embedding ‘Network Weaving’ behaviour into our lives</a:t>
            </a:r>
            <a:endParaRPr/>
          </a:p>
        </p:txBody>
      </p:sp>
      <p:pic>
        <p:nvPicPr>
          <p:cNvPr descr="News analysis: Networks come under pressure - Insurance Age" id="690" name="Google Shape;690;p62"/>
          <p:cNvPicPr preferRelativeResize="0"/>
          <p:nvPr/>
        </p:nvPicPr>
        <p:blipFill rotWithShape="1">
          <a:blip r:embed="rId3">
            <a:alphaModFix/>
          </a:blip>
          <a:srcRect b="0" l="35594" r="7298" t="0"/>
          <a:stretch/>
        </p:blipFill>
        <p:spPr>
          <a:xfrm>
            <a:off x="6182944" y="557189"/>
            <a:ext cx="5170852" cy="5571898"/>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4" name="Shape 694"/>
        <p:cNvGrpSpPr/>
        <p:nvPr/>
      </p:nvGrpSpPr>
      <p:grpSpPr>
        <a:xfrm>
          <a:off x="0" y="0"/>
          <a:ext cx="0" cy="0"/>
          <a:chOff x="0" y="0"/>
          <a:chExt cx="0" cy="0"/>
        </a:xfrm>
      </p:grpSpPr>
      <p:sp>
        <p:nvSpPr>
          <p:cNvPr id="695" name="Google Shape;695;p63"/>
          <p:cNvSpPr txBox="1"/>
          <p:nvPr>
            <p:ph idx="12" type="sldNum"/>
          </p:nvPr>
        </p:nvSpPr>
        <p:spPr>
          <a:xfrm>
            <a:off x="11381736" y="6333135"/>
            <a:ext cx="731600" cy="524800"/>
          </a:xfrm>
          <a:prstGeom prst="rect">
            <a:avLst/>
          </a:prstGeom>
          <a:noFill/>
          <a:ln>
            <a:noFill/>
          </a:ln>
        </p:spPr>
        <p:txBody>
          <a:bodyPr anchorCtr="0" anchor="ctr" bIns="121900" lIns="121900" spcFirstLastPara="1" rIns="121900" wrap="square" tIns="1219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pic>
        <p:nvPicPr>
          <p:cNvPr id="696" name="Google Shape;696;p63"/>
          <p:cNvPicPr preferRelativeResize="0"/>
          <p:nvPr/>
        </p:nvPicPr>
        <p:blipFill>
          <a:blip r:embed="rId3">
            <a:alphaModFix/>
          </a:blip>
          <a:stretch>
            <a:fillRect/>
          </a:stretch>
        </p:blipFill>
        <p:spPr>
          <a:xfrm>
            <a:off x="262025" y="0"/>
            <a:ext cx="11641250" cy="677762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14141"/>
        </a:solidFill>
      </p:bgPr>
    </p:bg>
    <p:spTree>
      <p:nvGrpSpPr>
        <p:cNvPr id="701" name="Shape 701"/>
        <p:cNvGrpSpPr/>
        <p:nvPr/>
      </p:nvGrpSpPr>
      <p:grpSpPr>
        <a:xfrm>
          <a:off x="0" y="0"/>
          <a:ext cx="0" cy="0"/>
          <a:chOff x="0" y="0"/>
          <a:chExt cx="0" cy="0"/>
        </a:xfrm>
      </p:grpSpPr>
      <p:sp>
        <p:nvSpPr>
          <p:cNvPr id="702" name="Google Shape;702;p64"/>
          <p:cNvSpPr txBox="1"/>
          <p:nvPr>
            <p:ph type="title"/>
          </p:nvPr>
        </p:nvSpPr>
        <p:spPr>
          <a:xfrm>
            <a:off x="6289589" y="2976869"/>
            <a:ext cx="5726100" cy="9042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4400"/>
              <a:buFont typeface="Calibri"/>
              <a:buNone/>
            </a:pPr>
            <a:r>
              <a:rPr lang="en-US"/>
              <a:t>Workshop Objectives</a:t>
            </a:r>
            <a:endParaRPr sz="3800"/>
          </a:p>
        </p:txBody>
      </p:sp>
      <p:sp>
        <p:nvSpPr>
          <p:cNvPr id="703" name="Google Shape;703;p64"/>
          <p:cNvSpPr/>
          <p:nvPr/>
        </p:nvSpPr>
        <p:spPr>
          <a:xfrm flipH="1">
            <a:off x="0" y="0"/>
            <a:ext cx="6172782" cy="6858000"/>
          </a:xfrm>
          <a:custGeom>
            <a:rect b="b" l="l" r="r" t="t"/>
            <a:pathLst>
              <a:path extrusionOk="0" h="6858000" w="6172782">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704" name="Google Shape;704;p64"/>
          <p:cNvPicPr preferRelativeResize="0"/>
          <p:nvPr/>
        </p:nvPicPr>
        <p:blipFill rotWithShape="1">
          <a:blip r:embed="rId3">
            <a:alphaModFix/>
          </a:blip>
          <a:srcRect b="0" l="27020" r="14342" t="0"/>
          <a:stretch/>
        </p:blipFill>
        <p:spPr>
          <a:xfrm>
            <a:off x="20" y="10"/>
            <a:ext cx="6024154" cy="6858000"/>
          </a:xfrm>
          <a:custGeom>
            <a:rect b="b" l="l" r="r" t="t"/>
            <a:pathLst>
              <a:path extrusionOk="0" h="6858000" w="6024154">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noFill/>
          <a:ln>
            <a:noFill/>
          </a:ln>
        </p:spPr>
      </p:pic>
      <p:pic>
        <p:nvPicPr>
          <p:cNvPr id="705" name="Google Shape;705;p64"/>
          <p:cNvPicPr preferRelativeResize="0"/>
          <p:nvPr/>
        </p:nvPicPr>
        <p:blipFill rotWithShape="1">
          <a:blip r:embed="rId3">
            <a:alphaModFix/>
          </a:blip>
          <a:srcRect b="0" l="27020" r="14342" t="0"/>
          <a:stretch/>
        </p:blipFill>
        <p:spPr>
          <a:xfrm>
            <a:off x="74324" y="8"/>
            <a:ext cx="6024154" cy="6858000"/>
          </a:xfrm>
          <a:custGeom>
            <a:rect b="b" l="l" r="r" t="t"/>
            <a:pathLst>
              <a:path extrusionOk="0" h="6858000" w="6024154">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0" name="Shape 710"/>
        <p:cNvGrpSpPr/>
        <p:nvPr/>
      </p:nvGrpSpPr>
      <p:grpSpPr>
        <a:xfrm>
          <a:off x="0" y="0"/>
          <a:ext cx="0" cy="0"/>
          <a:chOff x="0" y="0"/>
          <a:chExt cx="0" cy="0"/>
        </a:xfrm>
      </p:grpSpPr>
      <p:sp>
        <p:nvSpPr>
          <p:cNvPr id="711" name="Google Shape;711;p6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rPr lang="en-US"/>
              <a:t>Workshop Objectives</a:t>
            </a:r>
            <a:endParaRPr/>
          </a:p>
        </p:txBody>
      </p:sp>
      <p:sp>
        <p:nvSpPr>
          <p:cNvPr id="712" name="Google Shape;712;p65"/>
          <p:cNvSpPr txBox="1"/>
          <p:nvPr/>
        </p:nvSpPr>
        <p:spPr>
          <a:xfrm>
            <a:off x="1058400" y="1644650"/>
            <a:ext cx="9608400" cy="4438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000"/>
              <a:buFont typeface="Arial"/>
              <a:buNone/>
            </a:pPr>
            <a:r>
              <a:rPr b="0" i="0" lang="en-US" sz="2200" u="none" cap="none" strike="noStrike">
                <a:solidFill>
                  <a:srgbClr val="000000"/>
                </a:solidFill>
                <a:latin typeface="Calibri"/>
                <a:ea typeface="Calibri"/>
                <a:cs typeface="Calibri"/>
                <a:sym typeface="Calibri"/>
              </a:rPr>
              <a:t>1.  Describe the purposes of networks and their benefits in addressing complex issues. </a:t>
            </a:r>
            <a:endParaRPr b="0" i="0" sz="22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000"/>
              <a:buFont typeface="Arial"/>
              <a:buNone/>
            </a:pPr>
            <a:r>
              <a:t/>
            </a:r>
            <a:endParaRPr b="0" i="0" sz="22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000"/>
              <a:buFont typeface="Arial"/>
              <a:buNone/>
            </a:pPr>
            <a:r>
              <a:rPr b="0" i="0" lang="en-US" sz="2200" u="none" cap="none" strike="noStrike">
                <a:solidFill>
                  <a:srgbClr val="000000"/>
                </a:solidFill>
                <a:latin typeface="Calibri"/>
                <a:ea typeface="Calibri"/>
                <a:cs typeface="Calibri"/>
                <a:sym typeface="Calibri"/>
              </a:rPr>
              <a:t>2.  Describe the essential features of networks, reflect on the evolution and value of different types of networks.</a:t>
            </a:r>
            <a:endParaRPr b="0" i="0" sz="22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000"/>
              <a:buFont typeface="Arial"/>
              <a:buNone/>
            </a:pPr>
            <a:r>
              <a:rPr b="0" i="0" lang="en-US" sz="2200" u="none" cap="none" strike="noStrike">
                <a:solidFill>
                  <a:srgbClr val="000000"/>
                </a:solidFill>
                <a:latin typeface="Calibri"/>
                <a:ea typeface="Calibri"/>
                <a:cs typeface="Calibri"/>
                <a:sym typeface="Calibri"/>
              </a:rPr>
              <a:t> </a:t>
            </a:r>
            <a:endParaRPr b="0" i="0" sz="22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000"/>
              <a:buFont typeface="Arial"/>
              <a:buNone/>
            </a:pPr>
            <a:r>
              <a:rPr b="0" i="0" lang="en-US" sz="2200" u="none" cap="none" strike="noStrike">
                <a:solidFill>
                  <a:srgbClr val="000000"/>
                </a:solidFill>
                <a:latin typeface="Calibri"/>
                <a:ea typeface="Calibri"/>
                <a:cs typeface="Calibri"/>
                <a:sym typeface="Calibri"/>
              </a:rPr>
              <a:t>3. Describe network leadership roles and the culture that supports network building.</a:t>
            </a:r>
            <a:endParaRPr b="0" i="0" sz="22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000"/>
              <a:buFont typeface="Arial"/>
              <a:buNone/>
            </a:pPr>
            <a:r>
              <a:t/>
            </a:r>
            <a:endParaRPr b="0" i="0" sz="22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000"/>
              <a:buFont typeface="Arial"/>
              <a:buNone/>
            </a:pPr>
            <a:r>
              <a:rPr b="0" i="0" lang="en-US" sz="2200" u="none" cap="none" strike="noStrike">
                <a:solidFill>
                  <a:srgbClr val="000000"/>
                </a:solidFill>
                <a:latin typeface="Calibri"/>
                <a:ea typeface="Calibri"/>
                <a:cs typeface="Calibri"/>
                <a:sym typeface="Calibri"/>
              </a:rPr>
              <a:t>4. Understand how to activate a network to move from talking to action.</a:t>
            </a:r>
            <a:endParaRPr b="0" i="0" sz="22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000"/>
              <a:buFont typeface="Arial"/>
              <a:buNone/>
            </a:pPr>
            <a:r>
              <a:t/>
            </a:r>
            <a:endParaRPr b="0" i="0" sz="22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000"/>
              <a:buFont typeface="Arial"/>
              <a:buNone/>
            </a:pPr>
            <a:r>
              <a:rPr b="0" i="0" lang="en-US" sz="2200" u="none" cap="none" strike="noStrike">
                <a:solidFill>
                  <a:srgbClr val="000000"/>
                </a:solidFill>
                <a:latin typeface="Calibri"/>
                <a:ea typeface="Calibri"/>
                <a:cs typeface="Calibri"/>
                <a:sym typeface="Calibri"/>
              </a:rPr>
              <a:t>5. Discuss the results of the network weaver checklist</a:t>
            </a:r>
            <a:r>
              <a:rPr lang="en-US" sz="2200">
                <a:latin typeface="Calibri"/>
                <a:ea typeface="Calibri"/>
                <a:cs typeface="Calibri"/>
                <a:sym typeface="Calibri"/>
              </a:rPr>
              <a:t> </a:t>
            </a:r>
            <a:r>
              <a:rPr lang="en-US" sz="2200">
                <a:solidFill>
                  <a:schemeClr val="dk1"/>
                </a:solidFill>
                <a:latin typeface="Calibri"/>
                <a:ea typeface="Calibri"/>
                <a:cs typeface="Calibri"/>
                <a:sym typeface="Calibri"/>
              </a:rPr>
              <a:t>and how to use the tool and results with others in the Q initiative.</a:t>
            </a:r>
            <a:endParaRPr b="0" i="0" sz="22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Calibri"/>
                <a:ea typeface="Calibri"/>
                <a:cs typeface="Calibri"/>
                <a:sym typeface="Calibri"/>
              </a:rPr>
              <a:t> </a:t>
            </a:r>
            <a:endParaRPr b="0" i="0" sz="20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717" name="Shape 717"/>
        <p:cNvGrpSpPr/>
        <p:nvPr/>
      </p:nvGrpSpPr>
      <p:grpSpPr>
        <a:xfrm>
          <a:off x="0" y="0"/>
          <a:ext cx="0" cy="0"/>
          <a:chOff x="0" y="0"/>
          <a:chExt cx="0" cy="0"/>
        </a:xfrm>
      </p:grpSpPr>
      <p:sp>
        <p:nvSpPr>
          <p:cNvPr id="718" name="Google Shape;718;p66"/>
          <p:cNvSpPr/>
          <p:nvPr/>
        </p:nvSpPr>
        <p:spPr>
          <a:xfrm>
            <a:off x="0" y="0"/>
            <a:ext cx="12192000" cy="6858000"/>
          </a:xfrm>
          <a:prstGeom prst="rect">
            <a:avLst/>
          </a:prstGeom>
          <a:solidFill>
            <a:srgbClr val="00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picture containing kite, open, sitting, flying&#10;&#10;Description automatically generated" id="719" name="Google Shape;719;p66"/>
          <p:cNvPicPr preferRelativeResize="0"/>
          <p:nvPr/>
        </p:nvPicPr>
        <p:blipFill rotWithShape="1">
          <a:blip r:embed="rId3">
            <a:alphaModFix amt="50000"/>
          </a:blip>
          <a:srcRect b="15732" l="0" r="0" t="0"/>
          <a:stretch/>
        </p:blipFill>
        <p:spPr>
          <a:xfrm>
            <a:off x="20" y="1"/>
            <a:ext cx="12191980" cy="6857999"/>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2_Office Theme">
  <a:themeElements>
    <a:clrScheme name="Q">
      <a:dk1>
        <a:srgbClr val="000000"/>
      </a:dk1>
      <a:lt1>
        <a:srgbClr val="FFFFFF"/>
      </a:lt1>
      <a:dk2>
        <a:srgbClr val="DD0031"/>
      </a:dk2>
      <a:lt2>
        <a:srgbClr val="E2DFD8"/>
      </a:lt2>
      <a:accent1>
        <a:srgbClr val="F39214"/>
      </a:accent1>
      <a:accent2>
        <a:srgbClr val="FFD412"/>
      </a:accent2>
      <a:accent3>
        <a:srgbClr val="A6D7D3"/>
      </a:accent3>
      <a:accent4>
        <a:srgbClr val="8BC68F"/>
      </a:accent4>
      <a:accent5>
        <a:srgbClr val="342F2C"/>
      </a:accent5>
      <a:accent6>
        <a:srgbClr val="C8C3BE"/>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1_Office Theme">
  <a:themeElements>
    <a:clrScheme name="Q">
      <a:dk1>
        <a:srgbClr val="000000"/>
      </a:dk1>
      <a:lt1>
        <a:srgbClr val="FFFFFF"/>
      </a:lt1>
      <a:dk2>
        <a:srgbClr val="DD0031"/>
      </a:dk2>
      <a:lt2>
        <a:srgbClr val="E2DFD8"/>
      </a:lt2>
      <a:accent1>
        <a:srgbClr val="F39214"/>
      </a:accent1>
      <a:accent2>
        <a:srgbClr val="FFD412"/>
      </a:accent2>
      <a:accent3>
        <a:srgbClr val="A6D7D3"/>
      </a:accent3>
      <a:accent4>
        <a:srgbClr val="8BC68F"/>
      </a:accent4>
      <a:accent5>
        <a:srgbClr val="342F2C"/>
      </a:accent5>
      <a:accent6>
        <a:srgbClr val="C8C3BE"/>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